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381" r:id="rId2"/>
    <p:sldId id="362" r:id="rId3"/>
    <p:sldId id="383" r:id="rId4"/>
    <p:sldId id="382" r:id="rId5"/>
    <p:sldId id="384" r:id="rId6"/>
    <p:sldId id="358" r:id="rId7"/>
    <p:sldId id="385" r:id="rId8"/>
    <p:sldId id="376" r:id="rId9"/>
    <p:sldId id="386" r:id="rId10"/>
    <p:sldId id="379" r:id="rId11"/>
    <p:sldId id="38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stine Newell" initials="JN" lastIdx="20" clrIdx="0"/>
  <p:cmAuthor id="1" name="Betty" initials="B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4E72A8"/>
    <a:srgbClr val="677EB1"/>
    <a:srgbClr val="7A8A9E"/>
    <a:srgbClr val="68809C"/>
    <a:srgbClr val="899DAD"/>
    <a:srgbClr val="8995AD"/>
    <a:srgbClr val="7694C0"/>
    <a:srgbClr val="8A9DAC"/>
    <a:srgbClr val="869AB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80639" autoAdjust="0"/>
  </p:normalViewPr>
  <p:slideViewPr>
    <p:cSldViewPr>
      <p:cViewPr varScale="1">
        <p:scale>
          <a:sx n="58" d="100"/>
          <a:sy n="58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3138-02F8-4271-AE06-E3638800E77D}" type="datetimeFigureOut">
              <a:rPr lang="en-US" smtClean="0"/>
              <a:pPr/>
              <a:t>12/8/2019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4D70C-C6FC-4CEE-BE95-5F01CD5290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1049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3E99A0-5A01-41BA-AC39-BB8F130969B5}" type="datetimeFigureOut">
              <a:rPr lang="en-US" smtClean="0"/>
              <a:pPr/>
              <a:t>12/8/2019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8BEC4D-D1F7-4625-B0BA-2126EAFE9E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179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57020" indent="-29116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164647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30505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096365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562224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028082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493941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3959800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9E7CF9-240F-482B-9EC3-A2AD26735D19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158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3375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2696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3593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3593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2066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2066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8764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931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36509-B7D9-4E14-990D-0939A6D2E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620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0129-838B-4CD0-82C5-B9E5CA8BA4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034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27E1-08E6-4E55-9BDE-7F7F260040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9429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78D6-729F-4E75-A2D7-D2A416F3A9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277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BBEB5-01D6-47A2-BCF3-B3B9837CD5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6414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2B28A-D4AF-4B7E-8537-11780E8ECB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346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85E45-36ED-4CB7-AAF7-BE6B50D63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359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F5097-F154-45E2-885E-C80468948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87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6BDC2-34F1-4F7E-8EA7-5E37952C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268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B46F-C72C-481F-AA11-EB346A150C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635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61DD7-BAA8-421F-9E35-5963BE49B3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353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8F8E8D-CCF4-42A3-97FD-9805C969D9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26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u="none" kern="1200" spc="-1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848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Properties of Matter Lesson 3a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543800" cy="2209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4000" dirty="0">
                <a:solidFill>
                  <a:srgbClr val="0070C0"/>
                </a:solidFill>
              </a:rPr>
              <a:t>What Is Liquid Water Made Of? What Is Solid Water (Ice) Made Of?</a:t>
            </a:r>
            <a:endParaRPr lang="en-US" sz="4000" dirty="0">
              <a:solidFill>
                <a:srgbClr val="0070C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</p:txBody>
      </p:sp>
      <p:pic>
        <p:nvPicPr>
          <p:cNvPr id="5" name="Picture 4" descr="Noyce Logo copy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9200" y="4953000"/>
            <a:ext cx="787400" cy="787400"/>
          </a:xfrm>
          <a:prstGeom prst="rect">
            <a:avLst/>
          </a:prstGeom>
        </p:spPr>
      </p:pic>
      <p:pic>
        <p:nvPicPr>
          <p:cNvPr id="6" name="Picture 5" descr="Macintosh HD1:Users:nicolewickler:Desktop:Screen Shot 2013-10-14 at 11.04.49 AM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526" t="10564" r="3623" b="5182"/>
          <a:stretch/>
        </p:blipFill>
        <p:spPr bwMode="auto">
          <a:xfrm>
            <a:off x="3200400" y="5029200"/>
            <a:ext cx="679450" cy="622300"/>
          </a:xfrm>
          <a:prstGeom prst="ellipse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7" name="Picture 6" descr="Macintosh HD:Users:ceemast:Desktop:CPP_logogreen1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953000"/>
            <a:ext cx="7366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1800" y="5029200"/>
            <a:ext cx="1439636" cy="59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4833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/>
          <a:lstStyle/>
          <a:p>
            <a:r>
              <a:rPr lang="en-US" dirty="0"/>
              <a:t>Let’s Summarize!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Our focus questions: </a:t>
            </a:r>
            <a:r>
              <a:rPr lang="en-US" sz="2800" i="1" dirty="0"/>
              <a:t>What is liquid water made of? What is solid water (ice) made of?</a:t>
            </a:r>
          </a:p>
          <a:p>
            <a:pPr marL="731520" indent="-365760">
              <a:spcBef>
                <a:spcPts val="2400"/>
              </a:spcBef>
            </a:pPr>
            <a:r>
              <a:rPr lang="en-US" sz="2800" dirty="0"/>
              <a:t>In your science notebook, write </a:t>
            </a:r>
            <a:r>
              <a:rPr lang="en-US" sz="2800" b="1" dirty="0"/>
              <a:t>Liquid Water </a:t>
            </a:r>
            <a:r>
              <a:rPr lang="en-US" sz="2800" dirty="0"/>
              <a:t>at the top of one page and </a:t>
            </a:r>
            <a:r>
              <a:rPr lang="en-US" sz="2800" b="1" dirty="0"/>
              <a:t>Solid Water </a:t>
            </a:r>
            <a:r>
              <a:rPr lang="en-US" sz="2800" dirty="0"/>
              <a:t>at the top of another page.</a:t>
            </a:r>
          </a:p>
          <a:p>
            <a:pPr marL="731520" indent="-365760">
              <a:spcBef>
                <a:spcPts val="1200"/>
              </a:spcBef>
            </a:pPr>
            <a:r>
              <a:rPr lang="en-US" sz="2800" dirty="0"/>
              <a:t>On the first page, draw a picture to show what you think </a:t>
            </a:r>
            <a:r>
              <a:rPr lang="en-US" sz="2800" b="1" dirty="0"/>
              <a:t>liquid water </a:t>
            </a:r>
            <a:r>
              <a:rPr lang="en-US" sz="2800" dirty="0"/>
              <a:t>is made up.</a:t>
            </a:r>
          </a:p>
          <a:p>
            <a:pPr marL="731520" indent="-365760">
              <a:spcBef>
                <a:spcPts val="1200"/>
              </a:spcBef>
            </a:pPr>
            <a:r>
              <a:rPr lang="en-US" sz="2800" dirty="0"/>
              <a:t>On the second page, draw a picture to show what you think </a:t>
            </a:r>
            <a:r>
              <a:rPr lang="en-US" sz="2800" b="1" dirty="0"/>
              <a:t>solid water</a:t>
            </a:r>
            <a:r>
              <a:rPr lang="en-US" sz="2800" dirty="0"/>
              <a:t>, or ice, is made of.</a:t>
            </a:r>
          </a:p>
          <a:p>
            <a:pPr marL="731520" indent="-365760">
              <a:spcBef>
                <a:spcPts val="1200"/>
              </a:spcBef>
            </a:pPr>
            <a:r>
              <a:rPr lang="en-US" sz="2800" dirty="0"/>
              <a:t>Use your Lego-model handout as a resource.</a:t>
            </a:r>
          </a:p>
          <a:p>
            <a:pPr marL="731520" indent="-365760">
              <a:spcBef>
                <a:spcPts val="240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10726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In our next lesson, we’ll use our Lego models to help us think about how molecules in liquid water and solid water (ice) are arranged and how they move.</a:t>
            </a:r>
          </a:p>
          <a:p>
            <a:pPr marL="731520" indent="-365760">
              <a:spcBef>
                <a:spcPts val="1800"/>
              </a:spcBef>
            </a:pPr>
            <a:r>
              <a:rPr lang="en-US" sz="3200" dirty="0"/>
              <a:t>Do you think they’re arranged and move </a:t>
            </a:r>
            <a:br>
              <a:rPr lang="en-US" sz="3200" dirty="0"/>
            </a:br>
            <a:r>
              <a:rPr lang="en-US" sz="3200" dirty="0"/>
              <a:t>in the same ways or different ways?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/>
              <a:t>We’ll explore these ideas next time!</a:t>
            </a:r>
          </a:p>
        </p:txBody>
      </p:sp>
    </p:spTree>
    <p:extLst>
      <p:ext uri="{BB962C8B-B14F-4D97-AF65-F5344CB8AC3E}">
        <p14:creationId xmlns:p14="http://schemas.microsoft.com/office/powerpoint/2010/main" xmlns="" val="332880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53400" cy="990600"/>
          </a:xfrm>
        </p:spPr>
        <p:txBody>
          <a:bodyPr/>
          <a:lstStyle/>
          <a:p>
            <a:r>
              <a:rPr lang="en-US" dirty="0"/>
              <a:t>What Causes Matter to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/>
              <a:t>What causes matter to change from a solid to a liquid or from a liquid to a solid?</a:t>
            </a:r>
          </a:p>
        </p:txBody>
      </p:sp>
      <p:pic>
        <p:nvPicPr>
          <p:cNvPr id="1028" name="Picture 4" descr="http://si.wsj.net/public/resources/images/OD-AG206_icecov_DV_2011042122125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971800"/>
            <a:ext cx="2057400" cy="309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glass cup of wat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971800"/>
            <a:ext cx="2096635" cy="309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33F804-77CA-42B3-8662-9D48936E5807}"/>
              </a:ext>
            </a:extLst>
          </p:cNvPr>
          <p:cNvSpPr txBox="1"/>
          <p:nvPr/>
        </p:nvSpPr>
        <p:spPr>
          <a:xfrm>
            <a:off x="5434671" y="6034231"/>
            <a:ext cx="20329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Derek Jensen / Wikimedia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8F3ECF3-C8BB-43CC-B4D2-2F3B9721BF55}"/>
              </a:ext>
            </a:extLst>
          </p:cNvPr>
          <p:cNvSpPr txBox="1"/>
          <p:nvPr/>
        </p:nvSpPr>
        <p:spPr>
          <a:xfrm>
            <a:off x="2631347" y="6055932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BSCS</a:t>
            </a:r>
          </a:p>
        </p:txBody>
      </p:sp>
    </p:spTree>
    <p:extLst>
      <p:ext uri="{BB962C8B-B14F-4D97-AF65-F5344CB8AC3E}">
        <p14:creationId xmlns:p14="http://schemas.microsoft.com/office/powerpoint/2010/main" xmlns="" val="55886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pPr marL="731520"/>
            <a:r>
              <a:rPr lang="en-US" dirty="0"/>
              <a:t>Key Science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82000" cy="4953000"/>
          </a:xfrm>
        </p:spPr>
        <p:txBody>
          <a:bodyPr/>
          <a:lstStyle/>
          <a:p>
            <a:pPr marL="365760" indent="-365760">
              <a:spcBef>
                <a:spcPts val="1200"/>
              </a:spcBef>
            </a:pPr>
            <a:r>
              <a:rPr lang="en-US" sz="3200" dirty="0"/>
              <a:t>Scientists talk about how </a:t>
            </a:r>
            <a:r>
              <a:rPr lang="en-US" sz="3200" b="1" dirty="0">
                <a:solidFill>
                  <a:srgbClr val="FF0000"/>
                </a:solidFill>
              </a:rPr>
              <a:t>heat</a:t>
            </a:r>
            <a:r>
              <a:rPr lang="en-US" sz="3200" dirty="0"/>
              <a:t> causes matter </a:t>
            </a:r>
            <a:br>
              <a:rPr lang="en-US" sz="3200" dirty="0"/>
            </a:br>
            <a:r>
              <a:rPr lang="en-US" sz="3200" dirty="0"/>
              <a:t>to change.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b="1" dirty="0">
                <a:solidFill>
                  <a:srgbClr val="FF0000"/>
                </a:solidFill>
              </a:rPr>
              <a:t>Adding heat </a:t>
            </a:r>
            <a:r>
              <a:rPr lang="en-US" sz="3200" dirty="0"/>
              <a:t>changes a solid to a liquid.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b="1" dirty="0">
                <a:solidFill>
                  <a:srgbClr val="FF0000"/>
                </a:solidFill>
              </a:rPr>
              <a:t>Removing heat </a:t>
            </a:r>
            <a:r>
              <a:rPr lang="en-US" sz="3200" dirty="0"/>
              <a:t>changes a liquid to a solid.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dirty="0"/>
              <a:t>If the matter is warmer, it has </a:t>
            </a:r>
            <a:r>
              <a:rPr lang="en-US" sz="3200" b="1" dirty="0">
                <a:solidFill>
                  <a:srgbClr val="FF0000"/>
                </a:solidFill>
              </a:rPr>
              <a:t>more heat</a:t>
            </a:r>
            <a:r>
              <a:rPr lang="en-US" sz="3200" dirty="0"/>
              <a:t>.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dirty="0"/>
              <a:t>If the matter is cooler, it has </a:t>
            </a:r>
            <a:r>
              <a:rPr lang="en-US" sz="3200" b="1" dirty="0">
                <a:solidFill>
                  <a:srgbClr val="FF0000"/>
                </a:solidFill>
              </a:rPr>
              <a:t>less heat</a:t>
            </a:r>
            <a:r>
              <a:rPr lang="en-US" sz="3200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685800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467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Unit Central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lvl="1" indent="0">
              <a:buNone/>
            </a:pPr>
            <a:r>
              <a:rPr lang="en-US" sz="3200" dirty="0"/>
              <a:t>What is matter made of? How can matter change? </a:t>
            </a:r>
          </a:p>
        </p:txBody>
      </p:sp>
    </p:spTree>
    <p:extLst>
      <p:ext uri="{BB962C8B-B14F-4D97-AF65-F5344CB8AC3E}">
        <p14:creationId xmlns:p14="http://schemas.microsoft.com/office/powerpoint/2010/main" xmlns="" val="90045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Today’s Focus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8768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3200" dirty="0"/>
              <a:t>What is liquid water made of? What is solid water (ice) made of?</a:t>
            </a:r>
          </a:p>
        </p:txBody>
      </p:sp>
    </p:spTree>
    <p:extLst>
      <p:ext uri="{BB962C8B-B14F-4D97-AF65-F5344CB8AC3E}">
        <p14:creationId xmlns:p14="http://schemas.microsoft.com/office/powerpoint/2010/main" xmlns="" val="68401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924800" cy="990600"/>
          </a:xfrm>
        </p:spPr>
        <p:txBody>
          <a:bodyPr/>
          <a:lstStyle/>
          <a:p>
            <a:r>
              <a:rPr lang="en-US" dirty="0"/>
              <a:t>A Drop of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 marL="365760" indent="-365760">
              <a:spcBef>
                <a:spcPts val="1200"/>
              </a:spcBef>
            </a:pPr>
            <a:r>
              <a:rPr lang="en-US" sz="3200" dirty="0"/>
              <a:t>What do you think you </a:t>
            </a:r>
            <a:br>
              <a:rPr lang="en-US" sz="3200" dirty="0"/>
            </a:br>
            <a:r>
              <a:rPr lang="en-US" sz="3200" dirty="0"/>
              <a:t>might see if you could </a:t>
            </a:r>
            <a:br>
              <a:rPr lang="en-US" sz="3200" dirty="0"/>
            </a:br>
            <a:r>
              <a:rPr lang="en-US" sz="3200" dirty="0"/>
              <a:t>shrink small enough to </a:t>
            </a:r>
            <a:br>
              <a:rPr lang="en-US" sz="3200" dirty="0"/>
            </a:br>
            <a:r>
              <a:rPr lang="en-US" sz="3200" dirty="0"/>
              <a:t>fit inside a tiny drop </a:t>
            </a:r>
            <a:br>
              <a:rPr lang="en-US" sz="3200" dirty="0"/>
            </a:br>
            <a:r>
              <a:rPr lang="en-US" sz="3200" dirty="0"/>
              <a:t>of water? </a:t>
            </a:r>
            <a:endParaRPr lang="en-US" sz="3200" dirty="0" smtClean="0"/>
          </a:p>
          <a:p>
            <a:pPr marL="365760" indent="-365760">
              <a:spcBef>
                <a:spcPts val="1200"/>
              </a:spcBef>
            </a:pPr>
            <a:r>
              <a:rPr lang="en-US" sz="3200" dirty="0" smtClean="0"/>
              <a:t>Would the solid water</a:t>
            </a:r>
            <a:br>
              <a:rPr lang="en-US" sz="3200" dirty="0" smtClean="0"/>
            </a:br>
            <a:r>
              <a:rPr lang="en-US" sz="3200" dirty="0" smtClean="0"/>
              <a:t>and the liquid water</a:t>
            </a:r>
            <a:br>
              <a:rPr lang="en-US" sz="3200" dirty="0" smtClean="0"/>
            </a:br>
            <a:r>
              <a:rPr lang="en-US" sz="3200" dirty="0" smtClean="0"/>
              <a:t>look the same at this</a:t>
            </a:r>
            <a:br>
              <a:rPr lang="en-US" sz="3200" dirty="0" smtClean="0"/>
            </a:br>
            <a:r>
              <a:rPr lang="en-US" sz="3200" dirty="0" smtClean="0"/>
              <a:t>size </a:t>
            </a:r>
            <a:r>
              <a:rPr lang="en-US" sz="3200" smtClean="0"/>
              <a:t>or scale?</a:t>
            </a:r>
            <a:r>
              <a:rPr lang="en-US" sz="3200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600" y="1600200"/>
            <a:ext cx="2819400" cy="4343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C7C5895-4003-462E-912C-A4169F730E2C}"/>
              </a:ext>
            </a:extLst>
          </p:cNvPr>
          <p:cNvSpPr txBox="1"/>
          <p:nvPr/>
        </p:nvSpPr>
        <p:spPr>
          <a:xfrm>
            <a:off x="6849723" y="5938345"/>
            <a:ext cx="11512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Photo courtesy of BSCS</a:t>
            </a:r>
          </a:p>
        </p:txBody>
      </p:sp>
    </p:spTree>
    <p:extLst>
      <p:ext uri="{BB962C8B-B14F-4D97-AF65-F5344CB8AC3E}">
        <p14:creationId xmlns:p14="http://schemas.microsoft.com/office/powerpoint/2010/main" xmlns="" val="266115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990600"/>
          </a:xfrm>
        </p:spPr>
        <p:txBody>
          <a:bodyPr/>
          <a:lstStyle/>
          <a:p>
            <a:r>
              <a:rPr lang="en-US" dirty="0"/>
              <a:t>A Drop of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105400"/>
          </a:xfrm>
        </p:spPr>
        <p:txBody>
          <a:bodyPr/>
          <a:lstStyle/>
          <a:p>
            <a:pPr marL="365760" indent="-365760"/>
            <a:r>
              <a:rPr lang="en-US" sz="3100" dirty="0"/>
              <a:t>A drop of water is made up of very tiny particles called </a:t>
            </a:r>
            <a:r>
              <a:rPr lang="en-US" sz="3100" b="1" dirty="0"/>
              <a:t>molecules</a:t>
            </a:r>
            <a:r>
              <a:rPr lang="en-US" sz="3100" dirty="0"/>
              <a:t>. </a:t>
            </a:r>
          </a:p>
          <a:p>
            <a:pPr marL="365760" indent="-365760">
              <a:spcBef>
                <a:spcPts val="1200"/>
              </a:spcBef>
            </a:pPr>
            <a:r>
              <a:rPr lang="en-US" sz="3100" dirty="0"/>
              <a:t>There are more than three hundred trillion molecules in the smallest droplet of water on the head of a pin.</a:t>
            </a:r>
          </a:p>
          <a:p>
            <a:pPr marL="365760" indent="-365760">
              <a:spcBef>
                <a:spcPts val="1200"/>
              </a:spcBef>
            </a:pPr>
            <a:r>
              <a:rPr lang="en-US" sz="3100" dirty="0"/>
              <a:t>A molecule of water is so tiny that we would never be able to see it, not even under a microscope!</a:t>
            </a:r>
          </a:p>
          <a:p>
            <a:pPr marL="365760" indent="-365760">
              <a:spcBef>
                <a:spcPts val="1200"/>
              </a:spcBef>
            </a:pPr>
            <a:r>
              <a:rPr lang="en-US" sz="3100" dirty="0"/>
              <a:t>The atoms that make up matter are just as small.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115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/>
          <a:lstStyle/>
          <a:p>
            <a:r>
              <a:rPr lang="en-US" dirty="0"/>
              <a:t>Lego Water Molecules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900" b="1" dirty="0"/>
              <a:t>Our focus questions: </a:t>
            </a:r>
            <a:r>
              <a:rPr lang="en-US" sz="2900" i="1" dirty="0"/>
              <a:t>What is liquid water made of? What is solid water (ice) made of?</a:t>
            </a:r>
          </a:p>
          <a:p>
            <a:pPr marL="731520" indent="-365760">
              <a:spcBef>
                <a:spcPts val="1200"/>
              </a:spcBef>
            </a:pPr>
            <a:r>
              <a:rPr lang="en-US" sz="2900" dirty="0"/>
              <a:t>To help us answer these questions, we’re going to build some water molecules!</a:t>
            </a:r>
          </a:p>
          <a:p>
            <a:pPr marL="731520" indent="-365760">
              <a:spcBef>
                <a:spcPts val="1200"/>
              </a:spcBef>
            </a:pPr>
            <a:r>
              <a:rPr lang="en-US" sz="2900" dirty="0"/>
              <a:t>In your small group, build 10 water molecules like the one on the handout.</a:t>
            </a:r>
          </a:p>
          <a:p>
            <a:pPr marL="731520" indent="-365760">
              <a:spcBef>
                <a:spcPts val="1200"/>
              </a:spcBef>
            </a:pPr>
            <a:r>
              <a:rPr lang="en-US" sz="2900" dirty="0"/>
              <a:t>Look at the picture of the water molecule on the handout to help you.</a:t>
            </a:r>
          </a:p>
          <a:p>
            <a:pPr marL="731520" indent="-365760">
              <a:spcBef>
                <a:spcPts val="1200"/>
              </a:spcBef>
            </a:pPr>
            <a:r>
              <a:rPr lang="en-US" sz="2900" dirty="0"/>
              <a:t>When your group has built all 10 of your water molecules, have one teammate raise a hand.</a:t>
            </a:r>
          </a:p>
        </p:txBody>
      </p:sp>
    </p:spTree>
    <p:extLst>
      <p:ext uri="{BB962C8B-B14F-4D97-AF65-F5344CB8AC3E}">
        <p14:creationId xmlns:p14="http://schemas.microsoft.com/office/powerpoint/2010/main" xmlns="" val="223934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>
            <a:normAutofit/>
          </a:bodyPr>
          <a:lstStyle/>
          <a:p>
            <a:r>
              <a:rPr lang="en-US" dirty="0"/>
              <a:t>Molecules in Liquid Water and Ice Cubes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Are the molecules in liquid water the same as the molecules in ice cubes? Why do you think so?</a:t>
            </a:r>
            <a:endParaRPr lang="en-US" sz="32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How do you think the molecules might be arranged or “put together” in liquid water and the ice cubes? Are they arranged in the same way or in a different way? 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9345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434</Words>
  <Application>Microsoft Office PowerPoint</Application>
  <PresentationFormat>On-screen Show (4:3)</PresentationFormat>
  <Paragraphs>54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Properties of Matter Lesson 3a</vt:lpstr>
      <vt:lpstr>What Causes Matter to Change?</vt:lpstr>
      <vt:lpstr>Key Science Ideas</vt:lpstr>
      <vt:lpstr>Unit Central Questions</vt:lpstr>
      <vt:lpstr>Today’s Focus Questions</vt:lpstr>
      <vt:lpstr>A Drop of Water</vt:lpstr>
      <vt:lpstr>A Drop of Water</vt:lpstr>
      <vt:lpstr>Lego Water Molecules </vt:lpstr>
      <vt:lpstr>Molecules in Liquid Water and Ice Cubes</vt:lpstr>
      <vt:lpstr>Let’s Summarize!</vt:lpstr>
      <vt:lpstr>Next Time</vt:lpstr>
    </vt:vector>
  </TitlesOfParts>
  <Company>BSCS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Numedahl</dc:creator>
  <cp:lastModifiedBy>JLonas</cp:lastModifiedBy>
  <cp:revision>172</cp:revision>
  <cp:lastPrinted>2016-01-11T21:41:37Z</cp:lastPrinted>
  <dcterms:created xsi:type="dcterms:W3CDTF">2014-06-10T18:20:14Z</dcterms:created>
  <dcterms:modified xsi:type="dcterms:W3CDTF">2019-12-08T16:51:06Z</dcterms:modified>
</cp:coreProperties>
</file>