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ast" initials="C" lastIdx="1" clrIdx="0">
    <p:extLst>
      <p:ext uri="{19B8F6BF-5375-455C-9EA6-DF929625EA0E}">
        <p15:presenceInfo xmlns:p15="http://schemas.microsoft.com/office/powerpoint/2012/main" userId="Cema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102" d="100"/>
          <a:sy n="102" d="100"/>
        </p:scale>
        <p:origin x="10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2B89E3-D880-4F57-A282-BA095BB82A43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C27610E-A2C8-4EF8-B126-EC586BCDFC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06E7AD-EA54-4E2D-8EF0-28799EB6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Mountain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4D4CD4-8DB2-41B7-A1A6-96408A85E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49" y="1600200"/>
            <a:ext cx="7283901" cy="4876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63F718-563C-45B0-A246-6C61918AC11F}"/>
              </a:ext>
            </a:extLst>
          </p:cNvPr>
          <p:cNvSpPr txBox="1"/>
          <p:nvPr/>
        </p:nvSpPr>
        <p:spPr>
          <a:xfrm>
            <a:off x="5257800" y="6477000"/>
            <a:ext cx="3034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courtesy of Bede735/Wikimedia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50885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576B-7FB8-4AB9-A7A5-6C319595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Hill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7405E-02F5-4B98-95EE-FA6CF4ADB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24000"/>
            <a:ext cx="7848600" cy="472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83F11-5B40-448F-BD28-BF4A2C56EED0}"/>
              </a:ext>
            </a:extLst>
          </p:cNvPr>
          <p:cNvSpPr txBox="1"/>
          <p:nvPr/>
        </p:nvSpPr>
        <p:spPr>
          <a:xfrm>
            <a:off x="5181600" y="6248400"/>
            <a:ext cx="3321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courtesy of www.zoqy.net/Wikimedia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29010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51DF-041E-4761-8BAD-A3DF2002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Plain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92CE28-A2B6-48E2-841C-C7CC7022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24001"/>
            <a:ext cx="8001000" cy="472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7524B-2018-49DF-B032-87A73FAAC633}"/>
              </a:ext>
            </a:extLst>
          </p:cNvPr>
          <p:cNvSpPr txBox="1"/>
          <p:nvPr/>
        </p:nvSpPr>
        <p:spPr>
          <a:xfrm>
            <a:off x="5257800" y="6324600"/>
            <a:ext cx="3390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Photo courtesy of </a:t>
            </a:r>
            <a:r>
              <a:rPr lang="en-US" sz="1000" dirty="0" err="1"/>
              <a:t>IveGoneAway</a:t>
            </a:r>
            <a:r>
              <a:rPr lang="en-US" sz="1000" dirty="0"/>
              <a:t>/Wikimedia Commons </a:t>
            </a:r>
          </a:p>
        </p:txBody>
      </p:sp>
    </p:spTree>
    <p:extLst>
      <p:ext uri="{BB962C8B-B14F-4D97-AF65-F5344CB8AC3E}">
        <p14:creationId xmlns:p14="http://schemas.microsoft.com/office/powerpoint/2010/main" val="94606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D3EB-725A-42FA-B742-0FF196C2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Valley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811D5-17B1-44A8-99EF-A783B34D2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24000"/>
            <a:ext cx="7924800" cy="4648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D67033-70BE-4141-ACF7-AE6EB5B26901}"/>
              </a:ext>
            </a:extLst>
          </p:cNvPr>
          <p:cNvSpPr/>
          <p:nvPr/>
        </p:nvSpPr>
        <p:spPr>
          <a:xfrm>
            <a:off x="5562600" y="6248400"/>
            <a:ext cx="312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courtesy of Gh5046/Wikimedia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01695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3F02-742D-4757-ACF7-E319B432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Canyon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E0CA9F-4FE4-4C4F-987F-CD556CFD5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94" y="1524000"/>
            <a:ext cx="7837906" cy="472439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D4FF99-DDD9-4E00-A67C-9FCA10EB9114}"/>
              </a:ext>
            </a:extLst>
          </p:cNvPr>
          <p:cNvSpPr/>
          <p:nvPr/>
        </p:nvSpPr>
        <p:spPr>
          <a:xfrm>
            <a:off x="6477000" y="6248400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83301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9F64-4A1A-4C08-AEEC-80151E92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/>
              <a:t>Plateau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DA554-EC5B-43E2-BA20-3EB8DAD28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0"/>
            <a:ext cx="8001000" cy="48291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15AF8D-A2EA-4C82-A42A-2EAA7FEB9F94}"/>
              </a:ext>
            </a:extLst>
          </p:cNvPr>
          <p:cNvSpPr/>
          <p:nvPr/>
        </p:nvSpPr>
        <p:spPr>
          <a:xfrm>
            <a:off x="5029200" y="6353175"/>
            <a:ext cx="3638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courtesy of Robert </a:t>
            </a:r>
            <a:r>
              <a:rPr lang="en-US" sz="1000" dirty="0" err="1"/>
              <a:t>Raderschatt</a:t>
            </a:r>
            <a:r>
              <a:rPr lang="en-US" sz="1000" dirty="0"/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31112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D4FB-DF74-464D-9C7A-7966D4A6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River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15120-8426-40E0-8221-09FDAD203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0"/>
            <a:ext cx="7772400" cy="48768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769481-3AE6-468B-870B-8263D4152ACC}"/>
              </a:ext>
            </a:extLst>
          </p:cNvPr>
          <p:cNvSpPr/>
          <p:nvPr/>
        </p:nvSpPr>
        <p:spPr>
          <a:xfrm>
            <a:off x="6400800" y="6400800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103038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BFED-66B6-48B6-8A75-C14E1DDD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848600" cy="990600"/>
          </a:xfrm>
        </p:spPr>
        <p:txBody>
          <a:bodyPr/>
          <a:lstStyle/>
          <a:p>
            <a:r>
              <a:rPr lang="en-US" dirty="0"/>
              <a:t>Lake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6B52F-B255-4536-99F8-03D3A083E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00200"/>
            <a:ext cx="7772400" cy="4724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26351D-4FD3-479A-B179-208DC091D30A}"/>
              </a:ext>
            </a:extLst>
          </p:cNvPr>
          <p:cNvSpPr/>
          <p:nvPr/>
        </p:nvSpPr>
        <p:spPr>
          <a:xfrm>
            <a:off x="6477000" y="6324600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1149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7317-ABE0-496E-A0C0-A13EF90B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Delta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259E87-2A53-49D9-BC24-8735C776A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71601"/>
            <a:ext cx="7772400" cy="495299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5E2836-A615-4027-9411-4116E1C40318}"/>
              </a:ext>
            </a:extLst>
          </p:cNvPr>
          <p:cNvSpPr/>
          <p:nvPr/>
        </p:nvSpPr>
        <p:spPr>
          <a:xfrm>
            <a:off x="5105400" y="6400800"/>
            <a:ext cx="3809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courtesy of Arthur </a:t>
            </a:r>
            <a:r>
              <a:rPr lang="en-US" sz="1000" dirty="0" err="1"/>
              <a:t>Belala</a:t>
            </a:r>
            <a:r>
              <a:rPr lang="en-US" sz="1000" dirty="0"/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544047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76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Clarity</vt:lpstr>
      <vt:lpstr>Mountain</vt:lpstr>
      <vt:lpstr>Hill</vt:lpstr>
      <vt:lpstr>Plain</vt:lpstr>
      <vt:lpstr>Valley</vt:lpstr>
      <vt:lpstr>Canyon</vt:lpstr>
      <vt:lpstr>Plateau</vt:lpstr>
      <vt:lpstr>River</vt:lpstr>
      <vt:lpstr>Lake</vt:lpstr>
      <vt:lpstr>Delta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193</cp:revision>
  <cp:lastPrinted>2018-02-28T19:50:15Z</cp:lastPrinted>
  <dcterms:created xsi:type="dcterms:W3CDTF">2014-06-10T18:20:14Z</dcterms:created>
  <dcterms:modified xsi:type="dcterms:W3CDTF">2020-01-07T16:45:59Z</dcterms:modified>
</cp:coreProperties>
</file>