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5"/>
  </p:notesMasterIdLst>
  <p:sldIdLst>
    <p:sldId id="386" r:id="rId2"/>
    <p:sldId id="336" r:id="rId3"/>
    <p:sldId id="378" r:id="rId4"/>
    <p:sldId id="387" r:id="rId5"/>
    <p:sldId id="380" r:id="rId6"/>
    <p:sldId id="389" r:id="rId7"/>
    <p:sldId id="338" r:id="rId8"/>
    <p:sldId id="384" r:id="rId9"/>
    <p:sldId id="376" r:id="rId10"/>
    <p:sldId id="391" r:id="rId11"/>
    <p:sldId id="390" r:id="rId12"/>
    <p:sldId id="392" r:id="rId13"/>
    <p:sldId id="35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80" autoAdjust="0"/>
    <p:restoredTop sz="89602" autoAdjust="0"/>
  </p:normalViewPr>
  <p:slideViewPr>
    <p:cSldViewPr>
      <p:cViewPr varScale="1">
        <p:scale>
          <a:sx n="65" d="100"/>
          <a:sy n="65" d="100"/>
        </p:scale>
        <p:origin x="-16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1585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5621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848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Earth’s Changing Surface Lesson 5a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543800" cy="2209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How Quickly or Slowly Do Landforms Change? How Do We Know?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1816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00400" y="52578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816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52578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Our Focus Questions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/>
              <a:t>How quickly or slowly do landforms change over time? How do we know?</a:t>
            </a:r>
          </a:p>
        </p:txBody>
      </p:sp>
    </p:spTree>
    <p:extLst>
      <p:ext uri="{BB962C8B-B14F-4D97-AF65-F5344CB8AC3E}">
        <p14:creationId xmlns:p14="http://schemas.microsoft.com/office/powerpoint/2010/main" xmlns="" val="1749431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Let’s Summarize!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876800"/>
          </a:xfrm>
        </p:spPr>
        <p:txBody>
          <a:bodyPr/>
          <a:lstStyle/>
          <a:p>
            <a:pPr marL="0" lvl="1" indent="0">
              <a:buNone/>
            </a:pPr>
            <a:r>
              <a:rPr lang="en-US" sz="3000" b="1" dirty="0"/>
              <a:t>Our focus questions: </a:t>
            </a:r>
            <a:r>
              <a:rPr lang="en-US" sz="3000" i="1" dirty="0"/>
              <a:t>How quickly or slowly do landforms change over time? How do we know?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000" dirty="0"/>
              <a:t>Answer these questions in your notebook using this sentence starter: </a:t>
            </a:r>
          </a:p>
          <a:p>
            <a:pPr marL="731520" indent="0">
              <a:spcBef>
                <a:spcPts val="800"/>
              </a:spcBef>
              <a:buNone/>
            </a:pPr>
            <a:r>
              <a:rPr lang="en-US" sz="3000" i="1" dirty="0"/>
              <a:t>I think landforms change [slowly/quickly/both]. My evidence is __________________.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000" dirty="0"/>
              <a:t>Circle one of the options (slowly, quickly, or both). Make sure to use evidence from today’s readings to support your ideas.</a:t>
            </a:r>
          </a:p>
        </p:txBody>
      </p:sp>
    </p:spTree>
    <p:extLst>
      <p:ext uri="{BB962C8B-B14F-4D97-AF65-F5344CB8AC3E}">
        <p14:creationId xmlns:p14="http://schemas.microsoft.com/office/powerpoint/2010/main" xmlns="" val="115878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>
            <a:noAutofit/>
          </a:bodyPr>
          <a:lstStyle/>
          <a:p>
            <a:pPr marL="777240"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Key Science Ideas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105400"/>
          </a:xfrm>
        </p:spPr>
        <p:txBody>
          <a:bodyPr/>
          <a:lstStyle/>
          <a:p>
            <a:pPr marL="365760" indent="-365760">
              <a:spcBef>
                <a:spcPts val="600"/>
              </a:spcBef>
            </a:pPr>
            <a:r>
              <a:rPr lang="en-US" sz="2900" dirty="0"/>
              <a:t>Landforms change over </a:t>
            </a:r>
            <a:br>
              <a:rPr lang="en-US" sz="2900" dirty="0"/>
            </a:br>
            <a:r>
              <a:rPr lang="en-US" sz="2900" dirty="0"/>
              <a:t>time.</a:t>
            </a:r>
          </a:p>
          <a:p>
            <a:pPr marL="365760" indent="-365760">
              <a:spcBef>
                <a:spcPts val="600"/>
              </a:spcBef>
            </a:pPr>
            <a:r>
              <a:rPr lang="en-US" sz="2900" dirty="0"/>
              <a:t>Some changes happen </a:t>
            </a:r>
            <a:br>
              <a:rPr lang="en-US" sz="2900" dirty="0"/>
            </a:br>
            <a:r>
              <a:rPr lang="en-US" sz="2900" dirty="0"/>
              <a:t>quickly, like during a </a:t>
            </a:r>
            <a:br>
              <a:rPr lang="en-US" sz="2900" dirty="0"/>
            </a:br>
            <a:r>
              <a:rPr lang="en-US" sz="2900" dirty="0"/>
              <a:t>flood.</a:t>
            </a:r>
          </a:p>
          <a:p>
            <a:pPr marL="365760" indent="-365760">
              <a:spcBef>
                <a:spcPts val="600"/>
              </a:spcBef>
            </a:pPr>
            <a:r>
              <a:rPr lang="en-US" sz="2900" dirty="0"/>
              <a:t>Some changes happen </a:t>
            </a:r>
            <a:br>
              <a:rPr lang="en-US" sz="2900" dirty="0"/>
            </a:br>
            <a:r>
              <a:rPr lang="en-US" sz="2900" dirty="0"/>
              <a:t>very slowly over time, </a:t>
            </a:r>
            <a:br>
              <a:rPr lang="en-US" sz="2900" dirty="0"/>
            </a:br>
            <a:r>
              <a:rPr lang="en-US" sz="2900" dirty="0"/>
              <a:t>like when deltas or </a:t>
            </a:r>
            <a:br>
              <a:rPr lang="en-US" sz="2900" dirty="0"/>
            </a:br>
            <a:r>
              <a:rPr lang="en-US" sz="2900" dirty="0"/>
              <a:t>canyons form.</a:t>
            </a:r>
          </a:p>
          <a:p>
            <a:pPr marL="365760" indent="-365760">
              <a:spcBef>
                <a:spcPts val="600"/>
              </a:spcBef>
            </a:pPr>
            <a:r>
              <a:rPr lang="en-US" sz="2900" dirty="0"/>
              <a:t>We can’t always see </a:t>
            </a:r>
            <a:br>
              <a:rPr lang="en-US" sz="2900" dirty="0"/>
            </a:br>
            <a:r>
              <a:rPr lang="en-US" sz="2900" dirty="0"/>
              <a:t>these changes happening.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5334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599" y="1600200"/>
            <a:ext cx="3606799" cy="22098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4114800"/>
            <a:ext cx="3606799" cy="2057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0" y="3810000"/>
            <a:ext cx="18325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W. Tyson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Joyce/NPS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555B4CA-274D-48F1-A275-4B5E3010EF35}"/>
              </a:ext>
            </a:extLst>
          </p:cNvPr>
          <p:cNvSpPr/>
          <p:nvPr/>
        </p:nvSpPr>
        <p:spPr>
          <a:xfrm>
            <a:off x="6324600" y="6172200"/>
            <a:ext cx="24513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Arthur </a:t>
            </a:r>
            <a:r>
              <a:rPr lang="en-US" sz="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Belala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/Wikimedia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</a:p>
        </p:txBody>
      </p:sp>
    </p:spTree>
    <p:extLst>
      <p:ext uri="{BB962C8B-B14F-4D97-AF65-F5344CB8AC3E}">
        <p14:creationId xmlns:p14="http://schemas.microsoft.com/office/powerpoint/2010/main" xmlns="" val="11587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Next Time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Today we learned about landform changes that happen very slowly over time, such as when rivers form deltas or carve out canyons.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Next time, we’ll investigate changes that can happen very quickly.</a:t>
            </a:r>
          </a:p>
        </p:txBody>
      </p:sp>
    </p:spTree>
    <p:extLst>
      <p:ext uri="{BB962C8B-B14F-4D97-AF65-F5344CB8AC3E}">
        <p14:creationId xmlns:p14="http://schemas.microsoft.com/office/powerpoint/2010/main" xmlns="" val="261262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Can We See Landforms Change? 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676400"/>
            <a:ext cx="7984366" cy="4495800"/>
          </a:xfrm>
        </p:spPr>
      </p:pic>
      <p:sp>
        <p:nvSpPr>
          <p:cNvPr id="5" name="TextBox 4"/>
          <p:cNvSpPr txBox="1"/>
          <p:nvPr/>
        </p:nvSpPr>
        <p:spPr>
          <a:xfrm>
            <a:off x="6705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W. Tyson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Joyce/NPS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17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How Scientists Collect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648200"/>
          </a:xfrm>
        </p:spPr>
        <p:txBody>
          <a:bodyPr/>
          <a:lstStyle/>
          <a:p>
            <a:pPr marL="365760" lvl="1" indent="-365760">
              <a:spcBef>
                <a:spcPts val="1200"/>
              </a:spcBef>
            </a:pPr>
            <a:r>
              <a:rPr lang="en-US" sz="3200" dirty="0"/>
              <a:t>Scientists collect all kinds of data to figure out how fast or slow landforms are changing.</a:t>
            </a:r>
          </a:p>
          <a:p>
            <a:pPr marL="365760" lvl="1" indent="-365760">
              <a:spcBef>
                <a:spcPts val="1200"/>
              </a:spcBef>
            </a:pPr>
            <a:r>
              <a:rPr lang="en-US" sz="3200" dirty="0"/>
              <a:t>They can measure landforms every year and compare the measurements to see if they’re different.</a:t>
            </a:r>
          </a:p>
          <a:p>
            <a:pPr marL="365760" lvl="1" indent="-365760">
              <a:spcBef>
                <a:spcPts val="1200"/>
              </a:spcBef>
            </a:pPr>
            <a:r>
              <a:rPr lang="en-US" sz="3200" dirty="0"/>
              <a:t>They can also take pictures to see whether a landform has changed over time. </a:t>
            </a:r>
          </a:p>
        </p:txBody>
      </p:sp>
    </p:spTree>
    <p:extLst>
      <p:ext uri="{BB962C8B-B14F-4D97-AF65-F5344CB8AC3E}">
        <p14:creationId xmlns:p14="http://schemas.microsoft.com/office/powerpoint/2010/main" xmlns="" val="174943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Today’s Focus Questions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648200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200" dirty="0"/>
              <a:t>How quickly or slowly do landforms change over time? How do we know?</a:t>
            </a:r>
          </a:p>
        </p:txBody>
      </p:sp>
    </p:spTree>
    <p:extLst>
      <p:ext uri="{BB962C8B-B14F-4D97-AF65-F5344CB8AC3E}">
        <p14:creationId xmlns:p14="http://schemas.microsoft.com/office/powerpoint/2010/main" xmlns="" val="174943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Our First Landform Example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524000"/>
            <a:ext cx="7689348" cy="4724400"/>
          </a:xfrm>
        </p:spPr>
      </p:pic>
      <p:sp>
        <p:nvSpPr>
          <p:cNvPr id="12" name="Rectangle 11"/>
          <p:cNvSpPr/>
          <p:nvPr/>
        </p:nvSpPr>
        <p:spPr>
          <a:xfrm>
            <a:off x="6087959" y="6216878"/>
            <a:ext cx="24513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Arthur </a:t>
            </a:r>
            <a:r>
              <a:rPr lang="en-US" sz="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Belala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/Wikimedia 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</a:t>
            </a:r>
          </a:p>
        </p:txBody>
      </p:sp>
    </p:spTree>
    <p:extLst>
      <p:ext uri="{BB962C8B-B14F-4D97-AF65-F5344CB8AC3E}">
        <p14:creationId xmlns:p14="http://schemas.microsoft.com/office/powerpoint/2010/main" xmlns="" val="1128788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Our Second Landform Example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xmlns="" id="{73DEA1BC-A126-4FE6-B5DB-5E63C2AC7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447800"/>
            <a:ext cx="7984366" cy="4876799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3BD02B-467F-496F-BC8A-38D0F352445E}"/>
              </a:ext>
            </a:extLst>
          </p:cNvPr>
          <p:cNvSpPr txBox="1"/>
          <p:nvPr/>
        </p:nvSpPr>
        <p:spPr>
          <a:xfrm>
            <a:off x="6553200" y="63246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courtesy of W. Tyson </a:t>
            </a:r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Joyce/NPS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178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990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How Fast Do Landforms Change?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334000"/>
          </a:xfrm>
        </p:spPr>
        <p:txBody>
          <a:bodyPr/>
          <a:lstStyle/>
          <a:p>
            <a:pPr marL="365760" indent="-365760">
              <a:spcBef>
                <a:spcPts val="0"/>
              </a:spcBef>
              <a:buFont typeface="+mj-lt"/>
              <a:buAutoNum type="arabicPeriod"/>
            </a:pPr>
            <a:r>
              <a:rPr lang="en-US" sz="3000" dirty="0"/>
              <a:t>Work in pairs to investigate two landforms :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sz="3000" dirty="0"/>
              <a:t>The Grand Canyon</a:t>
            </a:r>
          </a:p>
          <a:p>
            <a:pPr marL="731520" lvl="1" indent="-365760">
              <a:spcBef>
                <a:spcPts val="600"/>
              </a:spcBef>
            </a:pPr>
            <a:r>
              <a:rPr lang="en-US" sz="3000" dirty="0"/>
              <a:t>The Mississippi River delta</a:t>
            </a:r>
          </a:p>
          <a:p>
            <a:pPr marL="365760" indent="-365760">
              <a:spcBef>
                <a:spcPts val="800"/>
              </a:spcBef>
              <a:buFont typeface="+mj-lt"/>
              <a:buAutoNum type="arabicPeriod"/>
            </a:pPr>
            <a:r>
              <a:rPr lang="en-US" sz="3000" dirty="0"/>
              <a:t>Read the information on the handouts and study the photos and maps.</a:t>
            </a:r>
          </a:p>
          <a:p>
            <a:pPr marL="365760" indent="-365760">
              <a:spcBef>
                <a:spcPts val="800"/>
              </a:spcBef>
              <a:buFont typeface="+mj-lt"/>
              <a:buAutoNum type="arabicPeriod"/>
            </a:pPr>
            <a:r>
              <a:rPr lang="en-US" sz="3000" dirty="0"/>
              <a:t>Decide whether these landforms are changing quickly or slowly. </a:t>
            </a:r>
          </a:p>
          <a:p>
            <a:pPr marL="365760" indent="-365760">
              <a:spcBef>
                <a:spcPts val="800"/>
              </a:spcBef>
              <a:buFont typeface="+mj-lt"/>
              <a:buAutoNum type="arabicPeriod"/>
            </a:pPr>
            <a:r>
              <a:rPr lang="en-US" sz="3000" dirty="0"/>
              <a:t>Look for evidence in the readings to support your ideas. </a:t>
            </a:r>
          </a:p>
          <a:p>
            <a:pPr marL="365760" indent="-365760">
              <a:spcBef>
                <a:spcPts val="800"/>
              </a:spcBef>
              <a:buFont typeface="+mj-lt"/>
              <a:buAutoNum type="arabicPeriod"/>
            </a:pPr>
            <a:r>
              <a:rPr lang="en-US" sz="3000" dirty="0"/>
              <a:t>Be ready to share your ideas and evidence.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534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How Fast Do Landforms Change?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685800" y="1676400"/>
            <a:ext cx="7696200" cy="914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819400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Slowly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6600" y="2819400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Quickly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3505200"/>
            <a:ext cx="80772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Which landform do you think is changing </a:t>
            </a:r>
            <a:r>
              <a:rPr lang="en-US" sz="3000" b="1" dirty="0">
                <a:latin typeface="Calibri" pitchFamily="34" charset="0"/>
              </a:rPr>
              <a:t>slowly</a:t>
            </a:r>
            <a:r>
              <a:rPr lang="en-US" sz="3000" dirty="0">
                <a:latin typeface="Calibri" pitchFamily="34" charset="0"/>
              </a:rPr>
              <a:t>?</a:t>
            </a:r>
          </a:p>
          <a:p>
            <a:pPr marL="365760" indent="-36576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Which landform do you think is changing </a:t>
            </a:r>
            <a:r>
              <a:rPr lang="en-US" sz="3000" b="1" dirty="0">
                <a:latin typeface="Calibri" pitchFamily="34" charset="0"/>
              </a:rPr>
              <a:t>quickly</a:t>
            </a:r>
            <a:r>
              <a:rPr lang="en-US" sz="3000" dirty="0">
                <a:latin typeface="Calibri" pitchFamily="34" charset="0"/>
              </a:rPr>
              <a:t>?</a:t>
            </a:r>
          </a:p>
          <a:p>
            <a:pPr marL="365760" indent="-36576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What evidence did you use to make your decisions?</a:t>
            </a:r>
          </a:p>
        </p:txBody>
      </p:sp>
    </p:spTree>
    <p:extLst>
      <p:ext uri="{BB962C8B-B14F-4D97-AF65-F5344CB8AC3E}">
        <p14:creationId xmlns:p14="http://schemas.microsoft.com/office/powerpoint/2010/main" xmlns="" val="453456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Autofit/>
          </a:bodyPr>
          <a:lstStyle/>
          <a:p>
            <a:pPr marL="777240"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Key Science Ideas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000" dirty="0"/>
              <a:t>Flowing water can cause landforms to change very slowly, like the Grand Canyon and the Mississippi River delta.</a:t>
            </a:r>
          </a:p>
          <a:p>
            <a:pPr marL="365760" indent="-365760">
              <a:spcBef>
                <a:spcPts val="1200"/>
              </a:spcBef>
            </a:pPr>
            <a:r>
              <a:rPr lang="en-US" sz="3000" dirty="0"/>
              <a:t>Flowing water can also cause landforms to change very quickly, like during a flood.</a:t>
            </a:r>
          </a:p>
          <a:p>
            <a:pPr marL="365760" indent="-365760">
              <a:spcBef>
                <a:spcPts val="1200"/>
              </a:spcBef>
            </a:pPr>
            <a:r>
              <a:rPr lang="en-US" sz="3000" dirty="0"/>
              <a:t>So landforms can change quickly or slowly over time depending on how much water is flowing.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685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7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5868</TotalTime>
  <Words>405</Words>
  <Application>Microsoft Office PowerPoint</Application>
  <PresentationFormat>On-screen Show (4:3)</PresentationFormat>
  <Paragraphs>60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Earth’s Changing Surface Lesson 5a</vt:lpstr>
      <vt:lpstr> Can We See Landforms Change?  </vt:lpstr>
      <vt:lpstr>How Scientists Collect Data</vt:lpstr>
      <vt:lpstr> Today’s Focus Questions </vt:lpstr>
      <vt:lpstr> Our First Landform Example </vt:lpstr>
      <vt:lpstr> Our Second Landform Example </vt:lpstr>
      <vt:lpstr>How Fast Do Landforms Change?</vt:lpstr>
      <vt:lpstr>How Fast Do Landforms Change?</vt:lpstr>
      <vt:lpstr> Key Science Ideas </vt:lpstr>
      <vt:lpstr> Our Focus Questions </vt:lpstr>
      <vt:lpstr> Let’s Summarize! </vt:lpstr>
      <vt:lpstr> Key Science Ideas 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137</cp:revision>
  <dcterms:created xsi:type="dcterms:W3CDTF">2014-06-10T18:20:14Z</dcterms:created>
  <dcterms:modified xsi:type="dcterms:W3CDTF">2019-12-07T21:01:48Z</dcterms:modified>
</cp:coreProperties>
</file>