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80" r:id="rId2"/>
    <p:sldId id="336" r:id="rId3"/>
    <p:sldId id="378" r:id="rId4"/>
    <p:sldId id="379" r:id="rId5"/>
    <p:sldId id="381" r:id="rId6"/>
    <p:sldId id="382" r:id="rId7"/>
    <p:sldId id="384" r:id="rId8"/>
    <p:sldId id="385" r:id="rId9"/>
    <p:sldId id="35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80" autoAdjust="0"/>
    <p:restoredTop sz="89602" autoAdjust="0"/>
  </p:normalViewPr>
  <p:slideViewPr>
    <p:cSldViewPr>
      <p:cViewPr varScale="1">
        <p:scale>
          <a:sx n="65" d="100"/>
          <a:sy n="65" d="100"/>
        </p:scale>
        <p:origin x="-16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158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81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814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Follow the cues in the lesson plan</a:t>
            </a:r>
            <a:r>
              <a:rPr lang="en-US" baseline="0" dirty="0" smtClean="0"/>
              <a:t> for starting the Google Earth Grand Canyon Tour.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814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814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4862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814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281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Earth’s Changing Surface Lesson 3A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543800" cy="2209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Do Landforms Ever Change? What Evidence Do We Have?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029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marL="777240" lvl="0"/>
            <a:r>
              <a:rPr lang="en-US" dirty="0"/>
              <a:t>Key Science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 marL="0" lvl="0" indent="0">
              <a:buNone/>
            </a:pPr>
            <a:r>
              <a:rPr lang="en-US" sz="3200" dirty="0"/>
              <a:t>Landforms look different in different places. </a:t>
            </a:r>
            <a:endParaRPr lang="en-US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41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Today’s Focus Questions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6482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Do landforms ever change? What evidence do we have? </a:t>
            </a:r>
          </a:p>
        </p:txBody>
      </p:sp>
    </p:spTree>
    <p:extLst>
      <p:ext uri="{BB962C8B-B14F-4D97-AF65-F5344CB8AC3E}">
        <p14:creationId xmlns="" xmlns:p14="http://schemas.microsoft.com/office/powerpoint/2010/main" val="174943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A Virtual Trip to the Grand Canyon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/>
          <a:lstStyle/>
          <a:p>
            <a:pPr marL="274637" lvl="1" indent="0">
              <a:buNone/>
            </a:pPr>
            <a:endParaRPr lang="en-US" b="1" dirty="0"/>
          </a:p>
          <a:p>
            <a:pPr marL="274637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19200"/>
            <a:ext cx="8153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0" i="0" u="none" kern="1200" spc="-1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</a:rPr>
              <a:t>Have you ever been to the Grand Canyon? </a:t>
            </a:r>
          </a:p>
          <a:p>
            <a:r>
              <a:rPr lang="en-US" sz="3200" dirty="0">
                <a:solidFill>
                  <a:schemeClr val="tx1"/>
                </a:solidFill>
              </a:rPr>
              <a:t>What else do you notice about this picture?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0B591D3-DEF7-4490-90D8-FDDC2FFCF2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073" y="2362200"/>
            <a:ext cx="5960254" cy="39814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FA1D20F-CE18-443E-BEF3-EF60C8B1CAAC}"/>
              </a:ext>
            </a:extLst>
          </p:cNvPr>
          <p:cNvSpPr txBox="1"/>
          <p:nvPr/>
        </p:nvSpPr>
        <p:spPr>
          <a:xfrm>
            <a:off x="6369370" y="6343650"/>
            <a:ext cx="12875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NPS.gov</a:t>
            </a:r>
          </a:p>
        </p:txBody>
      </p:sp>
    </p:spTree>
    <p:extLst>
      <p:ext uri="{BB962C8B-B14F-4D97-AF65-F5344CB8AC3E}">
        <p14:creationId xmlns="" xmlns:p14="http://schemas.microsoft.com/office/powerpoint/2010/main" val="410283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/>
              <a:t>Our Virtual Trip to the Grand Canyon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124200"/>
          </a:xfrm>
        </p:spPr>
        <p:txBody>
          <a:bodyPr/>
          <a:lstStyle/>
          <a:p>
            <a:pPr marL="274637" lvl="1" indent="0">
              <a:buNone/>
            </a:pPr>
            <a:endParaRPr lang="en-US" b="1" dirty="0"/>
          </a:p>
          <a:p>
            <a:pPr marL="274637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295400"/>
            <a:ext cx="8153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0" i="0" u="none" kern="1200" spc="-10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65760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What did we learn from our virtual trip to the Grand Canyon? </a:t>
            </a:r>
          </a:p>
          <a:p>
            <a:pPr marL="365760" indent="-365760">
              <a:spcBef>
                <a:spcPts val="6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What evidence did we find that can help us decide whether the canyon is changing?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429000"/>
            <a:ext cx="4429296" cy="295877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78F3A61-F44C-4731-89BF-7BAE8A483D54}"/>
              </a:ext>
            </a:extLst>
          </p:cNvPr>
          <p:cNvSpPr txBox="1"/>
          <p:nvPr/>
        </p:nvSpPr>
        <p:spPr>
          <a:xfrm>
            <a:off x="5684939" y="6369278"/>
            <a:ext cx="12875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Photo courtesy of NPS.gov</a:t>
            </a:r>
          </a:p>
        </p:txBody>
      </p:sp>
    </p:spTree>
    <p:extLst>
      <p:ext uri="{BB962C8B-B14F-4D97-AF65-F5344CB8AC3E}">
        <p14:creationId xmlns="" xmlns:p14="http://schemas.microsoft.com/office/powerpoint/2010/main" val="410283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Is the Grand Canyon Changing?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Do you think the Grand Canyon is changing? Why or why not?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Share your ideas with an elbow partner. 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Make sure to include evidence from our clues. </a:t>
            </a:r>
          </a:p>
        </p:txBody>
      </p:sp>
    </p:spTree>
    <p:extLst>
      <p:ext uri="{BB962C8B-B14F-4D97-AF65-F5344CB8AC3E}">
        <p14:creationId xmlns="" xmlns:p14="http://schemas.microsoft.com/office/powerpoint/2010/main" val="62986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en-US" dirty="0" smtClean="0"/>
              <a:t>Let’s Summarize!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6482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b="1" dirty="0" smtClean="0"/>
              <a:t>Our focus questions: </a:t>
            </a:r>
            <a:r>
              <a:rPr lang="en-US" sz="3200" i="1" dirty="0" smtClean="0"/>
              <a:t>Do </a:t>
            </a:r>
            <a:r>
              <a:rPr lang="en-US" sz="3200" i="1" dirty="0"/>
              <a:t>landforms ever change? What evidence do we </a:t>
            </a:r>
            <a:r>
              <a:rPr lang="en-US" sz="3200" i="1" dirty="0" smtClean="0"/>
              <a:t>have</a:t>
            </a:r>
            <a:r>
              <a:rPr lang="en-US" sz="3200" i="1" dirty="0"/>
              <a:t>? </a:t>
            </a:r>
            <a:endParaRPr lang="en-US" sz="3200" i="1" dirty="0" smtClean="0"/>
          </a:p>
          <a:p>
            <a:pPr marL="731520" lvl="1" indent="-365760">
              <a:spcBef>
                <a:spcPts val="2400"/>
              </a:spcBef>
            </a:pPr>
            <a:r>
              <a:rPr lang="en-US" sz="3200" dirty="0" smtClean="0"/>
              <a:t>What evidence have we gathered so far </a:t>
            </a:r>
            <a:br>
              <a:rPr lang="en-US" sz="3200" dirty="0" smtClean="0"/>
            </a:br>
            <a:r>
              <a:rPr lang="en-US" sz="3200" dirty="0" smtClean="0"/>
              <a:t>to help us answer this question?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74943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marL="777240" lvl="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/>
          <a:lstStyle/>
          <a:p>
            <a:pPr marL="365760" lvl="0" indent="-365760">
              <a:spcBef>
                <a:spcPts val="1200"/>
              </a:spcBef>
            </a:pPr>
            <a:r>
              <a:rPr lang="en-US" sz="3200" dirty="0"/>
              <a:t>The Grand Canyon is 2 centimeters deeper than it was 50 years ago.</a:t>
            </a:r>
          </a:p>
          <a:p>
            <a:pPr marL="365760" lvl="0" indent="-365760">
              <a:spcBef>
                <a:spcPts val="1200"/>
              </a:spcBef>
            </a:pPr>
            <a:r>
              <a:rPr lang="en-US" sz="3200" dirty="0" smtClean="0"/>
              <a:t>The Colorado </a:t>
            </a:r>
            <a:r>
              <a:rPr lang="en-US" sz="3200" dirty="0"/>
              <a:t>River </a:t>
            </a:r>
            <a:r>
              <a:rPr lang="en-US" sz="3200" dirty="0" smtClean="0"/>
              <a:t>carries loose soil </a:t>
            </a:r>
            <a:r>
              <a:rPr lang="en-US" sz="3200" dirty="0"/>
              <a:t>and rock </a:t>
            </a:r>
            <a:r>
              <a:rPr lang="en-US" sz="3200" dirty="0" smtClean="0"/>
              <a:t>with it as it flows through the canyon.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417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other clues can we gather to help us decide whether the Grand Canyon is changing?</a:t>
            </a:r>
          </a:p>
        </p:txBody>
      </p:sp>
    </p:spTree>
    <p:extLst>
      <p:ext uri="{BB962C8B-B14F-4D97-AF65-F5344CB8AC3E}">
        <p14:creationId xmlns="" xmlns:p14="http://schemas.microsoft.com/office/powerpoint/2010/main" val="2612622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6131</TotalTime>
  <Words>228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Earth’s Changing Surface Lesson 3A</vt:lpstr>
      <vt:lpstr>Key Science Idea</vt:lpstr>
      <vt:lpstr> Today’s Focus Questions </vt:lpstr>
      <vt:lpstr> A Virtual Trip to the Grand Canyon </vt:lpstr>
      <vt:lpstr> Our Virtual Trip to the Grand Canyon </vt:lpstr>
      <vt:lpstr>Is the Grand Canyon Changing?</vt:lpstr>
      <vt:lpstr> Let’s Summarize! 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110</cp:revision>
  <dcterms:created xsi:type="dcterms:W3CDTF">2014-06-10T18:20:14Z</dcterms:created>
  <dcterms:modified xsi:type="dcterms:W3CDTF">2019-12-07T15:01:42Z</dcterms:modified>
</cp:coreProperties>
</file>