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82" r:id="rId2"/>
    <p:sldId id="384" r:id="rId3"/>
    <p:sldId id="385" r:id="rId4"/>
    <p:sldId id="383" r:id="rId5"/>
    <p:sldId id="386" r:id="rId6"/>
    <p:sldId id="387" r:id="rId7"/>
    <p:sldId id="388" r:id="rId8"/>
    <p:sldId id="389" r:id="rId9"/>
    <p:sldId id="390" r:id="rId10"/>
    <p:sldId id="378" r:id="rId11"/>
    <p:sldId id="379" r:id="rId12"/>
    <p:sldId id="380" r:id="rId13"/>
    <p:sldId id="381" r:id="rId14"/>
    <p:sldId id="35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0" autoAdjust="0"/>
    <p:restoredTop sz="89602" autoAdjust="0"/>
  </p:normalViewPr>
  <p:slideViewPr>
    <p:cSldViewPr>
      <p:cViewPr varScale="1">
        <p:scale>
          <a:sx n="102" d="100"/>
          <a:sy n="102" d="100"/>
        </p:scale>
        <p:origin x="10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85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46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46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4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14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14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1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14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21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14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14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4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Earth’s Changing Surface Lesson 2b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2362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How Does the Land on Earth’s Surface Look Different in Different Places? How Can Representations Like Relief Maps Help Us Compare Different Places in the United States?</a:t>
            </a:r>
            <a:endParaRPr lang="en-US" altLang="en-US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57912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00400" y="58674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57912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5600" y="58674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71142" y="5257800"/>
            <a:ext cx="5201715" cy="13100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>
            <a:noAutofit/>
          </a:bodyPr>
          <a:lstStyle/>
          <a:p>
            <a:pPr lvl="0"/>
            <a:br>
              <a:rPr lang="en-US" sz="4400" dirty="0"/>
            </a:br>
            <a:r>
              <a:rPr lang="en-US" dirty="0"/>
              <a:t>Let’s Summarize!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/>
              <a:t>Some places on Earth have landforms like mountains, hills, or plateaus that rise high above the surface.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3627018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988234" y="4948989"/>
            <a:ext cx="229101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Bede735/Wikimedia Commons</a:t>
            </a:r>
          </a:p>
        </p:txBody>
      </p:sp>
      <p:pic>
        <p:nvPicPr>
          <p:cNvPr id="10" name="Picture 9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03188" y="2971800"/>
            <a:ext cx="3871448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4461858" y="6553200"/>
            <a:ext cx="271099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Robert </a:t>
            </a:r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Raderschatt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6448" y="4948989"/>
            <a:ext cx="22781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zogy.net/Wikimedia Commons</a:t>
            </a:r>
          </a:p>
        </p:txBody>
      </p:sp>
    </p:spTree>
    <p:extLst>
      <p:ext uri="{BB962C8B-B14F-4D97-AF65-F5344CB8AC3E}">
        <p14:creationId xmlns:p14="http://schemas.microsoft.com/office/powerpoint/2010/main" val="7211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sz="4400" dirty="0"/>
            </a:br>
            <a:r>
              <a:rPr lang="en-US" dirty="0"/>
              <a:t>Let’s Summarize!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1066800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/>
              <a:t>Other places have valleys and canyons that cut into Earth’s surface.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40037" y="5841756"/>
            <a:ext cx="22477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Gh5046/Wikimedia Commons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03536" y="2749794"/>
            <a:ext cx="4356529" cy="309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483379" y="5841756"/>
            <a:ext cx="14766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132DEF4A-6F04-4B5A-857C-4CA147D7B47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5471" y="2749794"/>
            <a:ext cx="4356529" cy="309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4998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sz="4400" dirty="0"/>
            </a:br>
            <a:r>
              <a:rPr lang="en-US" dirty="0"/>
              <a:t>Let’s Summarize!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1219200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/>
              <a:t>Some places are flat with very little change in elevation, like plains.</a:t>
            </a:r>
          </a:p>
          <a:p>
            <a:endParaRPr lang="en-US" dirty="0"/>
          </a:p>
        </p:txBody>
      </p:sp>
      <p:pic>
        <p:nvPicPr>
          <p:cNvPr id="1026" name="Picture 2" descr="https://upload.wikimedia.org/wikipedia/commons/thumb/1/19/On_the_Great_Plains%2C_Kansas%2C_294_miles_west_of_Missouri_River._%28redo_2016%29.jpg/1920px-On_the_Great_Plains%2C_Kansas%2C_294_miles_west_of_Missouri_River._%28redo_2016%2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600" y="2514600"/>
            <a:ext cx="7315199" cy="390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04793" y="6454579"/>
            <a:ext cx="25010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</a:t>
            </a:r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IveGoneAway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</p:spTree>
    <p:extLst>
      <p:ext uri="{BB962C8B-B14F-4D97-AF65-F5344CB8AC3E}">
        <p14:creationId xmlns:p14="http://schemas.microsoft.com/office/powerpoint/2010/main" val="3114998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sz="4400" dirty="0"/>
            </a:br>
            <a:r>
              <a:rPr lang="en-US" dirty="0"/>
              <a:t>Let’s Summarize!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219200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/>
              <a:t>Some places have many bodies of water, such as rivers and lakes, and others places don’t.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8199" y="2819400"/>
            <a:ext cx="4128087" cy="304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4801" y="2819400"/>
            <a:ext cx="4191000" cy="304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55238" y="5842563"/>
            <a:ext cx="15167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EFB68E-1A93-4112-A3EA-21BB3A6EA1B1}"/>
              </a:ext>
            </a:extLst>
          </p:cNvPr>
          <p:cNvSpPr txBox="1"/>
          <p:nvPr/>
        </p:nvSpPr>
        <p:spPr>
          <a:xfrm>
            <a:off x="7284337" y="5842563"/>
            <a:ext cx="15167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val="3114998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sz="4400" dirty="0"/>
            </a:br>
            <a:r>
              <a:rPr lang="en-US" dirty="0"/>
              <a:t>Next Time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From our relief-map investigations, we know that Earth’s surface has many types of landforms.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We also know that the land looks different in different places.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Next time we’ll think about this question: </a:t>
            </a:r>
            <a:r>
              <a:rPr lang="en-US" sz="3200" i="1" dirty="0"/>
              <a:t>Do landforms ever change?</a:t>
            </a:r>
          </a:p>
        </p:txBody>
      </p:sp>
    </p:spTree>
    <p:extLst>
      <p:ext uri="{BB962C8B-B14F-4D97-AF65-F5344CB8AC3E}">
        <p14:creationId xmlns:p14="http://schemas.microsoft.com/office/powerpoint/2010/main" val="261262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Review: Relief 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What did we learn about relief maps last time? Why are they special?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What science word did we learn that describes how high or low the land is in different places?</a:t>
            </a:r>
          </a:p>
        </p:txBody>
      </p:sp>
    </p:spTree>
    <p:extLst>
      <p:ext uri="{BB962C8B-B14F-4D97-AF65-F5344CB8AC3E}">
        <p14:creationId xmlns:p14="http://schemas.microsoft.com/office/powerpoint/2010/main" val="248417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Review: Relief 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pPr marL="365760" lvl="1" indent="-365760">
              <a:spcBef>
                <a:spcPts val="1200"/>
              </a:spcBef>
            </a:pPr>
            <a:r>
              <a:rPr lang="en-US" sz="3200" b="1" dirty="0"/>
              <a:t>Relief maps </a:t>
            </a:r>
            <a:r>
              <a:rPr lang="en-US" sz="3200" dirty="0"/>
              <a:t>are special maps that help scientists find landforms in different places.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Relief maps show how high or low the land is in different places. Scientists use the word </a:t>
            </a:r>
            <a:r>
              <a:rPr lang="en-US" sz="3200" b="1" dirty="0"/>
              <a:t>elevation</a:t>
            </a:r>
            <a:r>
              <a:rPr lang="en-US" sz="3200" dirty="0"/>
              <a:t> to describe high or low places on Earth’s surface.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A high elevation means the land rises high above Earth’s surface. A low elevation means the land is low or flat or at sea level.</a:t>
            </a:r>
          </a:p>
        </p:txBody>
      </p:sp>
    </p:spTree>
    <p:extLst>
      <p:ext uri="{BB962C8B-B14F-4D97-AF65-F5344CB8AC3E}">
        <p14:creationId xmlns:p14="http://schemas.microsoft.com/office/powerpoint/2010/main" val="248417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How does the land on Earth’s surface look different in different places? 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How can representations like relief maps help us </a:t>
            </a:r>
            <a:r>
              <a:rPr lang="en-US" sz="3200" b="1" dirty="0"/>
              <a:t>compare</a:t>
            </a:r>
            <a:r>
              <a:rPr lang="en-US" sz="3200" dirty="0"/>
              <a:t> </a:t>
            </a:r>
            <a:r>
              <a:rPr lang="en-US" sz="3200" b="1" dirty="0"/>
              <a:t>different places </a:t>
            </a:r>
            <a:r>
              <a:rPr lang="en-US" sz="3200" dirty="0"/>
              <a:t>in the United States? </a:t>
            </a:r>
          </a:p>
          <a:p>
            <a:pPr marL="0" lvl="1" indent="0">
              <a:spcBef>
                <a:spcPts val="2400"/>
              </a:spcBef>
              <a:buNone/>
            </a:pPr>
            <a:r>
              <a:rPr lang="en-US" sz="3200" dirty="0"/>
              <a:t>These focus questions are like the ones from last time, but the second question is a little different.</a:t>
            </a:r>
          </a:p>
          <a:p>
            <a:pPr marL="365760" lvl="1" indent="-365760">
              <a:spcBef>
                <a:spcPts val="1200"/>
              </a:spcBef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417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3800" dirty="0"/>
              <a:t>Land Detectives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029200"/>
          </a:xfrm>
        </p:spPr>
        <p:txBody>
          <a:bodyPr/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3200" dirty="0"/>
              <a:t>As land detectives, what did we discover last time?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dirty="0"/>
              <a:t>What locations did we investigate?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dirty="0"/>
              <a:t>When we compared the landforms in these locations, what did we find?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dirty="0"/>
              <a:t>How were the landforms the </a:t>
            </a:r>
            <a:r>
              <a:rPr lang="en-US" sz="3200" b="1" dirty="0"/>
              <a:t>same</a:t>
            </a:r>
            <a:r>
              <a:rPr lang="en-US" sz="3200" dirty="0"/>
              <a:t> in both locations?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dirty="0"/>
              <a:t>How were the landforms </a:t>
            </a:r>
            <a:r>
              <a:rPr lang="en-US" sz="3200" b="1" dirty="0"/>
              <a:t>different</a:t>
            </a:r>
            <a:r>
              <a:rPr lang="en-US" sz="3200" dirty="0"/>
              <a:t> in both locations?</a:t>
            </a:r>
          </a:p>
        </p:txBody>
      </p:sp>
    </p:spTree>
    <p:extLst>
      <p:ext uri="{BB962C8B-B14F-4D97-AF65-F5344CB8AC3E}">
        <p14:creationId xmlns:p14="http://schemas.microsoft.com/office/powerpoint/2010/main" val="248417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Let’s Be Land Detectives!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50292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2900" dirty="0"/>
              <a:t>Find Chicago and Salt Lake City on your relief map and look at the landforms in each place. Make sure to </a:t>
            </a:r>
            <a:r>
              <a:rPr lang="en-US" sz="2900" b="1" dirty="0"/>
              <a:t>touch</a:t>
            </a:r>
            <a:r>
              <a:rPr lang="en-US" sz="2900" dirty="0"/>
              <a:t> </a:t>
            </a:r>
            <a:r>
              <a:rPr lang="en-US" sz="2900" b="1" dirty="0"/>
              <a:t>the map </a:t>
            </a:r>
            <a:r>
              <a:rPr lang="en-US" sz="2900" dirty="0"/>
              <a:t>to help you find the landforms.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b="1" dirty="0"/>
              <a:t>Think</a:t>
            </a:r>
            <a:r>
              <a:rPr lang="en-US" sz="2900" dirty="0"/>
              <a:t> about how the landforms in both places are similar or different.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b="1" dirty="0"/>
              <a:t>Record</a:t>
            </a:r>
            <a:r>
              <a:rPr lang="en-US" sz="2900" dirty="0"/>
              <a:t> the landforms on your handouts (on the Venn diagrams) and complete the sentences.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b="1" dirty="0"/>
              <a:t>Look for 2 pieces of evidence </a:t>
            </a:r>
            <a:r>
              <a:rPr lang="en-US" sz="2900" dirty="0"/>
              <a:t>that can help us answer the focus question on the handout. Your evidence can include examples of landforms.</a:t>
            </a:r>
          </a:p>
          <a:p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4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05800" cy="9144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The Same or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Let’s answer these questions using evidence from our relief maps and Venn diagrams: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How are the landforms in Chicago and Salt Lake City the same?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How are they different?</a:t>
            </a:r>
          </a:p>
        </p:txBody>
      </p:sp>
    </p:spTree>
    <p:extLst>
      <p:ext uri="{BB962C8B-B14F-4D97-AF65-F5344CB8AC3E}">
        <p14:creationId xmlns:p14="http://schemas.microsoft.com/office/powerpoint/2010/main" val="101706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Our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How does the land on Earth’s surface look different in different places? 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200" dirty="0"/>
              <a:t>How can representations like relief maps help us compare different places in the United States? </a:t>
            </a:r>
          </a:p>
        </p:txBody>
      </p:sp>
    </p:spTree>
    <p:extLst>
      <p:ext uri="{BB962C8B-B14F-4D97-AF65-F5344CB8AC3E}">
        <p14:creationId xmlns:p14="http://schemas.microsoft.com/office/powerpoint/2010/main" val="2484178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3200" dirty="0"/>
              <a:t>Use evidence from your relief map and Venn diagram to complete this sentence in your science notebook:</a:t>
            </a:r>
          </a:p>
          <a:p>
            <a:pPr marL="731520" lvl="1" indent="0">
              <a:spcBef>
                <a:spcPts val="2400"/>
              </a:spcBef>
              <a:buNone/>
            </a:pPr>
            <a:r>
              <a:rPr lang="en-US" sz="3200" i="1" dirty="0"/>
              <a:t>I think the land on Earth’s surface [does/does not] look different in different places because ______________. </a:t>
            </a:r>
          </a:p>
          <a:p>
            <a:pPr marL="0" lvl="1" indent="0">
              <a:spcBef>
                <a:spcPts val="2400"/>
              </a:spcBef>
              <a:buNone/>
            </a:pPr>
            <a:r>
              <a:rPr lang="en-US" sz="3200" dirty="0"/>
              <a:t>Circle either</a:t>
            </a:r>
            <a:r>
              <a:rPr lang="en-US" sz="3200" b="1" dirty="0"/>
              <a:t> does </a:t>
            </a:r>
            <a:r>
              <a:rPr lang="en-US" sz="3200" dirty="0"/>
              <a:t>or</a:t>
            </a:r>
            <a:r>
              <a:rPr lang="en-US" sz="3200" b="1" dirty="0"/>
              <a:t> does not </a:t>
            </a:r>
            <a:r>
              <a:rPr lang="en-US" sz="3200" dirty="0"/>
              <a:t>to show which answer you’ve chosen.</a:t>
            </a:r>
          </a:p>
          <a:p>
            <a:pPr marL="0" lvl="1" indent="0">
              <a:spcBef>
                <a:spcPts val="120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4178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5506</TotalTime>
  <Words>641</Words>
  <Application>Microsoft Office PowerPoint</Application>
  <PresentationFormat>On-screen Show (4:3)</PresentationFormat>
  <Paragraphs>67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Clarity</vt:lpstr>
      <vt:lpstr>Earth’s Changing Surface Lesson 2b</vt:lpstr>
      <vt:lpstr>Review: Relief Maps</vt:lpstr>
      <vt:lpstr>Review: Relief Maps</vt:lpstr>
      <vt:lpstr>Today’s Focus Questions</vt:lpstr>
      <vt:lpstr>Land Detectives Review</vt:lpstr>
      <vt:lpstr>Let’s Be Land Detectives!</vt:lpstr>
      <vt:lpstr>The Same or Different?</vt:lpstr>
      <vt:lpstr>Our Focus Questions</vt:lpstr>
      <vt:lpstr>Let’s Summarize!</vt:lpstr>
      <vt:lpstr> Let’s Summarize! </vt:lpstr>
      <vt:lpstr> Let’s Summarize! </vt:lpstr>
      <vt:lpstr> Let’s Summarize! </vt:lpstr>
      <vt:lpstr> Let’s Summarize! </vt:lpstr>
      <vt:lpstr> Next Time 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127</cp:revision>
  <dcterms:created xsi:type="dcterms:W3CDTF">2014-06-10T18:20:14Z</dcterms:created>
  <dcterms:modified xsi:type="dcterms:W3CDTF">2020-01-07T16:47:56Z</dcterms:modified>
</cp:coreProperties>
</file>