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8" r:id="rId6"/>
    <p:sldId id="263" r:id="rId7"/>
    <p:sldId id="259" r:id="rId8"/>
    <p:sldId id="261" r:id="rId9"/>
    <p:sldId id="3125" r:id="rId10"/>
    <p:sldId id="3146" r:id="rId11"/>
    <p:sldId id="3124" r:id="rId12"/>
    <p:sldId id="267" r:id="rId13"/>
    <p:sldId id="3126" r:id="rId14"/>
    <p:sldId id="3132" r:id="rId15"/>
    <p:sldId id="3128" r:id="rId16"/>
    <p:sldId id="3130" r:id="rId17"/>
    <p:sldId id="3147" r:id="rId18"/>
    <p:sldId id="3134" r:id="rId19"/>
    <p:sldId id="3131" r:id="rId20"/>
    <p:sldId id="3135" r:id="rId21"/>
    <p:sldId id="3127" r:id="rId22"/>
    <p:sldId id="3133" r:id="rId23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DAA689-87DF-4774-AE8F-987D46F5FCEB}" v="674" dt="2022-06-21T22:59:40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3" autoAdjust="0"/>
    <p:restoredTop sz="86449" autoAdjust="0"/>
  </p:normalViewPr>
  <p:slideViewPr>
    <p:cSldViewPr snapToGrid="0">
      <p:cViewPr varScale="1">
        <p:scale>
          <a:sx n="81" d="100"/>
          <a:sy n="81" d="100"/>
        </p:scale>
        <p:origin x="126" y="4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med Ayoub" userId="f1dd3469-5046-4f26-9586-95efd60085bf" providerId="ADAL" clId="{69DAA689-87DF-4774-AE8F-987D46F5FCEB}"/>
    <pc:docChg chg="undo redo custSel addSld delSld modSld">
      <pc:chgData name="Mohamed Ayoub" userId="f1dd3469-5046-4f26-9586-95efd60085bf" providerId="ADAL" clId="{69DAA689-87DF-4774-AE8F-987D46F5FCEB}" dt="2022-06-21T23:42:16.212" v="1193" actId="700"/>
      <pc:docMkLst>
        <pc:docMk/>
      </pc:docMkLst>
      <pc:sldChg chg="modSp mod modNotes">
        <pc:chgData name="Mohamed Ayoub" userId="f1dd3469-5046-4f26-9586-95efd60085bf" providerId="ADAL" clId="{69DAA689-87DF-4774-AE8F-987D46F5FCEB}" dt="2022-06-03T22:54:26.871" v="620" actId="368"/>
        <pc:sldMkLst>
          <pc:docMk/>
          <pc:sldMk cId="998943634" sldId="256"/>
        </pc:sldMkLst>
        <pc:picChg chg="mod">
          <ac:chgData name="Mohamed Ayoub" userId="f1dd3469-5046-4f26-9586-95efd60085bf" providerId="ADAL" clId="{69DAA689-87DF-4774-AE8F-987D46F5FCEB}" dt="2022-06-03T22:51:12.072" v="616" actId="962"/>
          <ac:picMkLst>
            <pc:docMk/>
            <pc:sldMk cId="998943634" sldId="256"/>
            <ac:picMk id="5" creationId="{5D6EF4F3-57BC-4A34-BA31-D6FB1E2583B5}"/>
          </ac:picMkLst>
        </pc:picChg>
      </pc:sldChg>
      <pc:sldChg chg="modSp modNotes">
        <pc:chgData name="Mohamed Ayoub" userId="f1dd3469-5046-4f26-9586-95efd60085bf" providerId="ADAL" clId="{69DAA689-87DF-4774-AE8F-987D46F5FCEB}" dt="2022-06-03T22:54:27.785" v="657" actId="27636"/>
        <pc:sldMkLst>
          <pc:docMk/>
          <pc:sldMk cId="0" sldId="258"/>
        </pc:sldMkLst>
        <pc:graphicFrameChg chg="mod">
          <ac:chgData name="Mohamed Ayoub" userId="f1dd3469-5046-4f26-9586-95efd60085bf" providerId="ADAL" clId="{69DAA689-87DF-4774-AE8F-987D46F5FCEB}" dt="2022-06-03T22:49:23.859" v="261" actId="962"/>
          <ac:graphicFrameMkLst>
            <pc:docMk/>
            <pc:sldMk cId="0" sldId="258"/>
            <ac:graphicFrameMk id="5" creationId="{8B9087F2-D1F5-653F-14DA-458F2587F6EF}"/>
          </ac:graphicFrameMkLst>
        </pc:graphicFrameChg>
      </pc:sldChg>
      <pc:sldChg chg="modSp mod modNotes">
        <pc:chgData name="Mohamed Ayoub" userId="f1dd3469-5046-4f26-9586-95efd60085bf" providerId="ADAL" clId="{69DAA689-87DF-4774-AE8F-987D46F5FCEB}" dt="2022-06-10T18:26:34.635" v="1142" actId="962"/>
        <pc:sldMkLst>
          <pc:docMk/>
          <pc:sldMk cId="0" sldId="259"/>
        </pc:sldMkLst>
        <pc:picChg chg="mod">
          <ac:chgData name="Mohamed Ayoub" userId="f1dd3469-5046-4f26-9586-95efd60085bf" providerId="ADAL" clId="{69DAA689-87DF-4774-AE8F-987D46F5FCEB}" dt="2022-06-10T18:26:34.635" v="1142" actId="962"/>
          <ac:picMkLst>
            <pc:docMk/>
            <pc:sldMk cId="0" sldId="259"/>
            <ac:picMk id="8194" creationId="{00000000-0000-0000-0000-000000000000}"/>
          </ac:picMkLst>
        </pc:picChg>
      </pc:sldChg>
      <pc:sldChg chg="modSp modNotes">
        <pc:chgData name="Mohamed Ayoub" userId="f1dd3469-5046-4f26-9586-95efd60085bf" providerId="ADAL" clId="{69DAA689-87DF-4774-AE8F-987D46F5FCEB}" dt="2022-06-03T22:54:26.889" v="628" actId="368"/>
        <pc:sldMkLst>
          <pc:docMk/>
          <pc:sldMk cId="0" sldId="261"/>
        </pc:sldMkLst>
        <pc:picChg chg="mod">
          <ac:chgData name="Mohamed Ayoub" userId="f1dd3469-5046-4f26-9586-95efd60085bf" providerId="ADAL" clId="{69DAA689-87DF-4774-AE8F-987D46F5FCEB}" dt="2022-06-03T22:49:42.152" v="331" actId="962"/>
          <ac:picMkLst>
            <pc:docMk/>
            <pc:sldMk cId="0" sldId="261"/>
            <ac:picMk id="2050" creationId="{D742FC78-E84F-43DB-9EA7-740B17515E0D}"/>
          </ac:picMkLst>
        </pc:picChg>
      </pc:sldChg>
      <pc:sldChg chg="modSp del modNotes">
        <pc:chgData name="Mohamed Ayoub" userId="f1dd3469-5046-4f26-9586-95efd60085bf" providerId="ADAL" clId="{69DAA689-87DF-4774-AE8F-987D46F5FCEB}" dt="2022-06-21T22:58:50.438" v="1181" actId="2696"/>
        <pc:sldMkLst>
          <pc:docMk/>
          <pc:sldMk cId="1748388930" sldId="262"/>
        </pc:sldMkLst>
        <pc:spChg chg="mod">
          <ac:chgData name="Mohamed Ayoub" userId="f1dd3469-5046-4f26-9586-95efd60085bf" providerId="ADAL" clId="{69DAA689-87DF-4774-AE8F-987D46F5FCEB}" dt="2022-06-21T22:57:58.622" v="1161" actId="20577"/>
          <ac:spMkLst>
            <pc:docMk/>
            <pc:sldMk cId="1748388930" sldId="262"/>
            <ac:spMk id="2" creationId="{698E7FAC-62A8-4F51-9C9A-B97B25B02891}"/>
          </ac:spMkLst>
        </pc:spChg>
        <pc:graphicFrameChg chg="mod">
          <ac:chgData name="Mohamed Ayoub" userId="f1dd3469-5046-4f26-9586-95efd60085bf" providerId="ADAL" clId="{69DAA689-87DF-4774-AE8F-987D46F5FCEB}" dt="2022-06-10T20:13:22.154" v="1154" actId="12"/>
          <ac:graphicFrameMkLst>
            <pc:docMk/>
            <pc:sldMk cId="1748388930" sldId="262"/>
            <ac:graphicFrameMk id="8" creationId="{CDF7D849-A816-4014-914C-5EA799DA9A3C}"/>
          </ac:graphicFrameMkLst>
        </pc:graphicFrameChg>
      </pc:sldChg>
      <pc:sldChg chg="modNotes">
        <pc:chgData name="Mohamed Ayoub" userId="f1dd3469-5046-4f26-9586-95efd60085bf" providerId="ADAL" clId="{69DAA689-87DF-4774-AE8F-987D46F5FCEB}" dt="2022-06-03T22:54:27.957" v="658" actId="27636"/>
        <pc:sldMkLst>
          <pc:docMk/>
          <pc:sldMk cId="3607601706" sldId="263"/>
        </pc:sldMkLst>
      </pc:sldChg>
      <pc:sldChg chg="modNotes">
        <pc:chgData name="Mohamed Ayoub" userId="f1dd3469-5046-4f26-9586-95efd60085bf" providerId="ADAL" clId="{69DAA689-87DF-4774-AE8F-987D46F5FCEB}" dt="2022-06-03T22:54:26.902" v="636" actId="368"/>
        <pc:sldMkLst>
          <pc:docMk/>
          <pc:sldMk cId="2855988698" sldId="267"/>
        </pc:sldMkLst>
      </pc:sldChg>
      <pc:sldChg chg="modNotes">
        <pc:chgData name="Mohamed Ayoub" userId="f1dd3469-5046-4f26-9586-95efd60085bf" providerId="ADAL" clId="{69DAA689-87DF-4774-AE8F-987D46F5FCEB}" dt="2022-06-03T22:54:26.899" v="634" actId="368"/>
        <pc:sldMkLst>
          <pc:docMk/>
          <pc:sldMk cId="2220999976" sldId="3124"/>
        </pc:sldMkLst>
      </pc:sldChg>
      <pc:sldChg chg="modSp mod modNotes">
        <pc:chgData name="Mohamed Ayoub" userId="f1dd3469-5046-4f26-9586-95efd60085bf" providerId="ADAL" clId="{69DAA689-87DF-4774-AE8F-987D46F5FCEB}" dt="2022-06-03T22:54:26.892" v="630" actId="368"/>
        <pc:sldMkLst>
          <pc:docMk/>
          <pc:sldMk cId="2402840260" sldId="3125"/>
        </pc:sldMkLst>
        <pc:picChg chg="mod">
          <ac:chgData name="Mohamed Ayoub" userId="f1dd3469-5046-4f26-9586-95efd60085bf" providerId="ADAL" clId="{69DAA689-87DF-4774-AE8F-987D46F5FCEB}" dt="2022-06-03T22:51:17.554" v="617" actId="962"/>
          <ac:picMkLst>
            <pc:docMk/>
            <pc:sldMk cId="2402840260" sldId="3125"/>
            <ac:picMk id="5" creationId="{3AD5F468-4D6E-9098-67D0-CD91FA0396F0}"/>
          </ac:picMkLst>
        </pc:picChg>
      </pc:sldChg>
      <pc:sldChg chg="modNotes">
        <pc:chgData name="Mohamed Ayoub" userId="f1dd3469-5046-4f26-9586-95efd60085bf" providerId="ADAL" clId="{69DAA689-87DF-4774-AE8F-987D46F5FCEB}" dt="2022-06-03T22:54:26.905" v="638" actId="368"/>
        <pc:sldMkLst>
          <pc:docMk/>
          <pc:sldMk cId="820814971" sldId="3126"/>
        </pc:sldMkLst>
      </pc:sldChg>
      <pc:sldChg chg="modNotes">
        <pc:chgData name="Mohamed Ayoub" userId="f1dd3469-5046-4f26-9586-95efd60085bf" providerId="ADAL" clId="{69DAA689-87DF-4774-AE8F-987D46F5FCEB}" dt="2022-06-03T22:54:26.927" v="654" actId="368"/>
        <pc:sldMkLst>
          <pc:docMk/>
          <pc:sldMk cId="1375083018" sldId="3127"/>
        </pc:sldMkLst>
      </pc:sldChg>
      <pc:sldChg chg="modSp modNotes">
        <pc:chgData name="Mohamed Ayoub" userId="f1dd3469-5046-4f26-9586-95efd60085bf" providerId="ADAL" clId="{69DAA689-87DF-4774-AE8F-987D46F5FCEB}" dt="2022-06-03T22:54:26.911" v="642" actId="368"/>
        <pc:sldMkLst>
          <pc:docMk/>
          <pc:sldMk cId="2097141777" sldId="3128"/>
        </pc:sldMkLst>
        <pc:picChg chg="mod">
          <ac:chgData name="Mohamed Ayoub" userId="f1dd3469-5046-4f26-9586-95efd60085bf" providerId="ADAL" clId="{69DAA689-87DF-4774-AE8F-987D46F5FCEB}" dt="2022-06-03T22:50:19.986" v="515" actId="962"/>
          <ac:picMkLst>
            <pc:docMk/>
            <pc:sldMk cId="2097141777" sldId="3128"/>
            <ac:picMk id="2050" creationId="{D742FC78-E84F-43DB-9EA7-740B17515E0D}"/>
          </ac:picMkLst>
        </pc:picChg>
      </pc:sldChg>
      <pc:sldChg chg="modSp del modNotes">
        <pc:chgData name="Mohamed Ayoub" userId="f1dd3469-5046-4f26-9586-95efd60085bf" providerId="ADAL" clId="{69DAA689-87DF-4774-AE8F-987D46F5FCEB}" dt="2022-06-21T22:59:47.651" v="1192" actId="2696"/>
        <pc:sldMkLst>
          <pc:docMk/>
          <pc:sldMk cId="2738557120" sldId="3129"/>
        </pc:sldMkLst>
        <pc:graphicFrameChg chg="mod">
          <ac:chgData name="Mohamed Ayoub" userId="f1dd3469-5046-4f26-9586-95efd60085bf" providerId="ADAL" clId="{69DAA689-87DF-4774-AE8F-987D46F5FCEB}" dt="2022-06-03T22:50:45.918" v="615" actId="962"/>
          <ac:graphicFrameMkLst>
            <pc:docMk/>
            <pc:sldMk cId="2738557120" sldId="3129"/>
            <ac:graphicFrameMk id="8" creationId="{CDF7D849-A816-4014-914C-5EA799DA9A3C}"/>
          </ac:graphicFrameMkLst>
        </pc:graphicFrameChg>
      </pc:sldChg>
      <pc:sldChg chg="modSp mod chgLayout modNotes">
        <pc:chgData name="Mohamed Ayoub" userId="f1dd3469-5046-4f26-9586-95efd60085bf" providerId="ADAL" clId="{69DAA689-87DF-4774-AE8F-987D46F5FCEB}" dt="2022-06-21T23:42:16.212" v="1193" actId="700"/>
        <pc:sldMkLst>
          <pc:docMk/>
          <pc:sldMk cId="290596922" sldId="3130"/>
        </pc:sldMkLst>
        <pc:spChg chg="mod ord">
          <ac:chgData name="Mohamed Ayoub" userId="f1dd3469-5046-4f26-9586-95efd60085bf" providerId="ADAL" clId="{69DAA689-87DF-4774-AE8F-987D46F5FCEB}" dt="2022-06-21T23:42:16.212" v="1193" actId="700"/>
          <ac:spMkLst>
            <pc:docMk/>
            <pc:sldMk cId="290596922" sldId="3130"/>
            <ac:spMk id="2" creationId="{A845B55F-1519-4FF3-99C6-47D3953E54B1}"/>
          </ac:spMkLst>
        </pc:spChg>
        <pc:spChg chg="mod ord">
          <ac:chgData name="Mohamed Ayoub" userId="f1dd3469-5046-4f26-9586-95efd60085bf" providerId="ADAL" clId="{69DAA689-87DF-4774-AE8F-987D46F5FCEB}" dt="2022-06-21T23:42:16.212" v="1193" actId="700"/>
          <ac:spMkLst>
            <pc:docMk/>
            <pc:sldMk cId="290596922" sldId="3130"/>
            <ac:spMk id="3" creationId="{717C5655-3C20-49BF-B42D-199A68F6C279}"/>
          </ac:spMkLst>
        </pc:spChg>
        <pc:picChg chg="mod">
          <ac:chgData name="Mohamed Ayoub" userId="f1dd3469-5046-4f26-9586-95efd60085bf" providerId="ADAL" clId="{69DAA689-87DF-4774-AE8F-987D46F5FCEB}" dt="2022-06-03T22:51:23.891" v="618" actId="962"/>
          <ac:picMkLst>
            <pc:docMk/>
            <pc:sldMk cId="290596922" sldId="3130"/>
            <ac:picMk id="5" creationId="{3AD5F468-4D6E-9098-67D0-CD91FA0396F0}"/>
          </ac:picMkLst>
        </pc:picChg>
      </pc:sldChg>
      <pc:sldChg chg="modNotes">
        <pc:chgData name="Mohamed Ayoub" userId="f1dd3469-5046-4f26-9586-95efd60085bf" providerId="ADAL" clId="{69DAA689-87DF-4774-AE8F-987D46F5FCEB}" dt="2022-06-03T22:54:26.922" v="650" actId="368"/>
        <pc:sldMkLst>
          <pc:docMk/>
          <pc:sldMk cId="1775120723" sldId="3131"/>
        </pc:sldMkLst>
      </pc:sldChg>
      <pc:sldChg chg="modNotes">
        <pc:chgData name="Mohamed Ayoub" userId="f1dd3469-5046-4f26-9586-95efd60085bf" providerId="ADAL" clId="{69DAA689-87DF-4774-AE8F-987D46F5FCEB}" dt="2022-06-03T22:54:26.908" v="640" actId="368"/>
        <pc:sldMkLst>
          <pc:docMk/>
          <pc:sldMk cId="2337127138" sldId="3132"/>
        </pc:sldMkLst>
      </pc:sldChg>
      <pc:sldChg chg="modNotes">
        <pc:chgData name="Mohamed Ayoub" userId="f1dd3469-5046-4f26-9586-95efd60085bf" providerId="ADAL" clId="{69DAA689-87DF-4774-AE8F-987D46F5FCEB}" dt="2022-06-03T22:54:26.930" v="656" actId="368"/>
        <pc:sldMkLst>
          <pc:docMk/>
          <pc:sldMk cId="1884390350" sldId="3133"/>
        </pc:sldMkLst>
      </pc:sldChg>
      <pc:sldChg chg="modNotes">
        <pc:chgData name="Mohamed Ayoub" userId="f1dd3469-5046-4f26-9586-95efd60085bf" providerId="ADAL" clId="{69DAA689-87DF-4774-AE8F-987D46F5FCEB}" dt="2022-06-03T22:54:26.919" v="648" actId="368"/>
        <pc:sldMkLst>
          <pc:docMk/>
          <pc:sldMk cId="327313505" sldId="3134"/>
        </pc:sldMkLst>
      </pc:sldChg>
      <pc:sldChg chg="modNotes">
        <pc:chgData name="Mohamed Ayoub" userId="f1dd3469-5046-4f26-9586-95efd60085bf" providerId="ADAL" clId="{69DAA689-87DF-4774-AE8F-987D46F5FCEB}" dt="2022-06-03T22:54:26.924" v="652" actId="368"/>
        <pc:sldMkLst>
          <pc:docMk/>
          <pc:sldMk cId="813854078" sldId="3135"/>
        </pc:sldMkLst>
      </pc:sldChg>
      <pc:sldChg chg="new del">
        <pc:chgData name="Mohamed Ayoub" userId="f1dd3469-5046-4f26-9586-95efd60085bf" providerId="ADAL" clId="{69DAA689-87DF-4774-AE8F-987D46F5FCEB}" dt="2022-06-21T22:57:46.427" v="1158" actId="2696"/>
        <pc:sldMkLst>
          <pc:docMk/>
          <pc:sldMk cId="33602077" sldId="3136"/>
        </pc:sldMkLst>
      </pc:sldChg>
      <pc:sldChg chg="modSp add del">
        <pc:chgData name="Mohamed Ayoub" userId="f1dd3469-5046-4f26-9586-95efd60085bf" providerId="ADAL" clId="{69DAA689-87DF-4774-AE8F-987D46F5FCEB}" dt="2022-06-21T22:59:01.095" v="1182" actId="27636"/>
        <pc:sldMkLst>
          <pc:docMk/>
          <pc:sldMk cId="3304156639" sldId="3146"/>
        </pc:sldMkLst>
        <pc:spChg chg="mod">
          <ac:chgData name="Mohamed Ayoub" userId="f1dd3469-5046-4f26-9586-95efd60085bf" providerId="ADAL" clId="{69DAA689-87DF-4774-AE8F-987D46F5FCEB}" dt="2022-06-21T22:58:15.502" v="1163"/>
          <ac:spMkLst>
            <pc:docMk/>
            <pc:sldMk cId="3304156639" sldId="3146"/>
            <ac:spMk id="2" creationId="{68B04A15-6E06-4955-A0BB-38F6F265FC86}"/>
          </ac:spMkLst>
        </pc:spChg>
        <pc:spChg chg="mod">
          <ac:chgData name="Mohamed Ayoub" userId="f1dd3469-5046-4f26-9586-95efd60085bf" providerId="ADAL" clId="{69DAA689-87DF-4774-AE8F-987D46F5FCEB}" dt="2022-06-21T22:59:01.095" v="1182" actId="27636"/>
          <ac:spMkLst>
            <pc:docMk/>
            <pc:sldMk cId="3304156639" sldId="3146"/>
            <ac:spMk id="3" creationId="{CAC42E9E-2C2B-41D4-91A6-3C69054D9CDC}"/>
          </ac:spMkLst>
        </pc:spChg>
      </pc:sldChg>
      <pc:sldChg chg="modSp add">
        <pc:chgData name="Mohamed Ayoub" userId="f1dd3469-5046-4f26-9586-95efd60085bf" providerId="ADAL" clId="{69DAA689-87DF-4774-AE8F-987D46F5FCEB}" dt="2022-06-21T22:59:40.398" v="1191" actId="20577"/>
        <pc:sldMkLst>
          <pc:docMk/>
          <pc:sldMk cId="3926856314" sldId="3147"/>
        </pc:sldMkLst>
        <pc:spChg chg="mod">
          <ac:chgData name="Mohamed Ayoub" userId="f1dd3469-5046-4f26-9586-95efd60085bf" providerId="ADAL" clId="{69DAA689-87DF-4774-AE8F-987D46F5FCEB}" dt="2022-06-21T22:59:40.398" v="1191" actId="20577"/>
          <ac:spMkLst>
            <pc:docMk/>
            <pc:sldMk cId="3926856314" sldId="3147"/>
            <ac:spMk id="2" creationId="{68B04A15-6E06-4955-A0BB-38F6F265FC8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564E2-23FD-4DCC-8034-F9616BCCF0E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C75D03-7C26-40DD-B558-6FFC40AE7CD5}">
      <dgm:prSet/>
      <dgm:spPr/>
      <dgm:t>
        <a:bodyPr/>
        <a:lstStyle/>
        <a:p>
          <a:r>
            <a:rPr lang="en-US" b="0" i="0"/>
            <a:t>Employee recognition helps to:</a:t>
          </a:r>
          <a:endParaRPr lang="en-US"/>
        </a:p>
      </dgm:t>
    </dgm:pt>
    <dgm:pt modelId="{826E9238-6806-494E-8786-4E297AF5D0A5}" type="parTrans" cxnId="{CE075446-F32C-46C6-A6B0-141AF2B48362}">
      <dgm:prSet/>
      <dgm:spPr/>
      <dgm:t>
        <a:bodyPr/>
        <a:lstStyle/>
        <a:p>
          <a:endParaRPr lang="en-US"/>
        </a:p>
      </dgm:t>
    </dgm:pt>
    <dgm:pt modelId="{4AFAE1F4-177A-4336-B50B-4865041A6DD1}" type="sibTrans" cxnId="{CE075446-F32C-46C6-A6B0-141AF2B48362}">
      <dgm:prSet/>
      <dgm:spPr/>
      <dgm:t>
        <a:bodyPr/>
        <a:lstStyle/>
        <a:p>
          <a:endParaRPr lang="en-US"/>
        </a:p>
      </dgm:t>
    </dgm:pt>
    <dgm:pt modelId="{932A5705-F695-43A5-8ED0-83901EC257BC}">
      <dgm:prSet custT="1"/>
      <dgm:spPr/>
      <dgm:t>
        <a:bodyPr/>
        <a:lstStyle/>
        <a:p>
          <a:r>
            <a:rPr lang="en-US" sz="3200" b="0" i="0"/>
            <a:t>Retain top talent</a:t>
          </a:r>
          <a:endParaRPr lang="en-US" sz="3200"/>
        </a:p>
      </dgm:t>
    </dgm:pt>
    <dgm:pt modelId="{B3B3626F-3698-45A7-9372-F35B0618E45A}" type="parTrans" cxnId="{BE9F3749-9237-4E31-9A80-EEC8E6F061E6}">
      <dgm:prSet/>
      <dgm:spPr/>
      <dgm:t>
        <a:bodyPr/>
        <a:lstStyle/>
        <a:p>
          <a:endParaRPr lang="en-US"/>
        </a:p>
      </dgm:t>
    </dgm:pt>
    <dgm:pt modelId="{E95F91A0-B40C-4752-97C5-F22BD6A49B3C}" type="sibTrans" cxnId="{BE9F3749-9237-4E31-9A80-EEC8E6F061E6}">
      <dgm:prSet/>
      <dgm:spPr/>
      <dgm:t>
        <a:bodyPr/>
        <a:lstStyle/>
        <a:p>
          <a:endParaRPr lang="en-US"/>
        </a:p>
      </dgm:t>
    </dgm:pt>
    <dgm:pt modelId="{406BAA63-CB6F-47C2-BAE6-BCC8687E631F}">
      <dgm:prSet custT="1"/>
      <dgm:spPr/>
      <dgm:t>
        <a:bodyPr/>
        <a:lstStyle/>
        <a:p>
          <a:r>
            <a:rPr lang="en-US" sz="3200" b="0" i="0"/>
            <a:t>Increase employee engagement</a:t>
          </a:r>
          <a:endParaRPr lang="en-US" sz="3200"/>
        </a:p>
      </dgm:t>
    </dgm:pt>
    <dgm:pt modelId="{B1F4470D-A777-4D3C-8B2A-5DBF377E7F30}" type="parTrans" cxnId="{D4447974-DA2F-4965-AFD3-C002161F247E}">
      <dgm:prSet/>
      <dgm:spPr/>
      <dgm:t>
        <a:bodyPr/>
        <a:lstStyle/>
        <a:p>
          <a:endParaRPr lang="en-US"/>
        </a:p>
      </dgm:t>
    </dgm:pt>
    <dgm:pt modelId="{490A3140-FD3D-457B-B678-F27BB2C31F38}" type="sibTrans" cxnId="{D4447974-DA2F-4965-AFD3-C002161F247E}">
      <dgm:prSet/>
      <dgm:spPr/>
      <dgm:t>
        <a:bodyPr/>
        <a:lstStyle/>
        <a:p>
          <a:endParaRPr lang="en-US"/>
        </a:p>
      </dgm:t>
    </dgm:pt>
    <dgm:pt modelId="{5B7D597F-547B-47F4-B4FA-80B07CBAF74C}">
      <dgm:prSet custT="1"/>
      <dgm:spPr/>
      <dgm:t>
        <a:bodyPr/>
        <a:lstStyle/>
        <a:p>
          <a:r>
            <a:rPr lang="en-US" sz="3200" b="0" i="0"/>
            <a:t>Encourage high performance</a:t>
          </a:r>
          <a:endParaRPr lang="en-US" sz="3200"/>
        </a:p>
      </dgm:t>
    </dgm:pt>
    <dgm:pt modelId="{14863043-D883-4F24-A2F0-60988EF17D45}" type="parTrans" cxnId="{1418E817-0E9D-433A-95DC-3512DB09E301}">
      <dgm:prSet/>
      <dgm:spPr/>
      <dgm:t>
        <a:bodyPr/>
        <a:lstStyle/>
        <a:p>
          <a:endParaRPr lang="en-US"/>
        </a:p>
      </dgm:t>
    </dgm:pt>
    <dgm:pt modelId="{479D2A33-6CE3-4844-801E-5F001AF7904F}" type="sibTrans" cxnId="{1418E817-0E9D-433A-95DC-3512DB09E301}">
      <dgm:prSet/>
      <dgm:spPr/>
      <dgm:t>
        <a:bodyPr/>
        <a:lstStyle/>
        <a:p>
          <a:endParaRPr lang="en-US"/>
        </a:p>
      </dgm:t>
    </dgm:pt>
    <dgm:pt modelId="{FA9B95B6-B020-4E9D-BB7E-261E9D48F1B2}" type="pres">
      <dgm:prSet presAssocID="{588564E2-23FD-4DCC-8034-F9616BCCF0E3}" presName="Name0" presStyleCnt="0">
        <dgm:presLayoutVars>
          <dgm:dir/>
          <dgm:animLvl val="lvl"/>
          <dgm:resizeHandles val="exact"/>
        </dgm:presLayoutVars>
      </dgm:prSet>
      <dgm:spPr/>
    </dgm:pt>
    <dgm:pt modelId="{646BDDC8-4054-489B-A022-F94E4BE5AB67}" type="pres">
      <dgm:prSet presAssocID="{3BC75D03-7C26-40DD-B558-6FFC40AE7CD5}" presName="linNode" presStyleCnt="0"/>
      <dgm:spPr/>
    </dgm:pt>
    <dgm:pt modelId="{2F6603DA-4643-48F6-9C74-F4E85171C7DF}" type="pres">
      <dgm:prSet presAssocID="{3BC75D03-7C26-40DD-B558-6FFC40AE7CD5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305EA8FC-F332-4BF1-A9F1-1902BB53A088}" type="pres">
      <dgm:prSet presAssocID="{3BC75D03-7C26-40DD-B558-6FFC40AE7CD5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1418E817-0E9D-433A-95DC-3512DB09E301}" srcId="{3BC75D03-7C26-40DD-B558-6FFC40AE7CD5}" destId="{5B7D597F-547B-47F4-B4FA-80B07CBAF74C}" srcOrd="2" destOrd="0" parTransId="{14863043-D883-4F24-A2F0-60988EF17D45}" sibTransId="{479D2A33-6CE3-4844-801E-5F001AF7904F}"/>
    <dgm:cxn modelId="{74D82722-DE02-430E-84E5-33FA68A75EE3}" type="presOf" srcId="{406BAA63-CB6F-47C2-BAE6-BCC8687E631F}" destId="{305EA8FC-F332-4BF1-A9F1-1902BB53A088}" srcOrd="0" destOrd="1" presId="urn:microsoft.com/office/officeart/2005/8/layout/vList5"/>
    <dgm:cxn modelId="{87C9B43E-569E-4FCC-80A8-59F153387B35}" type="presOf" srcId="{5B7D597F-547B-47F4-B4FA-80B07CBAF74C}" destId="{305EA8FC-F332-4BF1-A9F1-1902BB53A088}" srcOrd="0" destOrd="2" presId="urn:microsoft.com/office/officeart/2005/8/layout/vList5"/>
    <dgm:cxn modelId="{CE075446-F32C-46C6-A6B0-141AF2B48362}" srcId="{588564E2-23FD-4DCC-8034-F9616BCCF0E3}" destId="{3BC75D03-7C26-40DD-B558-6FFC40AE7CD5}" srcOrd="0" destOrd="0" parTransId="{826E9238-6806-494E-8786-4E297AF5D0A5}" sibTransId="{4AFAE1F4-177A-4336-B50B-4865041A6DD1}"/>
    <dgm:cxn modelId="{BE9F3749-9237-4E31-9A80-EEC8E6F061E6}" srcId="{3BC75D03-7C26-40DD-B558-6FFC40AE7CD5}" destId="{932A5705-F695-43A5-8ED0-83901EC257BC}" srcOrd="0" destOrd="0" parTransId="{B3B3626F-3698-45A7-9372-F35B0618E45A}" sibTransId="{E95F91A0-B40C-4752-97C5-F22BD6A49B3C}"/>
    <dgm:cxn modelId="{D4447974-DA2F-4965-AFD3-C002161F247E}" srcId="{3BC75D03-7C26-40DD-B558-6FFC40AE7CD5}" destId="{406BAA63-CB6F-47C2-BAE6-BCC8687E631F}" srcOrd="1" destOrd="0" parTransId="{B1F4470D-A777-4D3C-8B2A-5DBF377E7F30}" sibTransId="{490A3140-FD3D-457B-B678-F27BB2C31F38}"/>
    <dgm:cxn modelId="{BACCE685-84D9-4B0B-AC73-8FF72565A808}" type="presOf" srcId="{3BC75D03-7C26-40DD-B558-6FFC40AE7CD5}" destId="{2F6603DA-4643-48F6-9C74-F4E85171C7DF}" srcOrd="0" destOrd="0" presId="urn:microsoft.com/office/officeart/2005/8/layout/vList5"/>
    <dgm:cxn modelId="{4CAC2DC6-4031-4D68-A9F1-1B926708A344}" type="presOf" srcId="{932A5705-F695-43A5-8ED0-83901EC257BC}" destId="{305EA8FC-F332-4BF1-A9F1-1902BB53A088}" srcOrd="0" destOrd="0" presId="urn:microsoft.com/office/officeart/2005/8/layout/vList5"/>
    <dgm:cxn modelId="{D8920FEA-731B-429F-8AAB-CB102FEB8B4D}" type="presOf" srcId="{588564E2-23FD-4DCC-8034-F9616BCCF0E3}" destId="{FA9B95B6-B020-4E9D-BB7E-261E9D48F1B2}" srcOrd="0" destOrd="0" presId="urn:microsoft.com/office/officeart/2005/8/layout/vList5"/>
    <dgm:cxn modelId="{71287825-B7BB-4F97-88E8-832108223D7B}" type="presParOf" srcId="{FA9B95B6-B020-4E9D-BB7E-261E9D48F1B2}" destId="{646BDDC8-4054-489B-A022-F94E4BE5AB67}" srcOrd="0" destOrd="0" presId="urn:microsoft.com/office/officeart/2005/8/layout/vList5"/>
    <dgm:cxn modelId="{674CEDB8-66EB-4ED5-A57E-356A96201547}" type="presParOf" srcId="{646BDDC8-4054-489B-A022-F94E4BE5AB67}" destId="{2F6603DA-4643-48F6-9C74-F4E85171C7DF}" srcOrd="0" destOrd="0" presId="urn:microsoft.com/office/officeart/2005/8/layout/vList5"/>
    <dgm:cxn modelId="{AE2FEB77-87EB-4A02-94BB-105C129F4C59}" type="presParOf" srcId="{646BDDC8-4054-489B-A022-F94E4BE5AB67}" destId="{305EA8FC-F332-4BF1-A9F1-1902BB53A08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EA8FC-F332-4BF1-A9F1-1902BB53A088}">
      <dsp:nvSpPr>
        <dsp:cNvPr id="0" name=""/>
        <dsp:cNvSpPr/>
      </dsp:nvSpPr>
      <dsp:spPr>
        <a:xfrm rot="5400000">
          <a:off x="5423586" y="-1206215"/>
          <a:ext cx="3454042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/>
            <a:t>Retain top talent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/>
            <a:t>Increase employee engagement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/>
            <a:t>Encourage high performance</a:t>
          </a:r>
          <a:endParaRPr lang="en-US" sz="3200" kern="1200"/>
        </a:p>
      </dsp:txBody>
      <dsp:txXfrm rot="-5400000">
        <a:off x="3785615" y="600368"/>
        <a:ext cx="6561372" cy="3116818"/>
      </dsp:txXfrm>
    </dsp:sp>
    <dsp:sp modelId="{2F6603DA-4643-48F6-9C74-F4E85171C7DF}">
      <dsp:nvSpPr>
        <dsp:cNvPr id="0" name=""/>
        <dsp:cNvSpPr/>
      </dsp:nvSpPr>
      <dsp:spPr>
        <a:xfrm>
          <a:off x="0" y="0"/>
          <a:ext cx="3785616" cy="43175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0" i="0" kern="1200"/>
            <a:t>Employee recognition helps to:</a:t>
          </a:r>
          <a:endParaRPr lang="en-US" sz="5100" kern="1200"/>
        </a:p>
      </dsp:txBody>
      <dsp:txXfrm>
        <a:off x="184799" y="184799"/>
        <a:ext cx="3416018" cy="3947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6BCA0F-0A6C-4DB7-A59E-8FCDF80DB8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C095B5-D6AB-4FFB-9A04-214A41687E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6794E8-A771-4A2F-9661-AB78E0A53C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54F1E-D27D-4767-8AF6-89BDF0AA6A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9F8A4-0C09-4C71-9E45-421673F94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5347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8FEC5-7D25-43ED-96DA-F7BC07550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4008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3338D-4FFD-4A06-B458-FEB64AA7030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99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D4F7D-55F8-4870-9820-B240D5BDEE5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9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99E0C-D71D-4000-A078-9EB758089D5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88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7F78E-5BF3-4CF3-A43A-C64378DFBE1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17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4E9DE-FF68-4E9A-A71B-8B219FFF103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4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B7B44-C044-4B47-B899-90E8D93360DF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82B34-4457-488F-BC3C-D4A4333C6DA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45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E9E0C-7EBF-4611-A5F3-FB092F014D8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0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B58B2-31BF-49F1-9357-D010974ABE4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39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9A378-85E4-439B-B5F8-F16D5C36649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9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54F6F-6A1D-457D-BA0B-B5B32F1B8A5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96EE0-A9E5-4563-93CD-3D28EB718F6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111A-694D-4F22-95E7-99D9D1DCAA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2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782BA-6AE9-48B2-A866-C6B0CC33A9A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88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DF97C-0E12-4316-8206-A26D5E975D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17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B7B44-C044-4B47-B899-90E8D93360DF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30A08-DCCF-4553-825B-98D9C2018B0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49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8A7E5-9CF8-4BC2-A398-634BEA2FA03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76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8FEC5-7D25-43ED-96DA-F7BC07550DC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F9CAE-B587-4D4B-963A-997E74CE8BA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0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4A769-6D13-4064-A60D-702A3F03E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2C2C8-43EA-43F6-A55B-628CECBD4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CF0D5-C4F3-40F4-AD9D-0F40B4A01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D3A08-7A83-42CC-8BB9-47AFD501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A93BE-074F-4779-B220-3BDED1C4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8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4230-F3F0-4DCE-B0D0-BB1069DF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D41DA-D1FF-4C4E-BDC3-1B8504B6E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D6448-554A-4E1A-B185-8EDC42C0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30E47-9568-4F74-BECA-77AA911C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4F9A2-00B5-4469-8975-9B203AD6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5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93BF-EC3F-4580-AB11-83D2D2B02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30860-3574-4F68-ADE9-0CF69F353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9DF81-0DD6-4997-96D5-AC809315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C0C38-B604-4679-9451-CE82B88E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A5C6E-A0D1-4074-BAFD-6FE3843A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77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F6EE-3CBC-4E93-9632-B977F6F87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16254-180F-49A3-B398-550AD0429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229DA-4AD4-4973-A3B1-81AD83B9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9A7CC-B0E2-4048-9467-4CD252E8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4C8FF-7BFF-4DD7-8294-1E5BD8ABE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14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78746-E640-47C2-9F15-513B5EDB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1AF7A-A698-42B0-8D82-193837905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C8F3F-BB4A-4D26-89D4-0E56D1FD9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E09A9-E1E6-4B90-951D-14B21B381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49632-AD60-4472-B114-F3AE04C7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70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E241A-ED9F-4B8C-B55D-CEAD8054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546CC-EBCC-42B9-9271-4AB5C4FED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F8315-3DEF-493F-8D33-F4C7BD5AD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D9097-EDA5-4842-A2B5-DE97FF5E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DA8F8-5925-4328-926A-B12A3DE34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1A0A0-627B-44EB-97B8-20BB608B2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1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4435-6B40-4512-8390-7D7BC2BE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81516-8CA3-4EF3-9754-5848EF78A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24967-CA3E-48EB-9956-062B407A0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5F94B-0C0A-48F6-91F8-E129590CD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EA0DA-17AC-417B-B56B-C4F9CC322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6DF106-2DD0-4787-AF63-FA844E333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16F17-2C84-4EC3-AB39-107DB65C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ABB810-D137-494A-ADB1-B76DE6B79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6507-8906-4919-A66F-74C56A95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49826E-150F-4362-B22C-3A4AF51EE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6921E-9BE3-4F03-A539-3E6E8DD4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92035-88C3-4EE7-BB17-1FAA715F8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7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E49AA7-0EB4-4C73-B5D3-CFE99529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C0C4B-E9D3-4AA3-8E65-EB83919BD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BDFBF-99FA-4EBF-8E32-F7009E9F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3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5314-42FF-4D97-81EA-E12F5B320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C60C-C476-44A6-B082-C5992A240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2AA4A-4AE9-492C-B8B0-67053EA63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B2F01-3FAB-4E3C-AFA4-CB34D278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0511-9493-475D-A577-C4992B48F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DEDD6-0DC9-48FD-8859-EAB6484F6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2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A6BAF-1732-4EC2-88E6-2137CC26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118C91-FD58-4CD3-89FA-7BEAEDDF0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A8EF8-8DA5-40FD-AF7E-E93B48D4B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B90B9-232C-4BC6-9095-11D568916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9EB47-446C-46C1-9F38-DC4E711CB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981AF-FD0E-4EC2-B080-0D9A681EE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4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AA9E8-7E2F-480A-9D85-92EED679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7931E-A40B-473B-A602-AD6D8D3D4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461BC-D6CC-45DB-9FA1-964FF24B0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AEB01-1947-47FA-A967-EE437C0B5E7A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FB740-9708-4249-AFBD-DAA81D1E5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F47B3-0E0B-4C72-90E8-5DFB70AAF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D2958-AD05-4453-85AE-712B07EAE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3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5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056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en-US" sz="5800" dirty="0">
                <a:solidFill>
                  <a:srgbClr val="70564F"/>
                </a:solidFill>
              </a:rPr>
              <a:t>Recognition and Feedback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FAEFD6F-894C-4B15-B960-2239DC168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799489"/>
            <a:ext cx="8767860" cy="4408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rgbClr val="70564F"/>
                </a:solidFill>
                <a:cs typeface="Calibri"/>
              </a:rPr>
              <a:t>Coach the Coach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EF4F3-57BC-4A34-BA31-D6FB1E258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 r="1" b="2410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estion mark against red wall">
            <a:extLst>
              <a:ext uri="{FF2B5EF4-FFF2-40B4-BE49-F238E27FC236}">
                <a16:creationId xmlns:a16="http://schemas.microsoft.com/office/drawing/2014/main" id="{A67AAF9F-5A76-E3A1-6306-7ED0DC7B9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1" r="4720" b="154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26EEA8-FE7A-43E4-8AB2-C89F0E47E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Additional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4D3-3293-4CF4-B438-50279FB42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cs typeface="Calibri"/>
              </a:rPr>
              <a:t>What about perceived favoritism when recognizing one employee and not another?</a:t>
            </a:r>
          </a:p>
          <a:p>
            <a:r>
              <a:rPr lang="en-US" sz="2400">
                <a:cs typeface="Calibri"/>
              </a:rPr>
              <a:t>What if an employee receives a needs improvement on their performance evaluation but disputes because of recognition they have received?</a:t>
            </a:r>
          </a:p>
          <a:p>
            <a:r>
              <a:rPr lang="en-US" sz="2400">
                <a:cs typeface="Calibri"/>
              </a:rPr>
              <a:t>What if employees do not like public recognition? How will managers know what their preference is?</a:t>
            </a:r>
          </a:p>
        </p:txBody>
      </p:sp>
    </p:spTree>
    <p:extLst>
      <p:ext uri="{BB962C8B-B14F-4D97-AF65-F5344CB8AC3E}">
        <p14:creationId xmlns:p14="http://schemas.microsoft.com/office/powerpoint/2010/main" val="820814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hree arrows on bullseye">
            <a:extLst>
              <a:ext uri="{FF2B5EF4-FFF2-40B4-BE49-F238E27FC236}">
                <a16:creationId xmlns:a16="http://schemas.microsoft.com/office/drawing/2014/main" id="{D714D76F-98AD-0706-3E2C-D6A283BF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2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4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7574C-52C5-61CC-58CD-30A4D11FC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cs typeface="Calibri Light"/>
              </a:rPr>
              <a:t>Feedback </a:t>
            </a:r>
          </a:p>
        </p:txBody>
      </p:sp>
      <p:cxnSp>
        <p:nvCxnSpPr>
          <p:cNvPr id="41" name="Straight Connector 2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7F93C2-1BFC-4803-A8BC-ABFB2D22247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41170" y="3100319"/>
            <a:ext cx="5140691" cy="2619375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b="1"/>
              <a:t>Feedback</a:t>
            </a:r>
            <a:r>
              <a:rPr lang="en-US"/>
              <a:t> is a </a:t>
            </a:r>
            <a:r>
              <a:rPr lang="en-US" b="1"/>
              <a:t>free education </a:t>
            </a:r>
            <a:r>
              <a:rPr lang="en-US"/>
              <a:t>to excellence.  Seek it with sincerity and receive it with grace.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		      </a:t>
            </a:r>
            <a:r>
              <a:rPr lang="en-US" sz="1800" i="1"/>
              <a:t>Ann Marie </a:t>
            </a:r>
            <a:r>
              <a:rPr lang="en-US" sz="1800" i="1" err="1"/>
              <a:t>Houghtailing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2337127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Feedback Discussion</a:t>
            </a:r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reak out session on tiles">
            <a:extLst>
              <a:ext uri="{FF2B5EF4-FFF2-40B4-BE49-F238E27FC236}">
                <a16:creationId xmlns:a16="http://schemas.microsoft.com/office/drawing/2014/main" id="{D742FC78-E84F-43DB-9EA7-740B17515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165" b="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4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AD5F468-4D6E-9098-67D0-CD91FA039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9" y="3258"/>
            <a:ext cx="11724452" cy="6570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5B55F-1519-4FF3-99C6-47D3953E5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Effective Feedback – S.I.T.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C5655-3C20-49BF-B42D-199A68F6C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Specific</a:t>
            </a:r>
            <a:endParaRPr lang="en-US" sz="3200" dirty="0">
              <a:cs typeface="Calibri"/>
            </a:endParaRPr>
          </a:p>
          <a:p>
            <a:r>
              <a:rPr lang="en-US" sz="3200" dirty="0"/>
              <a:t>Interactive</a:t>
            </a:r>
            <a:endParaRPr lang="en-US" sz="3200" dirty="0">
              <a:cs typeface="Calibri"/>
            </a:endParaRPr>
          </a:p>
          <a:p>
            <a:r>
              <a:rPr lang="en-US" sz="3200" dirty="0"/>
              <a:t>Timely</a:t>
            </a:r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96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4A15-6E06-4955-A0BB-38F6F265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Using </a:t>
            </a:r>
            <a:r>
              <a:rPr lang="en-US" dirty="0" err="1"/>
              <a:t>P.O.In.T</a:t>
            </a:r>
            <a:r>
              <a:rPr lang="en-US" dirty="0"/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2E9E-2C2B-41D4-91A6-3C69054D9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P</a:t>
            </a:r>
            <a:r>
              <a:rPr lang="en-US" dirty="0"/>
              <a:t> – Purpose​: </a:t>
            </a:r>
            <a:r>
              <a:rPr lang="en-US" dirty="0">
                <a:effectLst/>
              </a:rPr>
              <a:t>What are you trying to accomplish in your time together?</a:t>
            </a:r>
            <a:endParaRPr lang="en-US" dirty="0"/>
          </a:p>
          <a:p>
            <a:pPr>
              <a:lnSpc>
                <a:spcPct val="200000"/>
              </a:lnSpc>
              <a:defRPr/>
            </a:pPr>
            <a:r>
              <a:rPr lang="en-US" b="1" i="0" dirty="0">
                <a:effectLst/>
              </a:rPr>
              <a:t>O</a:t>
            </a:r>
            <a:r>
              <a:rPr lang="en-US" b="0" i="0" dirty="0">
                <a:effectLst/>
              </a:rPr>
              <a:t> – Outline:</a:t>
            </a:r>
            <a:r>
              <a:rPr lang="en-US" b="0" i="0" baseline="0" dirty="0">
                <a:effectLst/>
              </a:rPr>
              <a:t> </a:t>
            </a:r>
            <a:r>
              <a:rPr lang="en-US" dirty="0"/>
              <a:t>What are you going to cover?</a:t>
            </a:r>
            <a:endParaRPr lang="en-US" dirty="0">
              <a:effectLst/>
            </a:endParaRPr>
          </a:p>
          <a:p>
            <a:pPr>
              <a:lnSpc>
                <a:spcPct val="200000"/>
              </a:lnSpc>
              <a:defRPr/>
            </a:pPr>
            <a:r>
              <a:rPr lang="en-US" sz="2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b="0" i="0" dirty="0">
                <a:effectLst/>
              </a:rPr>
              <a:t> – Employee Input​: </a:t>
            </a:r>
            <a:r>
              <a:rPr lang="en-US" dirty="0"/>
              <a:t>What would they like to discuss?</a:t>
            </a:r>
            <a:endParaRPr lang="en-US" dirty="0">
              <a:effectLst/>
            </a:endParaRPr>
          </a:p>
          <a:p>
            <a:pPr>
              <a:lnSpc>
                <a:spcPct val="200000"/>
              </a:lnSpc>
            </a:pPr>
            <a:r>
              <a:rPr lang="en-US" b="1" i="0" dirty="0">
                <a:effectLst/>
              </a:rPr>
              <a:t>T</a:t>
            </a:r>
            <a:r>
              <a:rPr lang="en-US" b="0" i="0" dirty="0">
                <a:effectLst/>
              </a:rPr>
              <a:t> - Transition: What comes next?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6856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62EC6-741B-4BD6-88B0-0C0BEDFF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Receiving Feedback 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F5A1694-3A36-EB84-E63A-0AA923BD3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Receiving feedback is a gift</a:t>
            </a:r>
          </a:p>
          <a:p>
            <a:r>
              <a:rPr lang="en-US" sz="2200"/>
              <a:t>Perception Vs. Reality </a:t>
            </a:r>
          </a:p>
          <a:p>
            <a:r>
              <a:rPr lang="en-US" sz="2200"/>
              <a:t>What paradigms (views) do you currently hold when it comes to feedback?</a:t>
            </a:r>
          </a:p>
          <a:p>
            <a:r>
              <a:rPr lang="en-US" sz="2200"/>
              <a:t>Why is receiving feedback difficult? </a:t>
            </a:r>
          </a:p>
        </p:txBody>
      </p:sp>
      <p:pic>
        <p:nvPicPr>
          <p:cNvPr id="5" name="Content Placeholder 4" descr="Cardboard boxes">
            <a:extLst>
              <a:ext uri="{FF2B5EF4-FFF2-40B4-BE49-F238E27FC236}">
                <a16:creationId xmlns:a16="http://schemas.microsoft.com/office/drawing/2014/main" id="{8E8FC2ED-8853-42CD-834C-47786477D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r="14281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313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25C5-D0CD-418F-BA73-D23502E8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Where do you document feedback in Cornerstone?</a:t>
            </a:r>
            <a:endParaRPr lang="en-US" sz="4800">
              <a:cs typeface="Calibri Light"/>
            </a:endParaRPr>
          </a:p>
        </p:txBody>
      </p:sp>
      <p:pic>
        <p:nvPicPr>
          <p:cNvPr id="1028" name="Picture 4" descr="Cornerstone OnDemand logo&#10;">
            <a:extLst>
              <a:ext uri="{FF2B5EF4-FFF2-40B4-BE49-F238E27FC236}">
                <a16:creationId xmlns:a16="http://schemas.microsoft.com/office/drawing/2014/main" id="{90DAB4D8-6794-4DD7-8E3E-02924B43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48" y="856"/>
            <a:ext cx="7599449" cy="685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20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53E5F-D9CE-4D15-8A18-7503E7C13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-153965"/>
            <a:ext cx="6092316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Performance Evaluation Transition Period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AD94ED-9198-56CA-BD60-3313A450C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85000" lnSpcReduction="20000"/>
          </a:bodyPr>
          <a:lstStyle/>
          <a:p>
            <a:r>
              <a:rPr lang="en-US" sz="2200"/>
              <a:t>MPP’s hired on or before 6/30/22 – employee will use current paper form. </a:t>
            </a:r>
          </a:p>
          <a:p>
            <a:pPr lvl="1"/>
            <a:r>
              <a:rPr lang="en-US" sz="1800"/>
              <a:t>This includes evaluations for the 2021-2022 fiscal year</a:t>
            </a:r>
          </a:p>
          <a:p>
            <a:r>
              <a:rPr lang="en-US" sz="2200"/>
              <a:t>All MPPs, including MPP’s hired on or after 7/1/22 = employee will use Cornerstone.</a:t>
            </a:r>
          </a:p>
          <a:p>
            <a:r>
              <a:rPr lang="en-US" sz="2200"/>
              <a:t>All MPP’s have access to the system and can begin using the system features now. </a:t>
            </a:r>
          </a:p>
          <a:p>
            <a:r>
              <a:rPr lang="en-US" sz="2200"/>
              <a:t>It is expected that by September 2022 all MPP’s will have a goal in the system for the next evaluation period.</a:t>
            </a:r>
          </a:p>
        </p:txBody>
      </p:sp>
      <p:pic>
        <p:nvPicPr>
          <p:cNvPr id="5" name="Content Placeholder 4" descr="Rolls of Newspaper">
            <a:extLst>
              <a:ext uri="{FF2B5EF4-FFF2-40B4-BE49-F238E27FC236}">
                <a16:creationId xmlns:a16="http://schemas.microsoft.com/office/drawing/2014/main" id="{49A55120-5B76-4A5E-A97D-C8ADC544F7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8" r="40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3854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7D770-52E9-67BB-637D-11E2E0CE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Next Steps 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7F0F51-40CE-9024-24C1-99653CEA3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Practice some of the concepts we shared by providing kudos to someone in the system (HEERA managers only)</a:t>
            </a:r>
          </a:p>
          <a:p>
            <a:r>
              <a:rPr lang="en-US" sz="2000">
                <a:cs typeface="Calibri"/>
              </a:rPr>
              <a:t>If delivering the kudos or providing feedback to one of your employees who is not in the system, use the </a:t>
            </a:r>
            <a:r>
              <a:rPr lang="en-US" sz="2000" err="1">
                <a:cs typeface="Calibri"/>
              </a:rPr>
              <a:t>P.O.In.T</a:t>
            </a:r>
            <a:r>
              <a:rPr lang="en-US" sz="2000">
                <a:cs typeface="Calibri"/>
              </a:rPr>
              <a:t> framework to deliver it in person.</a:t>
            </a:r>
          </a:p>
          <a:p>
            <a:r>
              <a:rPr lang="en-US" sz="2000">
                <a:cs typeface="Calibri"/>
              </a:rPr>
              <a:t>Attend the next Coach the Coach Session! 5/19/22 10-12</a:t>
            </a:r>
          </a:p>
          <a:p>
            <a:endParaRPr lang="en-US" sz="2000">
              <a:cs typeface="Calibri"/>
            </a:endParaRPr>
          </a:p>
        </p:txBody>
      </p:sp>
      <p:pic>
        <p:nvPicPr>
          <p:cNvPr id="7" name="Picture 7" descr="Red marker on a calendar">
            <a:extLst>
              <a:ext uri="{FF2B5EF4-FFF2-40B4-BE49-F238E27FC236}">
                <a16:creationId xmlns:a16="http://schemas.microsoft.com/office/drawing/2014/main" id="{5D02233F-6805-C1CD-1A52-EF917E9E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88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0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083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7D770-52E9-67BB-637D-11E2E0CE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Questions?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Sticky notes with question marks">
            <a:extLst>
              <a:ext uri="{FF2B5EF4-FFF2-40B4-BE49-F238E27FC236}">
                <a16:creationId xmlns:a16="http://schemas.microsoft.com/office/drawing/2014/main" id="{BBFB5785-D6F1-4823-B255-7B593775F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r="12080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4390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+mn-lt"/>
              </a:rPr>
              <a:t>Benefits of Recognizing Staff</a:t>
            </a:r>
          </a:p>
        </p:txBody>
      </p:sp>
      <p:graphicFrame>
        <p:nvGraphicFramePr>
          <p:cNvPr id="5" name="Content Placeholder 2" descr="employee recognition helps to retain top talent, increase employee engagement and encourage high performance ">
            <a:extLst>
              <a:ext uri="{FF2B5EF4-FFF2-40B4-BE49-F238E27FC236}">
                <a16:creationId xmlns:a16="http://schemas.microsoft.com/office/drawing/2014/main" id="{8B9087F2-D1F5-653F-14DA-458F2587F6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225531"/>
              </p:ext>
            </p:extLst>
          </p:nvPr>
        </p:nvGraphicFramePr>
        <p:xfrm>
          <a:off x="989012" y="1593669"/>
          <a:ext cx="10515600" cy="4317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+mn-lt"/>
              </a:rPr>
              <a:t>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624" y="2490436"/>
            <a:ext cx="10184191" cy="424399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b="0" i="0">
                <a:effectLst/>
              </a:rPr>
              <a:t>In a Gallup workplace survey from 2016, employees were asked to recall who gave them their most meaningful and memorable recognition. </a:t>
            </a:r>
          </a:p>
          <a:p>
            <a:r>
              <a:rPr lang="en-US" sz="2400"/>
              <a:t>28%  came from a</a:t>
            </a:r>
            <a:r>
              <a:rPr lang="en-US" sz="2400" b="0" i="0">
                <a:effectLst/>
              </a:rPr>
              <a:t>n employee's manager </a:t>
            </a:r>
          </a:p>
          <a:p>
            <a:r>
              <a:rPr lang="en-US" sz="2400" b="0" i="0">
                <a:effectLst/>
              </a:rPr>
              <a:t>24% came from a high-level leader or CEO </a:t>
            </a:r>
          </a:p>
          <a:p>
            <a:r>
              <a:rPr lang="en-US" sz="2400" b="0" i="0">
                <a:effectLst/>
              </a:rPr>
              <a:t>12% came from the manager's manager</a:t>
            </a:r>
          </a:p>
          <a:p>
            <a:r>
              <a:rPr lang="en-US" sz="2400" b="0" i="0">
                <a:effectLst/>
              </a:rPr>
              <a:t>10% came from a customer  </a:t>
            </a:r>
          </a:p>
          <a:p>
            <a:r>
              <a:rPr lang="en-US" sz="2400" b="0" i="0">
                <a:effectLst/>
              </a:rPr>
              <a:t>9% came from a peer  </a:t>
            </a:r>
          </a:p>
          <a:p>
            <a:r>
              <a:rPr lang="en-US" sz="2400" b="0" i="0">
                <a:effectLst/>
              </a:rPr>
              <a:t>17% cited  as other</a:t>
            </a:r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076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/>
              <a:t>Maslow's Hierarchy of needs helps to explain in the workplace how people are “motivated by many needs other than economic security” (Marquis &amp; Huston, 2015, p.418). </a:t>
            </a:r>
          </a:p>
          <a:p>
            <a:r>
              <a:rPr lang="en-US" sz="2000"/>
              <a:t>Psychological  needs such as feeling appreciated, and belonging are among the most essential needs.</a:t>
            </a:r>
          </a:p>
          <a:p>
            <a:endParaRPr lang="en-US" sz="200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Maslow's hierarchy of needs explaining how recognition works. Career development opportunities fit into the self actualization category. 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05862" y="1290514"/>
            <a:ext cx="6019331" cy="4273725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>
                <a:solidFill>
                  <a:srgbClr val="FFFFFF"/>
                </a:solidFill>
              </a:rPr>
              <a:t>Recognizing your staff</a:t>
            </a: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reakout session on tiles">
            <a:extLst>
              <a:ext uri="{FF2B5EF4-FFF2-40B4-BE49-F238E27FC236}">
                <a16:creationId xmlns:a16="http://schemas.microsoft.com/office/drawing/2014/main" id="{D742FC78-E84F-43DB-9EA7-740B17515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165" b="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AD5F468-4D6E-9098-67D0-CD91FA039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700"/>
            <a:ext cx="12192000" cy="696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5B55F-1519-4FF3-99C6-47D3953E5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Effective Recognition – S.I.T.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C5655-3C20-49BF-B42D-199A68F6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300" y="4783063"/>
            <a:ext cx="3872023" cy="41498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Specific</a:t>
            </a:r>
            <a:endParaRPr lang="en-US" sz="3200" dirty="0">
              <a:cs typeface="Calibri"/>
            </a:endParaRPr>
          </a:p>
          <a:p>
            <a:r>
              <a:rPr lang="en-US" sz="3200" dirty="0"/>
              <a:t>Interactive</a:t>
            </a:r>
            <a:endParaRPr lang="en-US" sz="3200" dirty="0">
              <a:cs typeface="Calibri"/>
            </a:endParaRPr>
          </a:p>
          <a:p>
            <a:r>
              <a:rPr lang="en-US" sz="3200" dirty="0"/>
              <a:t>Timely</a:t>
            </a:r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84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4A15-6E06-4955-A0BB-38F6F265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 Using </a:t>
            </a:r>
            <a:r>
              <a:rPr lang="en-US" dirty="0" err="1"/>
              <a:t>P.O.In.T</a:t>
            </a:r>
            <a:r>
              <a:rPr lang="en-US" dirty="0"/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2E9E-2C2B-41D4-91A6-3C69054D9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P</a:t>
            </a:r>
            <a:r>
              <a:rPr lang="en-US" dirty="0"/>
              <a:t> – Purpose​: </a:t>
            </a:r>
            <a:r>
              <a:rPr lang="en-US" dirty="0">
                <a:effectLst/>
              </a:rPr>
              <a:t>What are you trying to accomplish in your time together?</a:t>
            </a:r>
            <a:endParaRPr lang="en-US" dirty="0"/>
          </a:p>
          <a:p>
            <a:pPr>
              <a:lnSpc>
                <a:spcPct val="200000"/>
              </a:lnSpc>
              <a:defRPr/>
            </a:pPr>
            <a:r>
              <a:rPr lang="en-US" b="1" i="0" dirty="0">
                <a:effectLst/>
              </a:rPr>
              <a:t>O</a:t>
            </a:r>
            <a:r>
              <a:rPr lang="en-US" b="0" i="0" dirty="0">
                <a:effectLst/>
              </a:rPr>
              <a:t> – Outline:</a:t>
            </a:r>
            <a:r>
              <a:rPr lang="en-US" b="0" i="0" baseline="0" dirty="0">
                <a:effectLst/>
              </a:rPr>
              <a:t> </a:t>
            </a:r>
            <a:r>
              <a:rPr lang="en-US" dirty="0"/>
              <a:t>What are you going to cover?</a:t>
            </a:r>
            <a:endParaRPr lang="en-US" dirty="0">
              <a:effectLst/>
            </a:endParaRPr>
          </a:p>
          <a:p>
            <a:pPr>
              <a:lnSpc>
                <a:spcPct val="200000"/>
              </a:lnSpc>
              <a:defRPr/>
            </a:pPr>
            <a:r>
              <a:rPr lang="en-US" sz="2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b="0" i="0" dirty="0">
                <a:effectLst/>
              </a:rPr>
              <a:t> – Employee Input​: </a:t>
            </a:r>
            <a:r>
              <a:rPr lang="en-US" dirty="0"/>
              <a:t>What would they like to discuss?</a:t>
            </a:r>
            <a:endParaRPr lang="en-US" dirty="0">
              <a:effectLst/>
            </a:endParaRPr>
          </a:p>
          <a:p>
            <a:pPr>
              <a:lnSpc>
                <a:spcPct val="200000"/>
              </a:lnSpc>
            </a:pPr>
            <a:r>
              <a:rPr lang="en-US" b="1" i="0" dirty="0">
                <a:effectLst/>
              </a:rPr>
              <a:t>T</a:t>
            </a:r>
            <a:r>
              <a:rPr lang="en-US" b="0" i="0" dirty="0">
                <a:effectLst/>
              </a:rPr>
              <a:t> - Transition: What comes next?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4156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25C5-D0CD-418F-BA73-D23502E8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Cornerstone Demo</a:t>
            </a:r>
          </a:p>
        </p:txBody>
      </p:sp>
      <p:pic>
        <p:nvPicPr>
          <p:cNvPr id="1028" name="Picture 4" descr="Cornerstone OnDemand logo&#10;">
            <a:extLst>
              <a:ext uri="{FF2B5EF4-FFF2-40B4-BE49-F238E27FC236}">
                <a16:creationId xmlns:a16="http://schemas.microsoft.com/office/drawing/2014/main" id="{90DAB4D8-6794-4DD7-8E3E-02924B43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48" y="856"/>
            <a:ext cx="7599449" cy="685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99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8852-3C90-4FD5-B79E-808C968B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/>
              <a:t>How to Recognize Staff in Cornerstone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FB98A-B3C8-404A-BAE7-3ED7D23A7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What tools do you currently use to recognize staff?</a:t>
            </a:r>
          </a:p>
          <a:p>
            <a:r>
              <a:rPr lang="en-US" sz="2000"/>
              <a:t>Cornerstone Platform has two options for providing feedback</a:t>
            </a:r>
            <a:endParaRPr lang="en-US" sz="2000">
              <a:cs typeface="Calibri"/>
            </a:endParaRPr>
          </a:p>
          <a:p>
            <a:pPr lvl="1"/>
            <a:r>
              <a:rPr lang="en-US" sz="1600">
                <a:cs typeface="Calibri"/>
              </a:rPr>
              <a:t>Kudos aligned to badges</a:t>
            </a:r>
          </a:p>
          <a:p>
            <a:pPr lvl="1"/>
            <a:r>
              <a:rPr lang="en-US" sz="1600">
                <a:cs typeface="Calibri"/>
              </a:rPr>
              <a:t>Kudos for general feedback</a:t>
            </a:r>
          </a:p>
        </p:txBody>
      </p:sp>
      <p:pic>
        <p:nvPicPr>
          <p:cNvPr id="4" name="Picture 4" descr="Hand giving the thumbs up sign">
            <a:extLst>
              <a:ext uri="{FF2B5EF4-FFF2-40B4-BE49-F238E27FC236}">
                <a16:creationId xmlns:a16="http://schemas.microsoft.com/office/drawing/2014/main" id="{56C4F7CD-31F4-274E-68F7-63FABFF1C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2" r="237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E9D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988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3542AE04B02E4C9C6D60C01ECE86E2" ma:contentTypeVersion="12" ma:contentTypeDescription="Create a new document." ma:contentTypeScope="" ma:versionID="54d646ca14744ab364d785abd50280da">
  <xsd:schema xmlns:xsd="http://www.w3.org/2001/XMLSchema" xmlns:xs="http://www.w3.org/2001/XMLSchema" xmlns:p="http://schemas.microsoft.com/office/2006/metadata/properties" xmlns:ns2="47f88204-e57b-4488-8004-1510f7a70a58" xmlns:ns3="4e641d2e-3322-40a3-ab14-d19519fb5e78" targetNamespace="http://schemas.microsoft.com/office/2006/metadata/properties" ma:root="true" ma:fieldsID="4789621fbf8a23be439c498c688e489d" ns2:_="" ns3:_="">
    <xsd:import namespace="47f88204-e57b-4488-8004-1510f7a70a58"/>
    <xsd:import namespace="4e641d2e-3322-40a3-ab14-d19519fb5e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88204-e57b-4488-8004-1510f7a70a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641d2e-3322-40a3-ab14-d19519fb5e7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F86DE7-D133-467C-9310-4540139B78A2}">
  <ds:schemaRefs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4e641d2e-3322-40a3-ab14-d19519fb5e78"/>
    <ds:schemaRef ds:uri="http://www.w3.org/XML/1998/namespace"/>
    <ds:schemaRef ds:uri="47f88204-e57b-4488-8004-1510f7a70a58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DBF034E-1F14-43E5-B50D-A829202AD3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CAABF7-E1ED-4BC2-BCF7-F522A569B5F6}">
  <ds:schemaRefs>
    <ds:schemaRef ds:uri="47f88204-e57b-4488-8004-1510f7a70a58"/>
    <ds:schemaRef ds:uri="4e641d2e-3322-40a3-ab14-d19519fb5e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160</TotalTime>
  <Words>606</Words>
  <Application>Microsoft Office PowerPoint</Application>
  <PresentationFormat>Widescreen</PresentationFormat>
  <Paragraphs>86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Recognition and Feedback </vt:lpstr>
      <vt:lpstr>Benefits of Recognizing Staff</vt:lpstr>
      <vt:lpstr>Statistics</vt:lpstr>
      <vt:lpstr>Overview</vt:lpstr>
      <vt:lpstr>Recognizing your staff</vt:lpstr>
      <vt:lpstr>Components of Effective Recognition – S.I.T. </vt:lpstr>
      <vt:lpstr>Recognition Using P.O.In.T. </vt:lpstr>
      <vt:lpstr>Cornerstone Demo</vt:lpstr>
      <vt:lpstr>How to Recognize Staff in Cornerstone </vt:lpstr>
      <vt:lpstr>Additional Questions</vt:lpstr>
      <vt:lpstr>Feedback </vt:lpstr>
      <vt:lpstr>Feedback Discussion</vt:lpstr>
      <vt:lpstr>Components of Effective Feedback – S.I.T. </vt:lpstr>
      <vt:lpstr>Feedback Using P.O.In.T. </vt:lpstr>
      <vt:lpstr>Receiving Feedback </vt:lpstr>
      <vt:lpstr>Where do you document feedback in Cornerstone?</vt:lpstr>
      <vt:lpstr>Performance Evaluation Transition Period</vt:lpstr>
      <vt:lpstr>Next Steps </vt:lpstr>
      <vt:lpstr>Questions?</vt:lpstr>
    </vt:vector>
  </TitlesOfParts>
  <Company>Memorial Healthcare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Antoine, Elizabeth</dc:creator>
  <cp:lastModifiedBy>Mohamed Ayoub</cp:lastModifiedBy>
  <cp:revision>2</cp:revision>
  <cp:lastPrinted>2022-04-05T15:23:48Z</cp:lastPrinted>
  <dcterms:created xsi:type="dcterms:W3CDTF">2016-11-17T20:49:05Z</dcterms:created>
  <dcterms:modified xsi:type="dcterms:W3CDTF">2022-06-21T23:42:25Z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0x010100C33542AE04B02E4C9C6D60C01ECE86E2</vt:lpwstr>
  </property>
</Properties>
</file>