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64" r:id="rId1"/>
  </p:sldMasterIdLst>
  <p:notesMasterIdLst>
    <p:notesMasterId r:id="rId55"/>
  </p:notesMasterIdLst>
  <p:handoutMasterIdLst>
    <p:handoutMasterId r:id="rId56"/>
  </p:handoutMasterIdLst>
  <p:sldIdLst>
    <p:sldId id="257" r:id="rId2"/>
    <p:sldId id="952" r:id="rId3"/>
    <p:sldId id="258" r:id="rId4"/>
    <p:sldId id="3072" r:id="rId5"/>
    <p:sldId id="3092" r:id="rId6"/>
    <p:sldId id="3068" r:id="rId7"/>
    <p:sldId id="3081" r:id="rId8"/>
    <p:sldId id="3064" r:id="rId9"/>
    <p:sldId id="3109" r:id="rId10"/>
    <p:sldId id="3096" r:id="rId11"/>
    <p:sldId id="3100" r:id="rId12"/>
    <p:sldId id="3101" r:id="rId13"/>
    <p:sldId id="3071" r:id="rId14"/>
    <p:sldId id="3110" r:id="rId15"/>
    <p:sldId id="3111" r:id="rId16"/>
    <p:sldId id="3088" r:id="rId17"/>
    <p:sldId id="3084" r:id="rId18"/>
    <p:sldId id="3083" r:id="rId19"/>
    <p:sldId id="3067" r:id="rId20"/>
    <p:sldId id="3087" r:id="rId21"/>
    <p:sldId id="3086" r:id="rId22"/>
    <p:sldId id="3113" r:id="rId23"/>
    <p:sldId id="3085" r:id="rId24"/>
    <p:sldId id="3080" r:id="rId25"/>
    <p:sldId id="3112" r:id="rId26"/>
    <p:sldId id="3065" r:id="rId27"/>
    <p:sldId id="259" r:id="rId28"/>
    <p:sldId id="3073" r:id="rId29"/>
    <p:sldId id="3093" r:id="rId30"/>
    <p:sldId id="3062" r:id="rId31"/>
    <p:sldId id="262" r:id="rId32"/>
    <p:sldId id="3057" r:id="rId33"/>
    <p:sldId id="3058" r:id="rId34"/>
    <p:sldId id="3078" r:id="rId35"/>
    <p:sldId id="3061" r:id="rId36"/>
    <p:sldId id="3075" r:id="rId37"/>
    <p:sldId id="3076" r:id="rId38"/>
    <p:sldId id="3074" r:id="rId39"/>
    <p:sldId id="3077" r:id="rId40"/>
    <p:sldId id="3059" r:id="rId41"/>
    <p:sldId id="3063" r:id="rId42"/>
    <p:sldId id="3089" r:id="rId43"/>
    <p:sldId id="3090" r:id="rId44"/>
    <p:sldId id="3097" r:id="rId45"/>
    <p:sldId id="3098" r:id="rId46"/>
    <p:sldId id="3066" r:id="rId47"/>
    <p:sldId id="3082" r:id="rId48"/>
    <p:sldId id="3103" r:id="rId49"/>
    <p:sldId id="3069" r:id="rId50"/>
    <p:sldId id="3114" r:id="rId51"/>
    <p:sldId id="3070" r:id="rId52"/>
    <p:sldId id="3116" r:id="rId53"/>
    <p:sldId id="1518" r:id="rId54"/>
  </p:sldIdLst>
  <p:sldSz cx="12192000" cy="6858000"/>
  <p:notesSz cx="9037638" cy="7102475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orbel" panose="020B0503020204020204" pitchFamily="34" charset="0"/>
      <p:regular r:id="rId61"/>
      <p:bold r:id="rId62"/>
      <p:italic r:id="rId63"/>
      <p:boldItalic r:id="rId64"/>
    </p:embeddedFont>
    <p:embeddedFont>
      <p:font typeface="Roboto Condensed" panose="02000000000000000000" pitchFamily="2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A31F0-3018-4C9E-885D-19E7A22C4723}" v="3" dt="2022-06-22T21:03:06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86449" autoAdjust="0"/>
  </p:normalViewPr>
  <p:slideViewPr>
    <p:cSldViewPr snapToGrid="0">
      <p:cViewPr varScale="1">
        <p:scale>
          <a:sx n="74" d="100"/>
          <a:sy n="74" d="100"/>
        </p:scale>
        <p:origin x="144" y="67"/>
      </p:cViewPr>
      <p:guideLst/>
    </p:cSldViewPr>
  </p:slideViewPr>
  <p:outlineViewPr>
    <p:cViewPr>
      <p:scale>
        <a:sx n="33" d="100"/>
        <a:sy n="33" d="100"/>
      </p:scale>
      <p:origin x="0" y="-5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937499999999992E-2"/>
          <c:y val="0.13303013453308721"/>
          <c:w val="0.77968749999999998"/>
          <c:h val="0.652532071079473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Coaching Process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8-4CBA-B727-194BF5BFDE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88-4CBA-B727-194BF5BFDE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188-4CBA-B727-194BF5BFDE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8-4CBA-B727-194BF5BFDE67}"/>
              </c:ext>
            </c:extLst>
          </c:dPt>
          <c:dLbls>
            <c:dLbl>
              <c:idx val="0"/>
              <c:layout>
                <c:manualLayout>
                  <c:x val="-0.28423441121906501"/>
                  <c:y val="-7.46389049833801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chemeClr val="bg1"/>
                        </a:solidFill>
                        <a:latin typeface="+mn-lt"/>
                      </a:rPr>
                      <a:t>Relationship</a:t>
                    </a:r>
                    <a:r>
                      <a:rPr lang="en-US" sz="1800" b="1" baseline="0">
                        <a:solidFill>
                          <a:schemeClr val="bg1"/>
                        </a:solidFill>
                        <a:latin typeface="+mn-lt"/>
                      </a:rPr>
                      <a:t> and Discovery</a:t>
                    </a:r>
                    <a:endParaRPr lang="en-US" sz="1800" b="1">
                      <a:solidFill>
                        <a:schemeClr val="bg1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42187500000001"/>
                      <c:h val="0.124804679822546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188-4CBA-B727-194BF5BFDE67}"/>
                </c:ext>
              </c:extLst>
            </c:dLbl>
            <c:dLbl>
              <c:idx val="1"/>
              <c:layout>
                <c:manualLayout>
                  <c:x val="0.13005823944133524"/>
                  <c:y val="-0.3023129824857737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chemeClr val="bg1"/>
                        </a:solidFill>
                        <a:latin typeface="+mn-lt"/>
                      </a:rPr>
                      <a:t>Action Items</a:t>
                    </a:r>
                    <a:r>
                      <a:rPr lang="en-US" sz="1800" b="1" baseline="0">
                        <a:solidFill>
                          <a:schemeClr val="bg1"/>
                        </a:solidFill>
                        <a:latin typeface="+mn-lt"/>
                      </a:rPr>
                      <a:t> </a:t>
                    </a:r>
                  </a:p>
                  <a:p>
                    <a:r>
                      <a:rPr lang="en-US" sz="1800" b="1" baseline="0">
                        <a:solidFill>
                          <a:schemeClr val="bg1"/>
                        </a:solidFill>
                        <a:latin typeface="+mn-lt"/>
                      </a:rPr>
                      <a:t>and Accountability</a:t>
                    </a:r>
                    <a:endParaRPr lang="en-US" sz="1800" b="1">
                      <a:solidFill>
                        <a:schemeClr val="bg1"/>
                      </a:solidFill>
                      <a:latin typeface="+mn-lt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88-4CBA-B727-194BF5BFDE67}"/>
                </c:ext>
              </c:extLst>
            </c:dLbl>
            <c:dLbl>
              <c:idx val="2"/>
              <c:layout>
                <c:manualLayout>
                  <c:x val="0.17307097617512687"/>
                  <c:y val="-0.14240696721427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chemeClr val="bg1"/>
                        </a:solidFill>
                        <a:latin typeface="+mn-lt"/>
                      </a:rPr>
                      <a:t>Document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73437500000001"/>
                      <c:h val="9.60937440887214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9188-4CBA-B727-194BF5BFDE67}"/>
                </c:ext>
              </c:extLst>
            </c:dLbl>
            <c:dLbl>
              <c:idx val="3"/>
              <c:layout>
                <c:manualLayout>
                  <c:x val="0.13887782647781732"/>
                  <c:y val="0.119359071760495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chemeClr val="bg1"/>
                        </a:solidFill>
                        <a:latin typeface="+mn-lt"/>
                      </a:rPr>
                      <a:t>P.O.In.T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92187500000001"/>
                      <c:h val="9.902343140849954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188-4CBA-B727-194BF5BFD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8-4CBA-B727-194BF5BFD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1ED8C-7244-4915-B50A-6DC33635DC0D}" type="doc">
      <dgm:prSet loTypeId="urn:microsoft.com/office/officeart/2018/2/layout/IconVerticalSolidList" loCatId="icon" qsTypeId="urn:microsoft.com/office/officeart/2005/8/quickstyle/simple5" qsCatId="simple" csTypeId="urn:microsoft.com/office/officeart/2005/8/colors/colorful5" csCatId="colorful" phldr="1"/>
      <dgm:spPr/>
    </dgm:pt>
    <dgm:pt modelId="{571034E2-9D4A-4BB6-8A1D-9FF340CDF85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What’s Changing</a:t>
          </a:r>
        </a:p>
      </dgm:t>
    </dgm:pt>
    <dgm:pt modelId="{9D01BCB3-5982-4661-ABBA-C897CF48729A}" type="parTrans" cxnId="{0059E62C-D536-44FC-8C2F-C2C4211FD932}">
      <dgm:prSet/>
      <dgm:spPr/>
      <dgm:t>
        <a:bodyPr/>
        <a:lstStyle/>
        <a:p>
          <a:endParaRPr lang="en-US"/>
        </a:p>
      </dgm:t>
    </dgm:pt>
    <dgm:pt modelId="{4682C922-FAFE-4F63-8840-739D9BDF0054}" type="sibTrans" cxnId="{0059E62C-D536-44FC-8C2F-C2C4211FD932}">
      <dgm:prSet/>
      <dgm:spPr/>
      <dgm:t>
        <a:bodyPr/>
        <a:lstStyle/>
        <a:p>
          <a:endParaRPr lang="en-US"/>
        </a:p>
      </dgm:t>
    </dgm:pt>
    <dgm:pt modelId="{E350C323-AAED-4B9B-A811-697E732059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Cornerstone Features</a:t>
          </a:r>
        </a:p>
      </dgm:t>
    </dgm:pt>
    <dgm:pt modelId="{DA14D337-8D48-4A49-B708-FFB7AAAE7053}" type="parTrans" cxnId="{369E3154-9CC0-4AE3-9D9F-F8545FF0B0E7}">
      <dgm:prSet/>
      <dgm:spPr/>
      <dgm:t>
        <a:bodyPr/>
        <a:lstStyle/>
        <a:p>
          <a:endParaRPr lang="en-US"/>
        </a:p>
      </dgm:t>
    </dgm:pt>
    <dgm:pt modelId="{184CDBDD-3C80-4D55-859E-FD3EDA53F741}" type="sibTrans" cxnId="{369E3154-9CC0-4AE3-9D9F-F8545FF0B0E7}">
      <dgm:prSet/>
      <dgm:spPr/>
      <dgm:t>
        <a:bodyPr/>
        <a:lstStyle/>
        <a:p>
          <a:endParaRPr lang="en-US"/>
        </a:p>
      </dgm:t>
    </dgm:pt>
    <dgm:pt modelId="{C9BA596D-9183-42C4-8E8B-780C47A1B0C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Coaching Forward with Cornerstone</a:t>
          </a:r>
        </a:p>
      </dgm:t>
    </dgm:pt>
    <dgm:pt modelId="{6B3B070D-026F-45E8-A7EC-9EE2650165D0}" type="parTrans" cxnId="{03EDBB74-1BCC-4DD3-ADDE-EB4C14A853CD}">
      <dgm:prSet/>
      <dgm:spPr/>
      <dgm:t>
        <a:bodyPr/>
        <a:lstStyle/>
        <a:p>
          <a:endParaRPr lang="en-US"/>
        </a:p>
      </dgm:t>
    </dgm:pt>
    <dgm:pt modelId="{27E7A10D-21A4-4278-82F8-31E292DF07AA}" type="sibTrans" cxnId="{03EDBB74-1BCC-4DD3-ADDE-EB4C14A853CD}">
      <dgm:prSet/>
      <dgm:spPr/>
      <dgm:t>
        <a:bodyPr/>
        <a:lstStyle/>
        <a:p>
          <a:endParaRPr lang="en-US"/>
        </a:p>
      </dgm:t>
    </dgm:pt>
    <dgm:pt modelId="{166B30D9-46C6-45F6-B0E8-53FD78D9DE6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Coaching Forward Process</a:t>
          </a:r>
        </a:p>
      </dgm:t>
    </dgm:pt>
    <dgm:pt modelId="{58A858D2-8EA7-49BF-87CA-C12881616EF4}" type="parTrans" cxnId="{0BBD4CC3-9768-4892-BBAC-126D78FC2A74}">
      <dgm:prSet/>
      <dgm:spPr/>
      <dgm:t>
        <a:bodyPr/>
        <a:lstStyle/>
        <a:p>
          <a:endParaRPr lang="en-US"/>
        </a:p>
      </dgm:t>
    </dgm:pt>
    <dgm:pt modelId="{86D84600-1B84-4667-987E-8B2C8E8B5123}" type="sibTrans" cxnId="{0BBD4CC3-9768-4892-BBAC-126D78FC2A74}">
      <dgm:prSet/>
      <dgm:spPr/>
      <dgm:t>
        <a:bodyPr/>
        <a:lstStyle/>
        <a:p>
          <a:endParaRPr lang="en-US"/>
        </a:p>
      </dgm:t>
    </dgm:pt>
    <dgm:pt modelId="{491F7990-6853-4DCF-AF93-502101539A6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Benefits of Coaching</a:t>
          </a:r>
        </a:p>
      </dgm:t>
    </dgm:pt>
    <dgm:pt modelId="{9177A414-A1DA-464B-9954-BD1AB3279ACD}" type="parTrans" cxnId="{DB55BB17-DB3B-44C0-BEA8-B5B3225234EC}">
      <dgm:prSet/>
      <dgm:spPr/>
      <dgm:t>
        <a:bodyPr/>
        <a:lstStyle/>
        <a:p>
          <a:endParaRPr lang="en-US"/>
        </a:p>
      </dgm:t>
    </dgm:pt>
    <dgm:pt modelId="{A31C3D4D-65BF-4FCF-A46D-001A4681FB19}" type="sibTrans" cxnId="{DB55BB17-DB3B-44C0-BEA8-B5B3225234EC}">
      <dgm:prSet/>
      <dgm:spPr/>
      <dgm:t>
        <a:bodyPr/>
        <a:lstStyle/>
        <a:p>
          <a:endParaRPr lang="en-US"/>
        </a:p>
      </dgm:t>
    </dgm:pt>
    <dgm:pt modelId="{CB3441D6-D6F5-4D52-87A3-DC3E14D94EC9}" type="pres">
      <dgm:prSet presAssocID="{1311ED8C-7244-4915-B50A-6DC33635DC0D}" presName="root" presStyleCnt="0">
        <dgm:presLayoutVars>
          <dgm:dir/>
          <dgm:resizeHandles val="exact"/>
        </dgm:presLayoutVars>
      </dgm:prSet>
      <dgm:spPr/>
    </dgm:pt>
    <dgm:pt modelId="{0E9E5BE1-3D41-4807-81D2-0750ECE15C95}" type="pres">
      <dgm:prSet presAssocID="{571034E2-9D4A-4BB6-8A1D-9FF340CDF850}" presName="compNode" presStyleCnt="0"/>
      <dgm:spPr/>
    </dgm:pt>
    <dgm:pt modelId="{CE1D4E3F-456B-4075-BC00-4C5AB7034F60}" type="pres">
      <dgm:prSet presAssocID="{571034E2-9D4A-4BB6-8A1D-9FF340CDF850}" presName="bgRect" presStyleLbl="bgShp" presStyleIdx="0" presStyleCnt="5"/>
      <dgm:spPr/>
    </dgm:pt>
    <dgm:pt modelId="{C779CBC2-C597-41F5-B9BC-A49167F2BEEC}" type="pres">
      <dgm:prSet presAssocID="{571034E2-9D4A-4BB6-8A1D-9FF340CDF850}" presName="iconRect" presStyleLbl="node1" presStyleIdx="0" presStyleCnt="5" custLinFactNeighborX="226" custLinFactNeighborY="1580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AE0E6D5-E938-4B69-AF5C-BE0EB5470D3F}" type="pres">
      <dgm:prSet presAssocID="{571034E2-9D4A-4BB6-8A1D-9FF340CDF850}" presName="spaceRect" presStyleCnt="0"/>
      <dgm:spPr/>
    </dgm:pt>
    <dgm:pt modelId="{1081B547-EA42-4C83-ABDB-2BA5862FA08A}" type="pres">
      <dgm:prSet presAssocID="{571034E2-9D4A-4BB6-8A1D-9FF340CDF850}" presName="parTx" presStyleLbl="revTx" presStyleIdx="0" presStyleCnt="5">
        <dgm:presLayoutVars>
          <dgm:chMax val="0"/>
          <dgm:chPref val="0"/>
        </dgm:presLayoutVars>
      </dgm:prSet>
      <dgm:spPr/>
    </dgm:pt>
    <dgm:pt modelId="{A23F40FB-3E94-4BEE-90E7-50F1D2177B36}" type="pres">
      <dgm:prSet presAssocID="{4682C922-FAFE-4F63-8840-739D9BDF0054}" presName="sibTrans" presStyleCnt="0"/>
      <dgm:spPr/>
    </dgm:pt>
    <dgm:pt modelId="{508A63FC-6E1A-41FC-B99D-4617E4B249CB}" type="pres">
      <dgm:prSet presAssocID="{E350C323-AAED-4B9B-A811-697E732059EC}" presName="compNode" presStyleCnt="0"/>
      <dgm:spPr/>
    </dgm:pt>
    <dgm:pt modelId="{D2EF1F7E-DBFC-45F6-B9DF-E253AA36853E}" type="pres">
      <dgm:prSet presAssocID="{E350C323-AAED-4B9B-A811-697E732059EC}" presName="bgRect" presStyleLbl="bgShp" presStyleIdx="1" presStyleCnt="5" custLinFactNeighborY="1902"/>
      <dgm:spPr/>
    </dgm:pt>
    <dgm:pt modelId="{9F1174FE-D22E-43BA-8CF9-81FC15CAC169}" type="pres">
      <dgm:prSet presAssocID="{E350C323-AAED-4B9B-A811-697E732059EC}" presName="iconRect" presStyleLbl="node1" presStyleIdx="1" presStyleCnt="5" custLinFactNeighborX="-640" custLinFactNeighborY="-4181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18645B-22C0-4AB2-B8A7-A4A802CF8ADB}" type="pres">
      <dgm:prSet presAssocID="{E350C323-AAED-4B9B-A811-697E732059EC}" presName="spaceRect" presStyleCnt="0"/>
      <dgm:spPr/>
    </dgm:pt>
    <dgm:pt modelId="{F305EED8-794B-4472-9F32-6E4B45FC57D3}" type="pres">
      <dgm:prSet presAssocID="{E350C323-AAED-4B9B-A811-697E732059EC}" presName="parTx" presStyleLbl="revTx" presStyleIdx="1" presStyleCnt="5">
        <dgm:presLayoutVars>
          <dgm:chMax val="0"/>
          <dgm:chPref val="0"/>
        </dgm:presLayoutVars>
      </dgm:prSet>
      <dgm:spPr/>
    </dgm:pt>
    <dgm:pt modelId="{C52A5885-CBA3-477D-BB4C-A56BA2FEFA05}" type="pres">
      <dgm:prSet presAssocID="{184CDBDD-3C80-4D55-859E-FD3EDA53F741}" presName="sibTrans" presStyleCnt="0"/>
      <dgm:spPr/>
    </dgm:pt>
    <dgm:pt modelId="{EBEA6D86-80C5-405D-BB3F-989FFF8CAAD4}" type="pres">
      <dgm:prSet presAssocID="{491F7990-6853-4DCF-AF93-502101539A66}" presName="compNode" presStyleCnt="0"/>
      <dgm:spPr/>
    </dgm:pt>
    <dgm:pt modelId="{058D7D9C-ED38-46ED-A1E2-02E5AAB9C514}" type="pres">
      <dgm:prSet presAssocID="{491F7990-6853-4DCF-AF93-502101539A66}" presName="bgRect" presStyleLbl="bgShp" presStyleIdx="2" presStyleCnt="5" custLinFactNeighborX="-2352"/>
      <dgm:spPr/>
    </dgm:pt>
    <dgm:pt modelId="{7F141F30-04EF-448C-98B9-402119DB62D1}" type="pres">
      <dgm:prSet presAssocID="{491F7990-6853-4DCF-AF93-502101539A66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FB7B36C7-539A-423C-B7D2-4B50411F212F}" type="pres">
      <dgm:prSet presAssocID="{491F7990-6853-4DCF-AF93-502101539A66}" presName="spaceRect" presStyleCnt="0"/>
      <dgm:spPr/>
    </dgm:pt>
    <dgm:pt modelId="{6D34F365-C22D-420B-95D1-C2A3E7B1A257}" type="pres">
      <dgm:prSet presAssocID="{491F7990-6853-4DCF-AF93-502101539A66}" presName="parTx" presStyleLbl="revTx" presStyleIdx="2" presStyleCnt="5">
        <dgm:presLayoutVars>
          <dgm:chMax val="0"/>
          <dgm:chPref val="0"/>
        </dgm:presLayoutVars>
      </dgm:prSet>
      <dgm:spPr/>
    </dgm:pt>
    <dgm:pt modelId="{D552E081-CD9C-409A-BE24-2B2EF7178C13}" type="pres">
      <dgm:prSet presAssocID="{A31C3D4D-65BF-4FCF-A46D-001A4681FB19}" presName="sibTrans" presStyleCnt="0"/>
      <dgm:spPr/>
    </dgm:pt>
    <dgm:pt modelId="{B89140DE-E268-4C68-8F91-3BA73396079C}" type="pres">
      <dgm:prSet presAssocID="{166B30D9-46C6-45F6-B0E8-53FD78D9DE63}" presName="compNode" presStyleCnt="0"/>
      <dgm:spPr/>
    </dgm:pt>
    <dgm:pt modelId="{ED390839-FE4A-4041-ADFB-992AAF113AB1}" type="pres">
      <dgm:prSet presAssocID="{166B30D9-46C6-45F6-B0E8-53FD78D9DE63}" presName="bgRect" presStyleLbl="bgShp" presStyleIdx="3" presStyleCnt="5" custLinFactNeighborY="-3958"/>
      <dgm:spPr/>
    </dgm:pt>
    <dgm:pt modelId="{9C6BFDCD-8FC9-4978-AD8F-79CF5EEB7AA9}" type="pres">
      <dgm:prSet presAssocID="{166B30D9-46C6-45F6-B0E8-53FD78D9DE63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666D908-A95A-4B1B-BBCD-6203F0492E83}" type="pres">
      <dgm:prSet presAssocID="{166B30D9-46C6-45F6-B0E8-53FD78D9DE63}" presName="spaceRect" presStyleCnt="0"/>
      <dgm:spPr/>
    </dgm:pt>
    <dgm:pt modelId="{494A0AB8-5C21-45F9-A767-E542F39D9435}" type="pres">
      <dgm:prSet presAssocID="{166B30D9-46C6-45F6-B0E8-53FD78D9DE63}" presName="parTx" presStyleLbl="revTx" presStyleIdx="3" presStyleCnt="5">
        <dgm:presLayoutVars>
          <dgm:chMax val="0"/>
          <dgm:chPref val="0"/>
        </dgm:presLayoutVars>
      </dgm:prSet>
      <dgm:spPr/>
    </dgm:pt>
    <dgm:pt modelId="{AB6BFFA6-1F64-4AF4-B252-EB791A686144}" type="pres">
      <dgm:prSet presAssocID="{86D84600-1B84-4667-987E-8B2C8E8B5123}" presName="sibTrans" presStyleCnt="0"/>
      <dgm:spPr/>
    </dgm:pt>
    <dgm:pt modelId="{FA5E4EA5-B0E9-4AB2-A341-29D01023AEAF}" type="pres">
      <dgm:prSet presAssocID="{C9BA596D-9183-42C4-8E8B-780C47A1B0C5}" presName="compNode" presStyleCnt="0"/>
      <dgm:spPr/>
    </dgm:pt>
    <dgm:pt modelId="{C4B7846C-3AE3-4AF6-8231-636EABB8CDDB}" type="pres">
      <dgm:prSet presAssocID="{C9BA596D-9183-42C4-8E8B-780C47A1B0C5}" presName="bgRect" presStyleLbl="bgShp" presStyleIdx="4" presStyleCnt="5"/>
      <dgm:spPr/>
    </dgm:pt>
    <dgm:pt modelId="{4A03003F-E79E-49FE-BC75-D3D8BEB708D1}" type="pres">
      <dgm:prSet presAssocID="{C9BA596D-9183-42C4-8E8B-780C47A1B0C5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0E31C8D-5B40-4E56-8492-DB4570AE730A}" type="pres">
      <dgm:prSet presAssocID="{C9BA596D-9183-42C4-8E8B-780C47A1B0C5}" presName="spaceRect" presStyleCnt="0"/>
      <dgm:spPr/>
    </dgm:pt>
    <dgm:pt modelId="{B62C33FD-1299-4498-91BB-2F27559ED134}" type="pres">
      <dgm:prSet presAssocID="{C9BA596D-9183-42C4-8E8B-780C47A1B0C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B55BB17-DB3B-44C0-BEA8-B5B3225234EC}" srcId="{1311ED8C-7244-4915-B50A-6DC33635DC0D}" destId="{491F7990-6853-4DCF-AF93-502101539A66}" srcOrd="2" destOrd="0" parTransId="{9177A414-A1DA-464B-9954-BD1AB3279ACD}" sibTransId="{A31C3D4D-65BF-4FCF-A46D-001A4681FB19}"/>
    <dgm:cxn modelId="{0059E62C-D536-44FC-8C2F-C2C4211FD932}" srcId="{1311ED8C-7244-4915-B50A-6DC33635DC0D}" destId="{571034E2-9D4A-4BB6-8A1D-9FF340CDF850}" srcOrd="0" destOrd="0" parTransId="{9D01BCB3-5982-4661-ABBA-C897CF48729A}" sibTransId="{4682C922-FAFE-4F63-8840-739D9BDF0054}"/>
    <dgm:cxn modelId="{EDF6233F-50FF-41AB-9A60-C926B822852F}" type="presOf" srcId="{E350C323-AAED-4B9B-A811-697E732059EC}" destId="{F305EED8-794B-4472-9F32-6E4B45FC57D3}" srcOrd="0" destOrd="0" presId="urn:microsoft.com/office/officeart/2018/2/layout/IconVerticalSolidList"/>
    <dgm:cxn modelId="{FF196E41-E018-4AC3-9246-4090089E4F26}" type="presOf" srcId="{571034E2-9D4A-4BB6-8A1D-9FF340CDF850}" destId="{1081B547-EA42-4C83-ABDB-2BA5862FA08A}" srcOrd="0" destOrd="0" presId="urn:microsoft.com/office/officeart/2018/2/layout/IconVerticalSolidList"/>
    <dgm:cxn modelId="{8F89BD63-3FB8-4067-9836-2C5B621CCB88}" type="presOf" srcId="{166B30D9-46C6-45F6-B0E8-53FD78D9DE63}" destId="{494A0AB8-5C21-45F9-A767-E542F39D9435}" srcOrd="0" destOrd="0" presId="urn:microsoft.com/office/officeart/2018/2/layout/IconVerticalSolidList"/>
    <dgm:cxn modelId="{3A90834D-002B-4A0C-B21B-43EE94C8264E}" type="presOf" srcId="{C9BA596D-9183-42C4-8E8B-780C47A1B0C5}" destId="{B62C33FD-1299-4498-91BB-2F27559ED134}" srcOrd="0" destOrd="0" presId="urn:microsoft.com/office/officeart/2018/2/layout/IconVerticalSolidList"/>
    <dgm:cxn modelId="{369E3154-9CC0-4AE3-9D9F-F8545FF0B0E7}" srcId="{1311ED8C-7244-4915-B50A-6DC33635DC0D}" destId="{E350C323-AAED-4B9B-A811-697E732059EC}" srcOrd="1" destOrd="0" parTransId="{DA14D337-8D48-4A49-B708-FFB7AAAE7053}" sibTransId="{184CDBDD-3C80-4D55-859E-FD3EDA53F741}"/>
    <dgm:cxn modelId="{03EDBB74-1BCC-4DD3-ADDE-EB4C14A853CD}" srcId="{1311ED8C-7244-4915-B50A-6DC33635DC0D}" destId="{C9BA596D-9183-42C4-8E8B-780C47A1B0C5}" srcOrd="4" destOrd="0" parTransId="{6B3B070D-026F-45E8-A7EC-9EE2650165D0}" sibTransId="{27E7A10D-21A4-4278-82F8-31E292DF07AA}"/>
    <dgm:cxn modelId="{0BBD4CC3-9768-4892-BBAC-126D78FC2A74}" srcId="{1311ED8C-7244-4915-B50A-6DC33635DC0D}" destId="{166B30D9-46C6-45F6-B0E8-53FD78D9DE63}" srcOrd="3" destOrd="0" parTransId="{58A858D2-8EA7-49BF-87CA-C12881616EF4}" sibTransId="{86D84600-1B84-4667-987E-8B2C8E8B5123}"/>
    <dgm:cxn modelId="{F72AFED0-48FC-49B1-B5EF-0DEF6CD57D15}" type="presOf" srcId="{1311ED8C-7244-4915-B50A-6DC33635DC0D}" destId="{CB3441D6-D6F5-4D52-87A3-DC3E14D94EC9}" srcOrd="0" destOrd="0" presId="urn:microsoft.com/office/officeart/2018/2/layout/IconVerticalSolidList"/>
    <dgm:cxn modelId="{A2359DE0-57B5-4B8F-B813-7F8469B4BFC7}" type="presOf" srcId="{491F7990-6853-4DCF-AF93-502101539A66}" destId="{6D34F365-C22D-420B-95D1-C2A3E7B1A257}" srcOrd="0" destOrd="0" presId="urn:microsoft.com/office/officeart/2018/2/layout/IconVerticalSolidList"/>
    <dgm:cxn modelId="{75C52B66-7CF2-410F-A8F5-68205FA8B43A}" type="presParOf" srcId="{CB3441D6-D6F5-4D52-87A3-DC3E14D94EC9}" destId="{0E9E5BE1-3D41-4807-81D2-0750ECE15C95}" srcOrd="0" destOrd="0" presId="urn:microsoft.com/office/officeart/2018/2/layout/IconVerticalSolidList"/>
    <dgm:cxn modelId="{C0CAB3EB-70FF-4934-B5FF-C98ECB4C41AC}" type="presParOf" srcId="{0E9E5BE1-3D41-4807-81D2-0750ECE15C95}" destId="{CE1D4E3F-456B-4075-BC00-4C5AB7034F60}" srcOrd="0" destOrd="0" presId="urn:microsoft.com/office/officeart/2018/2/layout/IconVerticalSolidList"/>
    <dgm:cxn modelId="{312663D5-2A75-44C2-9BCE-7B86CD5F5858}" type="presParOf" srcId="{0E9E5BE1-3D41-4807-81D2-0750ECE15C95}" destId="{C779CBC2-C597-41F5-B9BC-A49167F2BEEC}" srcOrd="1" destOrd="0" presId="urn:microsoft.com/office/officeart/2018/2/layout/IconVerticalSolidList"/>
    <dgm:cxn modelId="{65061E7D-C979-4391-888C-8157AA1EEE1D}" type="presParOf" srcId="{0E9E5BE1-3D41-4807-81D2-0750ECE15C95}" destId="{4AE0E6D5-E938-4B69-AF5C-BE0EB5470D3F}" srcOrd="2" destOrd="0" presId="urn:microsoft.com/office/officeart/2018/2/layout/IconVerticalSolidList"/>
    <dgm:cxn modelId="{921D0EFC-98BE-4165-8FE7-1B7CEBA3882A}" type="presParOf" srcId="{0E9E5BE1-3D41-4807-81D2-0750ECE15C95}" destId="{1081B547-EA42-4C83-ABDB-2BA5862FA08A}" srcOrd="3" destOrd="0" presId="urn:microsoft.com/office/officeart/2018/2/layout/IconVerticalSolidList"/>
    <dgm:cxn modelId="{EC477672-00A4-49C5-B2A4-3FD2B2D0EE8B}" type="presParOf" srcId="{CB3441D6-D6F5-4D52-87A3-DC3E14D94EC9}" destId="{A23F40FB-3E94-4BEE-90E7-50F1D2177B36}" srcOrd="1" destOrd="0" presId="urn:microsoft.com/office/officeart/2018/2/layout/IconVerticalSolidList"/>
    <dgm:cxn modelId="{9C64AC2C-0440-4D09-8C21-3441451AE82D}" type="presParOf" srcId="{CB3441D6-D6F5-4D52-87A3-DC3E14D94EC9}" destId="{508A63FC-6E1A-41FC-B99D-4617E4B249CB}" srcOrd="2" destOrd="0" presId="urn:microsoft.com/office/officeart/2018/2/layout/IconVerticalSolidList"/>
    <dgm:cxn modelId="{CFB4F7CA-75B4-4C8A-9771-B3A32B353D1E}" type="presParOf" srcId="{508A63FC-6E1A-41FC-B99D-4617E4B249CB}" destId="{D2EF1F7E-DBFC-45F6-B9DF-E253AA36853E}" srcOrd="0" destOrd="0" presId="urn:microsoft.com/office/officeart/2018/2/layout/IconVerticalSolidList"/>
    <dgm:cxn modelId="{B6E3AC81-F3AD-4824-9F44-ED2DB5E40204}" type="presParOf" srcId="{508A63FC-6E1A-41FC-B99D-4617E4B249CB}" destId="{9F1174FE-D22E-43BA-8CF9-81FC15CAC169}" srcOrd="1" destOrd="0" presId="urn:microsoft.com/office/officeart/2018/2/layout/IconVerticalSolidList"/>
    <dgm:cxn modelId="{4712D0B0-E5CC-48DF-B31F-D512BA9D3069}" type="presParOf" srcId="{508A63FC-6E1A-41FC-B99D-4617E4B249CB}" destId="{5618645B-22C0-4AB2-B8A7-A4A802CF8ADB}" srcOrd="2" destOrd="0" presId="urn:microsoft.com/office/officeart/2018/2/layout/IconVerticalSolidList"/>
    <dgm:cxn modelId="{DABF9692-7265-459D-AD95-0FAD3D9489B3}" type="presParOf" srcId="{508A63FC-6E1A-41FC-B99D-4617E4B249CB}" destId="{F305EED8-794B-4472-9F32-6E4B45FC57D3}" srcOrd="3" destOrd="0" presId="urn:microsoft.com/office/officeart/2018/2/layout/IconVerticalSolidList"/>
    <dgm:cxn modelId="{3443FB62-AD1D-4BC7-AA21-D50A04453A8C}" type="presParOf" srcId="{CB3441D6-D6F5-4D52-87A3-DC3E14D94EC9}" destId="{C52A5885-CBA3-477D-BB4C-A56BA2FEFA05}" srcOrd="3" destOrd="0" presId="urn:microsoft.com/office/officeart/2018/2/layout/IconVerticalSolidList"/>
    <dgm:cxn modelId="{501AB147-E93F-4552-BA54-6C9965D9A762}" type="presParOf" srcId="{CB3441D6-D6F5-4D52-87A3-DC3E14D94EC9}" destId="{EBEA6D86-80C5-405D-BB3F-989FFF8CAAD4}" srcOrd="4" destOrd="0" presId="urn:microsoft.com/office/officeart/2018/2/layout/IconVerticalSolidList"/>
    <dgm:cxn modelId="{2F8864CB-9249-4825-A5CE-B6CF7CEE45D4}" type="presParOf" srcId="{EBEA6D86-80C5-405D-BB3F-989FFF8CAAD4}" destId="{058D7D9C-ED38-46ED-A1E2-02E5AAB9C514}" srcOrd="0" destOrd="0" presId="urn:microsoft.com/office/officeart/2018/2/layout/IconVerticalSolidList"/>
    <dgm:cxn modelId="{3A29E5F7-6C5F-4C6B-9D71-E6BD4E93E45E}" type="presParOf" srcId="{EBEA6D86-80C5-405D-BB3F-989FFF8CAAD4}" destId="{7F141F30-04EF-448C-98B9-402119DB62D1}" srcOrd="1" destOrd="0" presId="urn:microsoft.com/office/officeart/2018/2/layout/IconVerticalSolidList"/>
    <dgm:cxn modelId="{26790573-CE27-4502-BD4E-6961CAD07AB7}" type="presParOf" srcId="{EBEA6D86-80C5-405D-BB3F-989FFF8CAAD4}" destId="{FB7B36C7-539A-423C-B7D2-4B50411F212F}" srcOrd="2" destOrd="0" presId="urn:microsoft.com/office/officeart/2018/2/layout/IconVerticalSolidList"/>
    <dgm:cxn modelId="{E14CE98B-E50E-45C7-89E0-46F734B417D7}" type="presParOf" srcId="{EBEA6D86-80C5-405D-BB3F-989FFF8CAAD4}" destId="{6D34F365-C22D-420B-95D1-C2A3E7B1A257}" srcOrd="3" destOrd="0" presId="urn:microsoft.com/office/officeart/2018/2/layout/IconVerticalSolidList"/>
    <dgm:cxn modelId="{2727A88D-3CE9-445E-99B7-C6852FC77DFB}" type="presParOf" srcId="{CB3441D6-D6F5-4D52-87A3-DC3E14D94EC9}" destId="{D552E081-CD9C-409A-BE24-2B2EF7178C13}" srcOrd="5" destOrd="0" presId="urn:microsoft.com/office/officeart/2018/2/layout/IconVerticalSolidList"/>
    <dgm:cxn modelId="{F41F4143-F60D-4E9A-AE61-A53D57BC7593}" type="presParOf" srcId="{CB3441D6-D6F5-4D52-87A3-DC3E14D94EC9}" destId="{B89140DE-E268-4C68-8F91-3BA73396079C}" srcOrd="6" destOrd="0" presId="urn:microsoft.com/office/officeart/2018/2/layout/IconVerticalSolidList"/>
    <dgm:cxn modelId="{D2C691A3-C587-4462-BBFF-DFB28019B35C}" type="presParOf" srcId="{B89140DE-E268-4C68-8F91-3BA73396079C}" destId="{ED390839-FE4A-4041-ADFB-992AAF113AB1}" srcOrd="0" destOrd="0" presId="urn:microsoft.com/office/officeart/2018/2/layout/IconVerticalSolidList"/>
    <dgm:cxn modelId="{516DBA0C-F3C3-474F-858C-EB44193ADBE2}" type="presParOf" srcId="{B89140DE-E268-4C68-8F91-3BA73396079C}" destId="{9C6BFDCD-8FC9-4978-AD8F-79CF5EEB7AA9}" srcOrd="1" destOrd="0" presId="urn:microsoft.com/office/officeart/2018/2/layout/IconVerticalSolidList"/>
    <dgm:cxn modelId="{BC4A4FAF-49DB-47FC-8205-7AC1297F0FB9}" type="presParOf" srcId="{B89140DE-E268-4C68-8F91-3BA73396079C}" destId="{9666D908-A95A-4B1B-BBCD-6203F0492E83}" srcOrd="2" destOrd="0" presId="urn:microsoft.com/office/officeart/2018/2/layout/IconVerticalSolidList"/>
    <dgm:cxn modelId="{F387B254-315E-45CD-8418-66D563A8A682}" type="presParOf" srcId="{B89140DE-E268-4C68-8F91-3BA73396079C}" destId="{494A0AB8-5C21-45F9-A767-E542F39D9435}" srcOrd="3" destOrd="0" presId="urn:microsoft.com/office/officeart/2018/2/layout/IconVerticalSolidList"/>
    <dgm:cxn modelId="{5F1FE00A-59B1-46D8-A077-AA6A70CE15ED}" type="presParOf" srcId="{CB3441D6-D6F5-4D52-87A3-DC3E14D94EC9}" destId="{AB6BFFA6-1F64-4AF4-B252-EB791A686144}" srcOrd="7" destOrd="0" presId="urn:microsoft.com/office/officeart/2018/2/layout/IconVerticalSolidList"/>
    <dgm:cxn modelId="{5C68538F-2E48-4034-BB1E-4948D6BA18DE}" type="presParOf" srcId="{CB3441D6-D6F5-4D52-87A3-DC3E14D94EC9}" destId="{FA5E4EA5-B0E9-4AB2-A341-29D01023AEAF}" srcOrd="8" destOrd="0" presId="urn:microsoft.com/office/officeart/2018/2/layout/IconVerticalSolidList"/>
    <dgm:cxn modelId="{F43B8F06-CA0F-4A73-AC24-8D88FB9903F5}" type="presParOf" srcId="{FA5E4EA5-B0E9-4AB2-A341-29D01023AEAF}" destId="{C4B7846C-3AE3-4AF6-8231-636EABB8CDDB}" srcOrd="0" destOrd="0" presId="urn:microsoft.com/office/officeart/2018/2/layout/IconVerticalSolidList"/>
    <dgm:cxn modelId="{BF999B97-F993-4BCC-8F3D-1156DCA97CD4}" type="presParOf" srcId="{FA5E4EA5-B0E9-4AB2-A341-29D01023AEAF}" destId="{4A03003F-E79E-49FE-BC75-D3D8BEB708D1}" srcOrd="1" destOrd="0" presId="urn:microsoft.com/office/officeart/2018/2/layout/IconVerticalSolidList"/>
    <dgm:cxn modelId="{6C74AA7C-5DC6-4676-9929-D9282A01E53B}" type="presParOf" srcId="{FA5E4EA5-B0E9-4AB2-A341-29D01023AEAF}" destId="{00E31C8D-5B40-4E56-8492-DB4570AE730A}" srcOrd="2" destOrd="0" presId="urn:microsoft.com/office/officeart/2018/2/layout/IconVerticalSolidList"/>
    <dgm:cxn modelId="{07D84959-4121-411E-A24C-7C2C02733F2D}" type="presParOf" srcId="{FA5E4EA5-B0E9-4AB2-A341-29D01023AEAF}" destId="{B62C33FD-1299-4498-91BB-2F27559ED1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0A16F-9895-4323-BFCC-1B97EC7FA58B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CD24328-97B6-4154-A0A0-4F527024D963}">
      <dgm:prSet/>
      <dgm:spPr/>
      <dgm:t>
        <a:bodyPr/>
        <a:lstStyle/>
        <a:p>
          <a:r>
            <a:rPr lang="en-US"/>
            <a:t>Goals</a:t>
          </a:r>
        </a:p>
      </dgm:t>
    </dgm:pt>
    <dgm:pt modelId="{E8D0A5A6-0087-4E47-9F4B-F81F37930570}" type="parTrans" cxnId="{6804BED5-AE88-422E-B776-992F4E36332B}">
      <dgm:prSet/>
      <dgm:spPr/>
      <dgm:t>
        <a:bodyPr/>
        <a:lstStyle/>
        <a:p>
          <a:endParaRPr lang="en-US"/>
        </a:p>
      </dgm:t>
    </dgm:pt>
    <dgm:pt modelId="{03D6BF69-2CFB-4063-B4E2-21C69C4FC05E}" type="sibTrans" cxnId="{6804BED5-AE88-422E-B776-992F4E36332B}">
      <dgm:prSet/>
      <dgm:spPr/>
      <dgm:t>
        <a:bodyPr/>
        <a:lstStyle/>
        <a:p>
          <a:endParaRPr lang="en-US"/>
        </a:p>
      </dgm:t>
    </dgm:pt>
    <dgm:pt modelId="{4A1B0CB8-8BB3-4582-BFC6-70B3F4C0A7F4}">
      <dgm:prSet/>
      <dgm:spPr/>
      <dgm:t>
        <a:bodyPr/>
        <a:lstStyle/>
        <a:p>
          <a:r>
            <a:rPr lang="en-US"/>
            <a:t>Development Plans</a:t>
          </a:r>
        </a:p>
      </dgm:t>
    </dgm:pt>
    <dgm:pt modelId="{C4AE5207-8CF6-446F-95FB-79A46298AEF7}" type="parTrans" cxnId="{71528940-271E-485C-B03D-97F06D3FF5D2}">
      <dgm:prSet/>
      <dgm:spPr/>
      <dgm:t>
        <a:bodyPr/>
        <a:lstStyle/>
        <a:p>
          <a:endParaRPr lang="en-US"/>
        </a:p>
      </dgm:t>
    </dgm:pt>
    <dgm:pt modelId="{45AA0AF8-0323-4C5E-AD12-FA95345E5B6A}" type="sibTrans" cxnId="{71528940-271E-485C-B03D-97F06D3FF5D2}">
      <dgm:prSet/>
      <dgm:spPr/>
      <dgm:t>
        <a:bodyPr/>
        <a:lstStyle/>
        <a:p>
          <a:endParaRPr lang="en-US"/>
        </a:p>
      </dgm:t>
    </dgm:pt>
    <dgm:pt modelId="{FDF00FEE-5733-4D85-A701-76CFB481A3C4}">
      <dgm:prSet/>
      <dgm:spPr/>
      <dgm:t>
        <a:bodyPr/>
        <a:lstStyle/>
        <a:p>
          <a:r>
            <a:rPr lang="en-US"/>
            <a:t>Check-Ins</a:t>
          </a:r>
        </a:p>
      </dgm:t>
    </dgm:pt>
    <dgm:pt modelId="{4FEB28CC-4649-4754-BD0B-8716A2A28726}" type="parTrans" cxnId="{D6598F32-7D82-4324-81DA-CB15BDB7709E}">
      <dgm:prSet/>
      <dgm:spPr/>
      <dgm:t>
        <a:bodyPr/>
        <a:lstStyle/>
        <a:p>
          <a:endParaRPr lang="en-US"/>
        </a:p>
      </dgm:t>
    </dgm:pt>
    <dgm:pt modelId="{DD7E647D-232C-4ADD-A441-AC28CCD623C8}" type="sibTrans" cxnId="{D6598F32-7D82-4324-81DA-CB15BDB7709E}">
      <dgm:prSet/>
      <dgm:spPr/>
      <dgm:t>
        <a:bodyPr/>
        <a:lstStyle/>
        <a:p>
          <a:endParaRPr lang="en-US"/>
        </a:p>
      </dgm:t>
    </dgm:pt>
    <dgm:pt modelId="{09812918-226F-461E-B462-C7F2257CBB1E}">
      <dgm:prSet/>
      <dgm:spPr/>
      <dgm:t>
        <a:bodyPr/>
        <a:lstStyle/>
        <a:p>
          <a:r>
            <a:rPr lang="en-US"/>
            <a:t>Performance Reviews</a:t>
          </a:r>
        </a:p>
      </dgm:t>
    </dgm:pt>
    <dgm:pt modelId="{B80FD8C6-120B-493B-9604-3938C1B2F74E}" type="parTrans" cxnId="{0B397AA5-D6D5-4CE6-BC09-17BA437321C5}">
      <dgm:prSet/>
      <dgm:spPr/>
      <dgm:t>
        <a:bodyPr/>
        <a:lstStyle/>
        <a:p>
          <a:endParaRPr lang="en-US"/>
        </a:p>
      </dgm:t>
    </dgm:pt>
    <dgm:pt modelId="{13A5E943-5D98-4586-B217-278E1809C97A}" type="sibTrans" cxnId="{0B397AA5-D6D5-4CE6-BC09-17BA437321C5}">
      <dgm:prSet/>
      <dgm:spPr/>
      <dgm:t>
        <a:bodyPr/>
        <a:lstStyle/>
        <a:p>
          <a:endParaRPr lang="en-US"/>
        </a:p>
      </dgm:t>
    </dgm:pt>
    <dgm:pt modelId="{27964CF7-6458-4358-AF42-D85AF4C5433C}">
      <dgm:prSet/>
      <dgm:spPr/>
      <dgm:t>
        <a:bodyPr/>
        <a:lstStyle/>
        <a:p>
          <a:r>
            <a:rPr lang="en-US"/>
            <a:t>Help </a:t>
          </a:r>
        </a:p>
      </dgm:t>
    </dgm:pt>
    <dgm:pt modelId="{2B562673-4B16-4976-9A1F-D415608E67C5}" type="parTrans" cxnId="{585A86F4-88EE-4B30-B373-54D590F74A52}">
      <dgm:prSet/>
      <dgm:spPr/>
      <dgm:t>
        <a:bodyPr/>
        <a:lstStyle/>
        <a:p>
          <a:endParaRPr lang="en-US"/>
        </a:p>
      </dgm:t>
    </dgm:pt>
    <dgm:pt modelId="{9E06A6F3-5504-48A5-9C86-F393EC6A4DB2}" type="sibTrans" cxnId="{585A86F4-88EE-4B30-B373-54D590F74A52}">
      <dgm:prSet/>
      <dgm:spPr/>
      <dgm:t>
        <a:bodyPr/>
        <a:lstStyle/>
        <a:p>
          <a:endParaRPr lang="en-US"/>
        </a:p>
      </dgm:t>
    </dgm:pt>
    <dgm:pt modelId="{EE9D8D2D-185F-4448-BAD1-C65A55521820}">
      <dgm:prSet/>
      <dgm:spPr/>
      <dgm:t>
        <a:bodyPr/>
        <a:lstStyle/>
        <a:p>
          <a:r>
            <a:rPr lang="en-US" dirty="0"/>
            <a:t>Universal Profile</a:t>
          </a:r>
        </a:p>
      </dgm:t>
    </dgm:pt>
    <dgm:pt modelId="{55B3D886-2AAB-4755-93DB-EF3959B80B9D}" type="parTrans" cxnId="{46F93F46-DD42-41B2-9F89-82D2A9B86128}">
      <dgm:prSet/>
      <dgm:spPr/>
      <dgm:t>
        <a:bodyPr/>
        <a:lstStyle/>
        <a:p>
          <a:endParaRPr lang="en-US"/>
        </a:p>
      </dgm:t>
    </dgm:pt>
    <dgm:pt modelId="{2DED855D-EA55-4FE4-88FC-7AD5872DFB93}" type="sibTrans" cxnId="{46F93F46-DD42-41B2-9F89-82D2A9B86128}">
      <dgm:prSet/>
      <dgm:spPr/>
      <dgm:t>
        <a:bodyPr/>
        <a:lstStyle/>
        <a:p>
          <a:endParaRPr lang="en-US"/>
        </a:p>
      </dgm:t>
    </dgm:pt>
    <dgm:pt modelId="{4369CB92-5C7A-430F-BEB8-66900CB778B7}" type="pres">
      <dgm:prSet presAssocID="{FF40A16F-9895-4323-BFCC-1B97EC7FA58B}" presName="vert0" presStyleCnt="0">
        <dgm:presLayoutVars>
          <dgm:dir/>
          <dgm:animOne val="branch"/>
          <dgm:animLvl val="lvl"/>
        </dgm:presLayoutVars>
      </dgm:prSet>
      <dgm:spPr/>
    </dgm:pt>
    <dgm:pt modelId="{AC10ADF5-FE38-4F70-AD9B-B0356265E378}" type="pres">
      <dgm:prSet presAssocID="{EE9D8D2D-185F-4448-BAD1-C65A55521820}" presName="thickLine" presStyleLbl="alignNode1" presStyleIdx="0" presStyleCnt="6"/>
      <dgm:spPr/>
    </dgm:pt>
    <dgm:pt modelId="{786D2EBF-2B48-427C-B9DB-0700B3AB1BC5}" type="pres">
      <dgm:prSet presAssocID="{EE9D8D2D-185F-4448-BAD1-C65A55521820}" presName="horz1" presStyleCnt="0"/>
      <dgm:spPr/>
    </dgm:pt>
    <dgm:pt modelId="{60A59CAC-B354-4B5F-A8C4-E00DE18B0B8A}" type="pres">
      <dgm:prSet presAssocID="{EE9D8D2D-185F-4448-BAD1-C65A55521820}" presName="tx1" presStyleLbl="revTx" presStyleIdx="0" presStyleCnt="6"/>
      <dgm:spPr/>
    </dgm:pt>
    <dgm:pt modelId="{4953E8E7-8176-480B-9CFB-1E04B75FE422}" type="pres">
      <dgm:prSet presAssocID="{EE9D8D2D-185F-4448-BAD1-C65A55521820}" presName="vert1" presStyleCnt="0"/>
      <dgm:spPr/>
    </dgm:pt>
    <dgm:pt modelId="{31331778-0D29-4615-8843-E592BC873AE3}" type="pres">
      <dgm:prSet presAssocID="{3CD24328-97B6-4154-A0A0-4F527024D963}" presName="thickLine" presStyleLbl="alignNode1" presStyleIdx="1" presStyleCnt="6"/>
      <dgm:spPr/>
    </dgm:pt>
    <dgm:pt modelId="{A374AFB0-C5BC-49AA-8FCE-85D8B44DF3F4}" type="pres">
      <dgm:prSet presAssocID="{3CD24328-97B6-4154-A0A0-4F527024D963}" presName="horz1" presStyleCnt="0"/>
      <dgm:spPr/>
    </dgm:pt>
    <dgm:pt modelId="{7D3320FB-3D41-4B71-AECA-28F363446B1E}" type="pres">
      <dgm:prSet presAssocID="{3CD24328-97B6-4154-A0A0-4F527024D963}" presName="tx1" presStyleLbl="revTx" presStyleIdx="1" presStyleCnt="6"/>
      <dgm:spPr/>
    </dgm:pt>
    <dgm:pt modelId="{9D78A8E3-0A8A-4767-B08C-FDBE6F26311A}" type="pres">
      <dgm:prSet presAssocID="{3CD24328-97B6-4154-A0A0-4F527024D963}" presName="vert1" presStyleCnt="0"/>
      <dgm:spPr/>
    </dgm:pt>
    <dgm:pt modelId="{CE78DF8E-46F2-4682-95C7-BBFBE8762E52}" type="pres">
      <dgm:prSet presAssocID="{4A1B0CB8-8BB3-4582-BFC6-70B3F4C0A7F4}" presName="thickLine" presStyleLbl="alignNode1" presStyleIdx="2" presStyleCnt="6"/>
      <dgm:spPr/>
    </dgm:pt>
    <dgm:pt modelId="{ECE0954E-6EC3-4788-ACEF-8B1C32F08846}" type="pres">
      <dgm:prSet presAssocID="{4A1B0CB8-8BB3-4582-BFC6-70B3F4C0A7F4}" presName="horz1" presStyleCnt="0"/>
      <dgm:spPr/>
    </dgm:pt>
    <dgm:pt modelId="{70F53B1C-74E5-499B-8D3B-CED19EB8C3C4}" type="pres">
      <dgm:prSet presAssocID="{4A1B0CB8-8BB3-4582-BFC6-70B3F4C0A7F4}" presName="tx1" presStyleLbl="revTx" presStyleIdx="2" presStyleCnt="6"/>
      <dgm:spPr/>
    </dgm:pt>
    <dgm:pt modelId="{0C66D211-9174-475F-AAE5-06F72B9A1624}" type="pres">
      <dgm:prSet presAssocID="{4A1B0CB8-8BB3-4582-BFC6-70B3F4C0A7F4}" presName="vert1" presStyleCnt="0"/>
      <dgm:spPr/>
    </dgm:pt>
    <dgm:pt modelId="{10A11550-7A15-463D-AEE9-2B1A9BCBE122}" type="pres">
      <dgm:prSet presAssocID="{09812918-226F-461E-B462-C7F2257CBB1E}" presName="thickLine" presStyleLbl="alignNode1" presStyleIdx="3" presStyleCnt="6"/>
      <dgm:spPr/>
    </dgm:pt>
    <dgm:pt modelId="{8FD16565-3E8E-4250-AF55-68434F3B5D2B}" type="pres">
      <dgm:prSet presAssocID="{09812918-226F-461E-B462-C7F2257CBB1E}" presName="horz1" presStyleCnt="0"/>
      <dgm:spPr/>
    </dgm:pt>
    <dgm:pt modelId="{5F228C43-48CB-4ED2-98AF-B154885A8DFE}" type="pres">
      <dgm:prSet presAssocID="{09812918-226F-461E-B462-C7F2257CBB1E}" presName="tx1" presStyleLbl="revTx" presStyleIdx="3" presStyleCnt="6"/>
      <dgm:spPr/>
    </dgm:pt>
    <dgm:pt modelId="{A06CBBD3-9ED6-46FB-ADD0-1F9E7E27CC3A}" type="pres">
      <dgm:prSet presAssocID="{09812918-226F-461E-B462-C7F2257CBB1E}" presName="vert1" presStyleCnt="0"/>
      <dgm:spPr/>
    </dgm:pt>
    <dgm:pt modelId="{4548D863-9E24-48F7-B932-A18052693F54}" type="pres">
      <dgm:prSet presAssocID="{FDF00FEE-5733-4D85-A701-76CFB481A3C4}" presName="thickLine" presStyleLbl="alignNode1" presStyleIdx="4" presStyleCnt="6"/>
      <dgm:spPr/>
    </dgm:pt>
    <dgm:pt modelId="{F28E35ED-4072-435A-A9AF-497D7B9E2C9B}" type="pres">
      <dgm:prSet presAssocID="{FDF00FEE-5733-4D85-A701-76CFB481A3C4}" presName="horz1" presStyleCnt="0"/>
      <dgm:spPr/>
    </dgm:pt>
    <dgm:pt modelId="{C8194228-845B-4B44-AE1E-D61C5F30B9CF}" type="pres">
      <dgm:prSet presAssocID="{FDF00FEE-5733-4D85-A701-76CFB481A3C4}" presName="tx1" presStyleLbl="revTx" presStyleIdx="4" presStyleCnt="6"/>
      <dgm:spPr/>
    </dgm:pt>
    <dgm:pt modelId="{40C1866C-DCA5-40D9-AA41-D60C42C84018}" type="pres">
      <dgm:prSet presAssocID="{FDF00FEE-5733-4D85-A701-76CFB481A3C4}" presName="vert1" presStyleCnt="0"/>
      <dgm:spPr/>
    </dgm:pt>
    <dgm:pt modelId="{63C15268-DA25-42E7-95FC-6AAD1F597B71}" type="pres">
      <dgm:prSet presAssocID="{27964CF7-6458-4358-AF42-D85AF4C5433C}" presName="thickLine" presStyleLbl="alignNode1" presStyleIdx="5" presStyleCnt="6"/>
      <dgm:spPr/>
    </dgm:pt>
    <dgm:pt modelId="{C10DAD9E-9043-4506-AC5F-EDC97CA8C627}" type="pres">
      <dgm:prSet presAssocID="{27964CF7-6458-4358-AF42-D85AF4C5433C}" presName="horz1" presStyleCnt="0"/>
      <dgm:spPr/>
    </dgm:pt>
    <dgm:pt modelId="{747037C5-6DAC-43FD-8AB3-11C3BAB9A3F1}" type="pres">
      <dgm:prSet presAssocID="{27964CF7-6458-4358-AF42-D85AF4C5433C}" presName="tx1" presStyleLbl="revTx" presStyleIdx="5" presStyleCnt="6"/>
      <dgm:spPr/>
    </dgm:pt>
    <dgm:pt modelId="{8A180D18-2BD2-46F4-B94D-10AC978FFB48}" type="pres">
      <dgm:prSet presAssocID="{27964CF7-6458-4358-AF42-D85AF4C5433C}" presName="vert1" presStyleCnt="0"/>
      <dgm:spPr/>
    </dgm:pt>
  </dgm:ptLst>
  <dgm:cxnLst>
    <dgm:cxn modelId="{6B2A692A-7F48-4CFF-8751-CFDD3F78EEE9}" type="presOf" srcId="{4A1B0CB8-8BB3-4582-BFC6-70B3F4C0A7F4}" destId="{70F53B1C-74E5-499B-8D3B-CED19EB8C3C4}" srcOrd="0" destOrd="0" presId="urn:microsoft.com/office/officeart/2008/layout/LinedList"/>
    <dgm:cxn modelId="{D6598F32-7D82-4324-81DA-CB15BDB7709E}" srcId="{FF40A16F-9895-4323-BFCC-1B97EC7FA58B}" destId="{FDF00FEE-5733-4D85-A701-76CFB481A3C4}" srcOrd="4" destOrd="0" parTransId="{4FEB28CC-4649-4754-BD0B-8716A2A28726}" sibTransId="{DD7E647D-232C-4ADD-A441-AC28CCD623C8}"/>
    <dgm:cxn modelId="{71528940-271E-485C-B03D-97F06D3FF5D2}" srcId="{FF40A16F-9895-4323-BFCC-1B97EC7FA58B}" destId="{4A1B0CB8-8BB3-4582-BFC6-70B3F4C0A7F4}" srcOrd="2" destOrd="0" parTransId="{C4AE5207-8CF6-446F-95FB-79A46298AEF7}" sibTransId="{45AA0AF8-0323-4C5E-AD12-FA95345E5B6A}"/>
    <dgm:cxn modelId="{985BCB43-FA40-4A09-9D9E-5F8B907F6CB4}" type="presOf" srcId="{FF40A16F-9895-4323-BFCC-1B97EC7FA58B}" destId="{4369CB92-5C7A-430F-BEB8-66900CB778B7}" srcOrd="0" destOrd="0" presId="urn:microsoft.com/office/officeart/2008/layout/LinedList"/>
    <dgm:cxn modelId="{46F93F46-DD42-41B2-9F89-82D2A9B86128}" srcId="{FF40A16F-9895-4323-BFCC-1B97EC7FA58B}" destId="{EE9D8D2D-185F-4448-BAD1-C65A55521820}" srcOrd="0" destOrd="0" parTransId="{55B3D886-2AAB-4755-93DB-EF3959B80B9D}" sibTransId="{2DED855D-EA55-4FE4-88FC-7AD5872DFB93}"/>
    <dgm:cxn modelId="{29262E4A-8688-44E0-8947-B9F14EC0E629}" type="presOf" srcId="{27964CF7-6458-4358-AF42-D85AF4C5433C}" destId="{747037C5-6DAC-43FD-8AB3-11C3BAB9A3F1}" srcOrd="0" destOrd="0" presId="urn:microsoft.com/office/officeart/2008/layout/LinedList"/>
    <dgm:cxn modelId="{76F13252-F3FC-490B-A530-9150F16B4C14}" type="presOf" srcId="{FDF00FEE-5733-4D85-A701-76CFB481A3C4}" destId="{C8194228-845B-4B44-AE1E-D61C5F30B9CF}" srcOrd="0" destOrd="0" presId="urn:microsoft.com/office/officeart/2008/layout/LinedList"/>
    <dgm:cxn modelId="{958E5E83-CC1A-48EE-A61F-70F7B3A609AD}" type="presOf" srcId="{3CD24328-97B6-4154-A0A0-4F527024D963}" destId="{7D3320FB-3D41-4B71-AECA-28F363446B1E}" srcOrd="0" destOrd="0" presId="urn:microsoft.com/office/officeart/2008/layout/LinedList"/>
    <dgm:cxn modelId="{0B397AA5-D6D5-4CE6-BC09-17BA437321C5}" srcId="{FF40A16F-9895-4323-BFCC-1B97EC7FA58B}" destId="{09812918-226F-461E-B462-C7F2257CBB1E}" srcOrd="3" destOrd="0" parTransId="{B80FD8C6-120B-493B-9604-3938C1B2F74E}" sibTransId="{13A5E943-5D98-4586-B217-278E1809C97A}"/>
    <dgm:cxn modelId="{8439C8AB-05D5-435C-8DE9-F8849A7F2953}" type="presOf" srcId="{09812918-226F-461E-B462-C7F2257CBB1E}" destId="{5F228C43-48CB-4ED2-98AF-B154885A8DFE}" srcOrd="0" destOrd="0" presId="urn:microsoft.com/office/officeart/2008/layout/LinedList"/>
    <dgm:cxn modelId="{6804BED5-AE88-422E-B776-992F4E36332B}" srcId="{FF40A16F-9895-4323-BFCC-1B97EC7FA58B}" destId="{3CD24328-97B6-4154-A0A0-4F527024D963}" srcOrd="1" destOrd="0" parTransId="{E8D0A5A6-0087-4E47-9F4B-F81F37930570}" sibTransId="{03D6BF69-2CFB-4063-B4E2-21C69C4FC05E}"/>
    <dgm:cxn modelId="{C3F975ED-7F59-4E5B-A5A2-3D45B8699FA7}" type="presOf" srcId="{EE9D8D2D-185F-4448-BAD1-C65A55521820}" destId="{60A59CAC-B354-4B5F-A8C4-E00DE18B0B8A}" srcOrd="0" destOrd="0" presId="urn:microsoft.com/office/officeart/2008/layout/LinedList"/>
    <dgm:cxn modelId="{585A86F4-88EE-4B30-B373-54D590F74A52}" srcId="{FF40A16F-9895-4323-BFCC-1B97EC7FA58B}" destId="{27964CF7-6458-4358-AF42-D85AF4C5433C}" srcOrd="5" destOrd="0" parTransId="{2B562673-4B16-4976-9A1F-D415608E67C5}" sibTransId="{9E06A6F3-5504-48A5-9C86-F393EC6A4DB2}"/>
    <dgm:cxn modelId="{3889D612-D4BE-4E8D-A8DE-5C8150C7E90E}" type="presParOf" srcId="{4369CB92-5C7A-430F-BEB8-66900CB778B7}" destId="{AC10ADF5-FE38-4F70-AD9B-B0356265E378}" srcOrd="0" destOrd="0" presId="urn:microsoft.com/office/officeart/2008/layout/LinedList"/>
    <dgm:cxn modelId="{B303E87A-5DB9-4775-AEE9-64AD48955371}" type="presParOf" srcId="{4369CB92-5C7A-430F-BEB8-66900CB778B7}" destId="{786D2EBF-2B48-427C-B9DB-0700B3AB1BC5}" srcOrd="1" destOrd="0" presId="urn:microsoft.com/office/officeart/2008/layout/LinedList"/>
    <dgm:cxn modelId="{0127F200-3C84-4EBB-B722-7328E53F4924}" type="presParOf" srcId="{786D2EBF-2B48-427C-B9DB-0700B3AB1BC5}" destId="{60A59CAC-B354-4B5F-A8C4-E00DE18B0B8A}" srcOrd="0" destOrd="0" presId="urn:microsoft.com/office/officeart/2008/layout/LinedList"/>
    <dgm:cxn modelId="{17313862-AA56-42BE-80A7-4E2C56D6497A}" type="presParOf" srcId="{786D2EBF-2B48-427C-B9DB-0700B3AB1BC5}" destId="{4953E8E7-8176-480B-9CFB-1E04B75FE422}" srcOrd="1" destOrd="0" presId="urn:microsoft.com/office/officeart/2008/layout/LinedList"/>
    <dgm:cxn modelId="{95115021-CAF1-4377-8FD0-0131577BBD6E}" type="presParOf" srcId="{4369CB92-5C7A-430F-BEB8-66900CB778B7}" destId="{31331778-0D29-4615-8843-E592BC873AE3}" srcOrd="2" destOrd="0" presId="urn:microsoft.com/office/officeart/2008/layout/LinedList"/>
    <dgm:cxn modelId="{71714B85-1FDF-48FD-B416-2C79BF48BB64}" type="presParOf" srcId="{4369CB92-5C7A-430F-BEB8-66900CB778B7}" destId="{A374AFB0-C5BC-49AA-8FCE-85D8B44DF3F4}" srcOrd="3" destOrd="0" presId="urn:microsoft.com/office/officeart/2008/layout/LinedList"/>
    <dgm:cxn modelId="{364295D5-4DEF-4973-9D26-78052ACBFF48}" type="presParOf" srcId="{A374AFB0-C5BC-49AA-8FCE-85D8B44DF3F4}" destId="{7D3320FB-3D41-4B71-AECA-28F363446B1E}" srcOrd="0" destOrd="0" presId="urn:microsoft.com/office/officeart/2008/layout/LinedList"/>
    <dgm:cxn modelId="{C3D28DB7-10DE-4228-976E-16E224318DFA}" type="presParOf" srcId="{A374AFB0-C5BC-49AA-8FCE-85D8B44DF3F4}" destId="{9D78A8E3-0A8A-4767-B08C-FDBE6F26311A}" srcOrd="1" destOrd="0" presId="urn:microsoft.com/office/officeart/2008/layout/LinedList"/>
    <dgm:cxn modelId="{92DB7464-BCBA-41FF-9926-8144316A1D20}" type="presParOf" srcId="{4369CB92-5C7A-430F-BEB8-66900CB778B7}" destId="{CE78DF8E-46F2-4682-95C7-BBFBE8762E52}" srcOrd="4" destOrd="0" presId="urn:microsoft.com/office/officeart/2008/layout/LinedList"/>
    <dgm:cxn modelId="{8D2A45EA-512B-42AE-B3C9-69083138E90A}" type="presParOf" srcId="{4369CB92-5C7A-430F-BEB8-66900CB778B7}" destId="{ECE0954E-6EC3-4788-ACEF-8B1C32F08846}" srcOrd="5" destOrd="0" presId="urn:microsoft.com/office/officeart/2008/layout/LinedList"/>
    <dgm:cxn modelId="{8EE1190C-6D87-41EF-A63F-B756D3647591}" type="presParOf" srcId="{ECE0954E-6EC3-4788-ACEF-8B1C32F08846}" destId="{70F53B1C-74E5-499B-8D3B-CED19EB8C3C4}" srcOrd="0" destOrd="0" presId="urn:microsoft.com/office/officeart/2008/layout/LinedList"/>
    <dgm:cxn modelId="{5EBBFAD3-61D3-4560-87D9-11FDDF59D0B9}" type="presParOf" srcId="{ECE0954E-6EC3-4788-ACEF-8B1C32F08846}" destId="{0C66D211-9174-475F-AAE5-06F72B9A1624}" srcOrd="1" destOrd="0" presId="urn:microsoft.com/office/officeart/2008/layout/LinedList"/>
    <dgm:cxn modelId="{4CD2FC8C-0079-4917-8356-6B2A77182EF9}" type="presParOf" srcId="{4369CB92-5C7A-430F-BEB8-66900CB778B7}" destId="{10A11550-7A15-463D-AEE9-2B1A9BCBE122}" srcOrd="6" destOrd="0" presId="urn:microsoft.com/office/officeart/2008/layout/LinedList"/>
    <dgm:cxn modelId="{9B2C9755-A483-4427-A0D4-F1F2C53DED31}" type="presParOf" srcId="{4369CB92-5C7A-430F-BEB8-66900CB778B7}" destId="{8FD16565-3E8E-4250-AF55-68434F3B5D2B}" srcOrd="7" destOrd="0" presId="urn:microsoft.com/office/officeart/2008/layout/LinedList"/>
    <dgm:cxn modelId="{8A1C6288-6288-4EF7-AAC9-8F30E4C4225A}" type="presParOf" srcId="{8FD16565-3E8E-4250-AF55-68434F3B5D2B}" destId="{5F228C43-48CB-4ED2-98AF-B154885A8DFE}" srcOrd="0" destOrd="0" presId="urn:microsoft.com/office/officeart/2008/layout/LinedList"/>
    <dgm:cxn modelId="{0F727700-FFCC-4233-8C4E-18875C038863}" type="presParOf" srcId="{8FD16565-3E8E-4250-AF55-68434F3B5D2B}" destId="{A06CBBD3-9ED6-46FB-ADD0-1F9E7E27CC3A}" srcOrd="1" destOrd="0" presId="urn:microsoft.com/office/officeart/2008/layout/LinedList"/>
    <dgm:cxn modelId="{C4D1D93B-BF10-4BF5-9152-8387D163FEA1}" type="presParOf" srcId="{4369CB92-5C7A-430F-BEB8-66900CB778B7}" destId="{4548D863-9E24-48F7-B932-A18052693F54}" srcOrd="8" destOrd="0" presId="urn:microsoft.com/office/officeart/2008/layout/LinedList"/>
    <dgm:cxn modelId="{9E4F79FA-93E6-4E9A-B68C-7CE1426DBD94}" type="presParOf" srcId="{4369CB92-5C7A-430F-BEB8-66900CB778B7}" destId="{F28E35ED-4072-435A-A9AF-497D7B9E2C9B}" srcOrd="9" destOrd="0" presId="urn:microsoft.com/office/officeart/2008/layout/LinedList"/>
    <dgm:cxn modelId="{1269211B-2DB0-4531-AFE6-C7D646BDCD57}" type="presParOf" srcId="{F28E35ED-4072-435A-A9AF-497D7B9E2C9B}" destId="{C8194228-845B-4B44-AE1E-D61C5F30B9CF}" srcOrd="0" destOrd="0" presId="urn:microsoft.com/office/officeart/2008/layout/LinedList"/>
    <dgm:cxn modelId="{57B8CDBA-A9EB-4171-8386-DD50873895D5}" type="presParOf" srcId="{F28E35ED-4072-435A-A9AF-497D7B9E2C9B}" destId="{40C1866C-DCA5-40D9-AA41-D60C42C84018}" srcOrd="1" destOrd="0" presId="urn:microsoft.com/office/officeart/2008/layout/LinedList"/>
    <dgm:cxn modelId="{270AA189-6A7C-4DDA-AF3A-5C653A65062A}" type="presParOf" srcId="{4369CB92-5C7A-430F-BEB8-66900CB778B7}" destId="{63C15268-DA25-42E7-95FC-6AAD1F597B71}" srcOrd="10" destOrd="0" presId="urn:microsoft.com/office/officeart/2008/layout/LinedList"/>
    <dgm:cxn modelId="{FA28DCF1-91B3-4EFA-968D-CB9E99D7A539}" type="presParOf" srcId="{4369CB92-5C7A-430F-BEB8-66900CB778B7}" destId="{C10DAD9E-9043-4506-AC5F-EDC97CA8C627}" srcOrd="11" destOrd="0" presId="urn:microsoft.com/office/officeart/2008/layout/LinedList"/>
    <dgm:cxn modelId="{27BADB39-D6F5-4953-9195-F8670BD1FC85}" type="presParOf" srcId="{C10DAD9E-9043-4506-AC5F-EDC97CA8C627}" destId="{747037C5-6DAC-43FD-8AB3-11C3BAB9A3F1}" srcOrd="0" destOrd="0" presId="urn:microsoft.com/office/officeart/2008/layout/LinedList"/>
    <dgm:cxn modelId="{2AB240B3-220E-4FBA-AECD-978270FF4591}" type="presParOf" srcId="{C10DAD9E-9043-4506-AC5F-EDC97CA8C627}" destId="{8A180D18-2BD2-46F4-B94D-10AC978FFB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317C5-2B22-4102-91DF-66008472E7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1E258F-D883-4922-B80D-0C4B537E2597}">
      <dgm:prSet/>
      <dgm:spPr/>
      <dgm:t>
        <a:bodyPr/>
        <a:lstStyle/>
        <a:p>
          <a:r>
            <a:rPr lang="en-US"/>
            <a:t>Mentoring</a:t>
          </a:r>
        </a:p>
      </dgm:t>
    </dgm:pt>
    <dgm:pt modelId="{7C0F7367-7D38-4B2F-B153-84D58107DE00}" type="parTrans" cxnId="{4A1FEA37-D55F-4B64-B986-977AC171E865}">
      <dgm:prSet/>
      <dgm:spPr/>
      <dgm:t>
        <a:bodyPr/>
        <a:lstStyle/>
        <a:p>
          <a:endParaRPr lang="en-US"/>
        </a:p>
      </dgm:t>
    </dgm:pt>
    <dgm:pt modelId="{DEF325B2-B1E0-4AE0-B364-B3065EBCAEDC}" type="sibTrans" cxnId="{4A1FEA37-D55F-4B64-B986-977AC171E865}">
      <dgm:prSet/>
      <dgm:spPr/>
      <dgm:t>
        <a:bodyPr/>
        <a:lstStyle/>
        <a:p>
          <a:endParaRPr lang="en-US"/>
        </a:p>
      </dgm:t>
    </dgm:pt>
    <dgm:pt modelId="{6B45EB04-59F4-420C-A2F3-D2FFB648092A}">
      <dgm:prSet/>
      <dgm:spPr/>
      <dgm:t>
        <a:bodyPr/>
        <a:lstStyle/>
        <a:p>
          <a:r>
            <a:rPr lang="en-US"/>
            <a:t>Teaching</a:t>
          </a:r>
        </a:p>
      </dgm:t>
    </dgm:pt>
    <dgm:pt modelId="{7E3E70D6-0230-42D3-B7F0-464A313A0C56}" type="parTrans" cxnId="{6209B07E-F700-467B-86D8-4AA6F0B97DFE}">
      <dgm:prSet/>
      <dgm:spPr/>
      <dgm:t>
        <a:bodyPr/>
        <a:lstStyle/>
        <a:p>
          <a:endParaRPr lang="en-US"/>
        </a:p>
      </dgm:t>
    </dgm:pt>
    <dgm:pt modelId="{8A8EFB55-58CD-42D9-A118-D98FAFEC602D}" type="sibTrans" cxnId="{6209B07E-F700-467B-86D8-4AA6F0B97DFE}">
      <dgm:prSet/>
      <dgm:spPr/>
      <dgm:t>
        <a:bodyPr/>
        <a:lstStyle/>
        <a:p>
          <a:endParaRPr lang="en-US"/>
        </a:p>
      </dgm:t>
    </dgm:pt>
    <dgm:pt modelId="{DFD63025-49D3-4473-AEC3-3F47C5A7D966}">
      <dgm:prSet/>
      <dgm:spPr/>
      <dgm:t>
        <a:bodyPr/>
        <a:lstStyle/>
        <a:p>
          <a:r>
            <a:rPr lang="en-US"/>
            <a:t>Therapy </a:t>
          </a:r>
        </a:p>
      </dgm:t>
    </dgm:pt>
    <dgm:pt modelId="{9DDF0914-D6C3-4AF3-91D5-21823584A820}" type="parTrans" cxnId="{D47C6415-4E3A-4002-AE0B-A0885B2DB623}">
      <dgm:prSet/>
      <dgm:spPr/>
      <dgm:t>
        <a:bodyPr/>
        <a:lstStyle/>
        <a:p>
          <a:endParaRPr lang="en-US"/>
        </a:p>
      </dgm:t>
    </dgm:pt>
    <dgm:pt modelId="{A07A9E6C-05F1-46C3-85E0-18A83B94A189}" type="sibTrans" cxnId="{D47C6415-4E3A-4002-AE0B-A0885B2DB623}">
      <dgm:prSet/>
      <dgm:spPr/>
      <dgm:t>
        <a:bodyPr/>
        <a:lstStyle/>
        <a:p>
          <a:endParaRPr lang="en-US"/>
        </a:p>
      </dgm:t>
    </dgm:pt>
    <dgm:pt modelId="{42A1507B-4555-4593-990B-5C674EBE61F7}">
      <dgm:prSet/>
      <dgm:spPr/>
      <dgm:t>
        <a:bodyPr/>
        <a:lstStyle/>
        <a:p>
          <a:r>
            <a:rPr lang="en-US"/>
            <a:t>Consulting</a:t>
          </a:r>
        </a:p>
      </dgm:t>
    </dgm:pt>
    <dgm:pt modelId="{A3FBA656-966C-4374-98F3-F1BB86E8209D}" type="parTrans" cxnId="{9186C70A-C21D-47C1-A688-A95695E4F882}">
      <dgm:prSet/>
      <dgm:spPr/>
      <dgm:t>
        <a:bodyPr/>
        <a:lstStyle/>
        <a:p>
          <a:endParaRPr lang="en-US"/>
        </a:p>
      </dgm:t>
    </dgm:pt>
    <dgm:pt modelId="{81B6DFC8-96E9-48A0-A3B7-13F9F48CF5F7}" type="sibTrans" cxnId="{9186C70A-C21D-47C1-A688-A95695E4F882}">
      <dgm:prSet/>
      <dgm:spPr/>
      <dgm:t>
        <a:bodyPr/>
        <a:lstStyle/>
        <a:p>
          <a:endParaRPr lang="en-US"/>
        </a:p>
      </dgm:t>
    </dgm:pt>
    <dgm:pt modelId="{81E930F5-2644-4D3E-AC80-3528282C8E26}" type="pres">
      <dgm:prSet presAssocID="{B25317C5-2B22-4102-91DF-66008472E767}" presName="linear" presStyleCnt="0">
        <dgm:presLayoutVars>
          <dgm:dir/>
          <dgm:animLvl val="lvl"/>
          <dgm:resizeHandles val="exact"/>
        </dgm:presLayoutVars>
      </dgm:prSet>
      <dgm:spPr/>
    </dgm:pt>
    <dgm:pt modelId="{1A46E7B5-77CC-43EA-B040-01CDDE82A1F7}" type="pres">
      <dgm:prSet presAssocID="{391E258F-D883-4922-B80D-0C4B537E2597}" presName="parentLin" presStyleCnt="0"/>
      <dgm:spPr/>
    </dgm:pt>
    <dgm:pt modelId="{B60DFBDE-0458-4707-B146-BF455F820B3A}" type="pres">
      <dgm:prSet presAssocID="{391E258F-D883-4922-B80D-0C4B537E2597}" presName="parentLeftMargin" presStyleLbl="node1" presStyleIdx="0" presStyleCnt="4"/>
      <dgm:spPr/>
    </dgm:pt>
    <dgm:pt modelId="{3558A13E-846F-4692-BB42-6480AB6AEFC5}" type="pres">
      <dgm:prSet presAssocID="{391E258F-D883-4922-B80D-0C4B537E25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58FE0F-1E73-4293-8128-332FF9A44781}" type="pres">
      <dgm:prSet presAssocID="{391E258F-D883-4922-B80D-0C4B537E2597}" presName="negativeSpace" presStyleCnt="0"/>
      <dgm:spPr/>
    </dgm:pt>
    <dgm:pt modelId="{7642A8B7-6BA3-4078-B66E-6FB443A911CE}" type="pres">
      <dgm:prSet presAssocID="{391E258F-D883-4922-B80D-0C4B537E2597}" presName="childText" presStyleLbl="conFgAcc1" presStyleIdx="0" presStyleCnt="4">
        <dgm:presLayoutVars>
          <dgm:bulletEnabled val="1"/>
        </dgm:presLayoutVars>
      </dgm:prSet>
      <dgm:spPr/>
    </dgm:pt>
    <dgm:pt modelId="{51CD01B0-7BD3-497D-9A51-02EA41096993}" type="pres">
      <dgm:prSet presAssocID="{DEF325B2-B1E0-4AE0-B364-B3065EBCAEDC}" presName="spaceBetweenRectangles" presStyleCnt="0"/>
      <dgm:spPr/>
    </dgm:pt>
    <dgm:pt modelId="{831E5F1B-1FCA-4160-91A8-FFAAECBD95FF}" type="pres">
      <dgm:prSet presAssocID="{6B45EB04-59F4-420C-A2F3-D2FFB648092A}" presName="parentLin" presStyleCnt="0"/>
      <dgm:spPr/>
    </dgm:pt>
    <dgm:pt modelId="{8A2CB029-FCAC-4714-B57B-DB8C8A0D8F2C}" type="pres">
      <dgm:prSet presAssocID="{6B45EB04-59F4-420C-A2F3-D2FFB648092A}" presName="parentLeftMargin" presStyleLbl="node1" presStyleIdx="0" presStyleCnt="4"/>
      <dgm:spPr/>
    </dgm:pt>
    <dgm:pt modelId="{D71929BD-B172-43EE-AAA2-C0951040DFE0}" type="pres">
      <dgm:prSet presAssocID="{6B45EB04-59F4-420C-A2F3-D2FFB64809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F5C55D-8021-457C-9899-BC3074633173}" type="pres">
      <dgm:prSet presAssocID="{6B45EB04-59F4-420C-A2F3-D2FFB648092A}" presName="negativeSpace" presStyleCnt="0"/>
      <dgm:spPr/>
    </dgm:pt>
    <dgm:pt modelId="{3AA878B4-9AB0-4DA7-A289-94B9CF1645E8}" type="pres">
      <dgm:prSet presAssocID="{6B45EB04-59F4-420C-A2F3-D2FFB648092A}" presName="childText" presStyleLbl="conFgAcc1" presStyleIdx="1" presStyleCnt="4">
        <dgm:presLayoutVars>
          <dgm:bulletEnabled val="1"/>
        </dgm:presLayoutVars>
      </dgm:prSet>
      <dgm:spPr/>
    </dgm:pt>
    <dgm:pt modelId="{613EB542-9042-4CA4-8364-7D05F226A77E}" type="pres">
      <dgm:prSet presAssocID="{8A8EFB55-58CD-42D9-A118-D98FAFEC602D}" presName="spaceBetweenRectangles" presStyleCnt="0"/>
      <dgm:spPr/>
    </dgm:pt>
    <dgm:pt modelId="{4B63D40E-E63E-4783-87D2-C72314E7967A}" type="pres">
      <dgm:prSet presAssocID="{DFD63025-49D3-4473-AEC3-3F47C5A7D966}" presName="parentLin" presStyleCnt="0"/>
      <dgm:spPr/>
    </dgm:pt>
    <dgm:pt modelId="{6DA0DAA3-6B1B-4514-B5A1-F119AB36139E}" type="pres">
      <dgm:prSet presAssocID="{DFD63025-49D3-4473-AEC3-3F47C5A7D966}" presName="parentLeftMargin" presStyleLbl="node1" presStyleIdx="1" presStyleCnt="4"/>
      <dgm:spPr/>
    </dgm:pt>
    <dgm:pt modelId="{E0530C7C-1B16-4D79-81B0-64FD8FC1C99B}" type="pres">
      <dgm:prSet presAssocID="{DFD63025-49D3-4473-AEC3-3F47C5A7D9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0D0CED-607B-4391-BFD9-EFD74EAFDED2}" type="pres">
      <dgm:prSet presAssocID="{DFD63025-49D3-4473-AEC3-3F47C5A7D966}" presName="negativeSpace" presStyleCnt="0"/>
      <dgm:spPr/>
    </dgm:pt>
    <dgm:pt modelId="{5A09D6AC-F1D6-4E93-A8EB-57C3EED8C762}" type="pres">
      <dgm:prSet presAssocID="{DFD63025-49D3-4473-AEC3-3F47C5A7D966}" presName="childText" presStyleLbl="conFgAcc1" presStyleIdx="2" presStyleCnt="4" custLinFactNeighborY="54317">
        <dgm:presLayoutVars>
          <dgm:bulletEnabled val="1"/>
        </dgm:presLayoutVars>
      </dgm:prSet>
      <dgm:spPr/>
    </dgm:pt>
    <dgm:pt modelId="{9EC94C2D-0A81-40C5-9CBF-1582950036F6}" type="pres">
      <dgm:prSet presAssocID="{A07A9E6C-05F1-46C3-85E0-18A83B94A189}" presName="spaceBetweenRectangles" presStyleCnt="0"/>
      <dgm:spPr/>
    </dgm:pt>
    <dgm:pt modelId="{8E1F85FE-131B-4A85-B961-D574429421D8}" type="pres">
      <dgm:prSet presAssocID="{42A1507B-4555-4593-990B-5C674EBE61F7}" presName="parentLin" presStyleCnt="0"/>
      <dgm:spPr/>
    </dgm:pt>
    <dgm:pt modelId="{363D8A34-5CD7-49D3-A439-56E38B972E94}" type="pres">
      <dgm:prSet presAssocID="{42A1507B-4555-4593-990B-5C674EBE61F7}" presName="parentLeftMargin" presStyleLbl="node1" presStyleIdx="2" presStyleCnt="4"/>
      <dgm:spPr/>
    </dgm:pt>
    <dgm:pt modelId="{81692BEC-F5BD-4597-BF37-A02EB8782BD2}" type="pres">
      <dgm:prSet presAssocID="{42A1507B-4555-4593-990B-5C674EBE61F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036E7E7-8E5C-41E1-9533-CF0DF322601A}" type="pres">
      <dgm:prSet presAssocID="{42A1507B-4555-4593-990B-5C674EBE61F7}" presName="negativeSpace" presStyleCnt="0"/>
      <dgm:spPr/>
    </dgm:pt>
    <dgm:pt modelId="{24BD5C68-ED9B-4BCF-A41E-E27A2F9F787F}" type="pres">
      <dgm:prSet presAssocID="{42A1507B-4555-4593-990B-5C674EBE61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186C70A-C21D-47C1-A688-A95695E4F882}" srcId="{B25317C5-2B22-4102-91DF-66008472E767}" destId="{42A1507B-4555-4593-990B-5C674EBE61F7}" srcOrd="3" destOrd="0" parTransId="{A3FBA656-966C-4374-98F3-F1BB86E8209D}" sibTransId="{81B6DFC8-96E9-48A0-A3B7-13F9F48CF5F7}"/>
    <dgm:cxn modelId="{D47C6415-4E3A-4002-AE0B-A0885B2DB623}" srcId="{B25317C5-2B22-4102-91DF-66008472E767}" destId="{DFD63025-49D3-4473-AEC3-3F47C5A7D966}" srcOrd="2" destOrd="0" parTransId="{9DDF0914-D6C3-4AF3-91D5-21823584A820}" sibTransId="{A07A9E6C-05F1-46C3-85E0-18A83B94A189}"/>
    <dgm:cxn modelId="{C9DF1029-E223-4D27-9DFC-CFE41154D0DF}" type="presOf" srcId="{DFD63025-49D3-4473-AEC3-3F47C5A7D966}" destId="{6DA0DAA3-6B1B-4514-B5A1-F119AB36139E}" srcOrd="0" destOrd="0" presId="urn:microsoft.com/office/officeart/2005/8/layout/list1"/>
    <dgm:cxn modelId="{4A1FEA37-D55F-4B64-B986-977AC171E865}" srcId="{B25317C5-2B22-4102-91DF-66008472E767}" destId="{391E258F-D883-4922-B80D-0C4B537E2597}" srcOrd="0" destOrd="0" parTransId="{7C0F7367-7D38-4B2F-B153-84D58107DE00}" sibTransId="{DEF325B2-B1E0-4AE0-B364-B3065EBCAEDC}"/>
    <dgm:cxn modelId="{566D2E72-1A1A-4912-9A38-6395FE814B30}" type="presOf" srcId="{DFD63025-49D3-4473-AEC3-3F47C5A7D966}" destId="{E0530C7C-1B16-4D79-81B0-64FD8FC1C99B}" srcOrd="1" destOrd="0" presId="urn:microsoft.com/office/officeart/2005/8/layout/list1"/>
    <dgm:cxn modelId="{6209B07E-F700-467B-86D8-4AA6F0B97DFE}" srcId="{B25317C5-2B22-4102-91DF-66008472E767}" destId="{6B45EB04-59F4-420C-A2F3-D2FFB648092A}" srcOrd="1" destOrd="0" parTransId="{7E3E70D6-0230-42D3-B7F0-464A313A0C56}" sibTransId="{8A8EFB55-58CD-42D9-A118-D98FAFEC602D}"/>
    <dgm:cxn modelId="{F20EC27F-3D02-4311-B9FA-419A8FEAE2B3}" type="presOf" srcId="{6B45EB04-59F4-420C-A2F3-D2FFB648092A}" destId="{D71929BD-B172-43EE-AAA2-C0951040DFE0}" srcOrd="1" destOrd="0" presId="urn:microsoft.com/office/officeart/2005/8/layout/list1"/>
    <dgm:cxn modelId="{ECCCC79B-D656-4B6D-9A03-91FEB1381F40}" type="presOf" srcId="{B25317C5-2B22-4102-91DF-66008472E767}" destId="{81E930F5-2644-4D3E-AC80-3528282C8E26}" srcOrd="0" destOrd="0" presId="urn:microsoft.com/office/officeart/2005/8/layout/list1"/>
    <dgm:cxn modelId="{5FD9BFB3-E8DB-4351-95D2-3D449833B9B8}" type="presOf" srcId="{42A1507B-4555-4593-990B-5C674EBE61F7}" destId="{81692BEC-F5BD-4597-BF37-A02EB8782BD2}" srcOrd="1" destOrd="0" presId="urn:microsoft.com/office/officeart/2005/8/layout/list1"/>
    <dgm:cxn modelId="{CD227DB9-2E0C-4AC3-8AF7-8E02702DA2B4}" type="presOf" srcId="{6B45EB04-59F4-420C-A2F3-D2FFB648092A}" destId="{8A2CB029-FCAC-4714-B57B-DB8C8A0D8F2C}" srcOrd="0" destOrd="0" presId="urn:microsoft.com/office/officeart/2005/8/layout/list1"/>
    <dgm:cxn modelId="{CA07ABC9-7A8F-4582-9985-96803A8B11BB}" type="presOf" srcId="{391E258F-D883-4922-B80D-0C4B537E2597}" destId="{3558A13E-846F-4692-BB42-6480AB6AEFC5}" srcOrd="1" destOrd="0" presId="urn:microsoft.com/office/officeart/2005/8/layout/list1"/>
    <dgm:cxn modelId="{B8F167E6-9E8B-4695-916D-29141DE22E72}" type="presOf" srcId="{391E258F-D883-4922-B80D-0C4B537E2597}" destId="{B60DFBDE-0458-4707-B146-BF455F820B3A}" srcOrd="0" destOrd="0" presId="urn:microsoft.com/office/officeart/2005/8/layout/list1"/>
    <dgm:cxn modelId="{6388AFFE-BC45-4E99-BA4D-31F26360081F}" type="presOf" srcId="{42A1507B-4555-4593-990B-5C674EBE61F7}" destId="{363D8A34-5CD7-49D3-A439-56E38B972E94}" srcOrd="0" destOrd="0" presId="urn:microsoft.com/office/officeart/2005/8/layout/list1"/>
    <dgm:cxn modelId="{F15B4F5C-599C-4A1C-B019-7C028CD86D16}" type="presParOf" srcId="{81E930F5-2644-4D3E-AC80-3528282C8E26}" destId="{1A46E7B5-77CC-43EA-B040-01CDDE82A1F7}" srcOrd="0" destOrd="0" presId="urn:microsoft.com/office/officeart/2005/8/layout/list1"/>
    <dgm:cxn modelId="{C55DB303-4DB0-4EEE-A6B7-22C31523DF7D}" type="presParOf" srcId="{1A46E7B5-77CC-43EA-B040-01CDDE82A1F7}" destId="{B60DFBDE-0458-4707-B146-BF455F820B3A}" srcOrd="0" destOrd="0" presId="urn:microsoft.com/office/officeart/2005/8/layout/list1"/>
    <dgm:cxn modelId="{02D696CA-6656-4211-A94C-10EF48951BD2}" type="presParOf" srcId="{1A46E7B5-77CC-43EA-B040-01CDDE82A1F7}" destId="{3558A13E-846F-4692-BB42-6480AB6AEFC5}" srcOrd="1" destOrd="0" presId="urn:microsoft.com/office/officeart/2005/8/layout/list1"/>
    <dgm:cxn modelId="{A19164A5-83E0-49B6-9EB6-805484777ED7}" type="presParOf" srcId="{81E930F5-2644-4D3E-AC80-3528282C8E26}" destId="{CD58FE0F-1E73-4293-8128-332FF9A44781}" srcOrd="1" destOrd="0" presId="urn:microsoft.com/office/officeart/2005/8/layout/list1"/>
    <dgm:cxn modelId="{ED665AD6-A72D-4747-BA3E-1A2B241C6559}" type="presParOf" srcId="{81E930F5-2644-4D3E-AC80-3528282C8E26}" destId="{7642A8B7-6BA3-4078-B66E-6FB443A911CE}" srcOrd="2" destOrd="0" presId="urn:microsoft.com/office/officeart/2005/8/layout/list1"/>
    <dgm:cxn modelId="{74F566D9-0087-473C-AC02-E0E7A5C656A0}" type="presParOf" srcId="{81E930F5-2644-4D3E-AC80-3528282C8E26}" destId="{51CD01B0-7BD3-497D-9A51-02EA41096993}" srcOrd="3" destOrd="0" presId="urn:microsoft.com/office/officeart/2005/8/layout/list1"/>
    <dgm:cxn modelId="{9FD7743E-F944-45CD-BAE9-F5F658D455D0}" type="presParOf" srcId="{81E930F5-2644-4D3E-AC80-3528282C8E26}" destId="{831E5F1B-1FCA-4160-91A8-FFAAECBD95FF}" srcOrd="4" destOrd="0" presId="urn:microsoft.com/office/officeart/2005/8/layout/list1"/>
    <dgm:cxn modelId="{A3D55577-4A00-4CEF-BFE7-F451757DCEE6}" type="presParOf" srcId="{831E5F1B-1FCA-4160-91A8-FFAAECBD95FF}" destId="{8A2CB029-FCAC-4714-B57B-DB8C8A0D8F2C}" srcOrd="0" destOrd="0" presId="urn:microsoft.com/office/officeart/2005/8/layout/list1"/>
    <dgm:cxn modelId="{6A4FE3C3-186B-4243-8432-33FC61A3053E}" type="presParOf" srcId="{831E5F1B-1FCA-4160-91A8-FFAAECBD95FF}" destId="{D71929BD-B172-43EE-AAA2-C0951040DFE0}" srcOrd="1" destOrd="0" presId="urn:microsoft.com/office/officeart/2005/8/layout/list1"/>
    <dgm:cxn modelId="{C0AE0847-CE00-4DA6-96F1-FF12936C86CC}" type="presParOf" srcId="{81E930F5-2644-4D3E-AC80-3528282C8E26}" destId="{81F5C55D-8021-457C-9899-BC3074633173}" srcOrd="5" destOrd="0" presId="urn:microsoft.com/office/officeart/2005/8/layout/list1"/>
    <dgm:cxn modelId="{DC336BBC-9023-4FED-9F51-BD8277F9AFC9}" type="presParOf" srcId="{81E930F5-2644-4D3E-AC80-3528282C8E26}" destId="{3AA878B4-9AB0-4DA7-A289-94B9CF1645E8}" srcOrd="6" destOrd="0" presId="urn:microsoft.com/office/officeart/2005/8/layout/list1"/>
    <dgm:cxn modelId="{5E757B60-E5DD-4510-B558-D0E657212921}" type="presParOf" srcId="{81E930F5-2644-4D3E-AC80-3528282C8E26}" destId="{613EB542-9042-4CA4-8364-7D05F226A77E}" srcOrd="7" destOrd="0" presId="urn:microsoft.com/office/officeart/2005/8/layout/list1"/>
    <dgm:cxn modelId="{D98DFDBA-48DA-4ECB-BA39-EA4EAF33EAED}" type="presParOf" srcId="{81E930F5-2644-4D3E-AC80-3528282C8E26}" destId="{4B63D40E-E63E-4783-87D2-C72314E7967A}" srcOrd="8" destOrd="0" presId="urn:microsoft.com/office/officeart/2005/8/layout/list1"/>
    <dgm:cxn modelId="{7FF6B8ED-9C5E-42D9-9FC1-968CD1F15E10}" type="presParOf" srcId="{4B63D40E-E63E-4783-87D2-C72314E7967A}" destId="{6DA0DAA3-6B1B-4514-B5A1-F119AB36139E}" srcOrd="0" destOrd="0" presId="urn:microsoft.com/office/officeart/2005/8/layout/list1"/>
    <dgm:cxn modelId="{6182DAAA-FB7E-4968-80BF-43EBF370C015}" type="presParOf" srcId="{4B63D40E-E63E-4783-87D2-C72314E7967A}" destId="{E0530C7C-1B16-4D79-81B0-64FD8FC1C99B}" srcOrd="1" destOrd="0" presId="urn:microsoft.com/office/officeart/2005/8/layout/list1"/>
    <dgm:cxn modelId="{C9D5DCC2-C57E-4F73-A481-8C716E4BB2AD}" type="presParOf" srcId="{81E930F5-2644-4D3E-AC80-3528282C8E26}" destId="{2A0D0CED-607B-4391-BFD9-EFD74EAFDED2}" srcOrd="9" destOrd="0" presId="urn:microsoft.com/office/officeart/2005/8/layout/list1"/>
    <dgm:cxn modelId="{A2387AB8-518A-47A6-BAB5-9BCBF8BAD2D7}" type="presParOf" srcId="{81E930F5-2644-4D3E-AC80-3528282C8E26}" destId="{5A09D6AC-F1D6-4E93-A8EB-57C3EED8C762}" srcOrd="10" destOrd="0" presId="urn:microsoft.com/office/officeart/2005/8/layout/list1"/>
    <dgm:cxn modelId="{9371427D-4840-487B-BA62-FF5EE5AB8B9B}" type="presParOf" srcId="{81E930F5-2644-4D3E-AC80-3528282C8E26}" destId="{9EC94C2D-0A81-40C5-9CBF-1582950036F6}" srcOrd="11" destOrd="0" presId="urn:microsoft.com/office/officeart/2005/8/layout/list1"/>
    <dgm:cxn modelId="{C79BB00B-7401-4F84-A986-21D882037777}" type="presParOf" srcId="{81E930F5-2644-4D3E-AC80-3528282C8E26}" destId="{8E1F85FE-131B-4A85-B961-D574429421D8}" srcOrd="12" destOrd="0" presId="urn:microsoft.com/office/officeart/2005/8/layout/list1"/>
    <dgm:cxn modelId="{E346D319-295B-40A8-9351-3A6B4DBE20BB}" type="presParOf" srcId="{8E1F85FE-131B-4A85-B961-D574429421D8}" destId="{363D8A34-5CD7-49D3-A439-56E38B972E94}" srcOrd="0" destOrd="0" presId="urn:microsoft.com/office/officeart/2005/8/layout/list1"/>
    <dgm:cxn modelId="{9FDE939B-D5F5-4808-A180-376288033FA0}" type="presParOf" srcId="{8E1F85FE-131B-4A85-B961-D574429421D8}" destId="{81692BEC-F5BD-4597-BF37-A02EB8782BD2}" srcOrd="1" destOrd="0" presId="urn:microsoft.com/office/officeart/2005/8/layout/list1"/>
    <dgm:cxn modelId="{595EA411-D136-4A5F-81E4-85C60C4478DC}" type="presParOf" srcId="{81E930F5-2644-4D3E-AC80-3528282C8E26}" destId="{2036E7E7-8E5C-41E1-9533-CF0DF322601A}" srcOrd="13" destOrd="0" presId="urn:microsoft.com/office/officeart/2005/8/layout/list1"/>
    <dgm:cxn modelId="{CFDB64AD-0B53-4744-883A-D332E792212E}" type="presParOf" srcId="{81E930F5-2644-4D3E-AC80-3528282C8E26}" destId="{24BD5C68-ED9B-4BCF-A41E-E27A2F9F787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D784F-B994-4FDC-8734-55E0126E7E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74E2A8-B194-428F-B67A-76A130346216}">
      <dgm:prSet/>
      <dgm:spPr/>
      <dgm:t>
        <a:bodyPr/>
        <a:lstStyle/>
        <a:p>
          <a:r>
            <a:rPr lang="en-US" b="1" i="0"/>
            <a:t>P</a:t>
          </a:r>
          <a:r>
            <a:rPr lang="en-US" b="0" i="0"/>
            <a:t> – Purpose​</a:t>
          </a:r>
          <a:endParaRPr lang="en-US"/>
        </a:p>
      </dgm:t>
    </dgm:pt>
    <dgm:pt modelId="{35EF32F6-93AE-4F69-BA52-159E6573260F}" type="parTrans" cxnId="{7E966FC5-BC74-4018-B99E-F50FC8A054FA}">
      <dgm:prSet/>
      <dgm:spPr/>
      <dgm:t>
        <a:bodyPr/>
        <a:lstStyle/>
        <a:p>
          <a:endParaRPr lang="en-US"/>
        </a:p>
      </dgm:t>
    </dgm:pt>
    <dgm:pt modelId="{B47B3354-8460-4AA2-A991-6B7AA690E4DE}" type="sibTrans" cxnId="{7E966FC5-BC74-4018-B99E-F50FC8A054FA}">
      <dgm:prSet/>
      <dgm:spPr/>
      <dgm:t>
        <a:bodyPr/>
        <a:lstStyle/>
        <a:p>
          <a:endParaRPr lang="en-US"/>
        </a:p>
      </dgm:t>
    </dgm:pt>
    <dgm:pt modelId="{8037169A-4A96-49DA-BBB1-074E7F991809}">
      <dgm:prSet/>
      <dgm:spPr/>
      <dgm:t>
        <a:bodyPr/>
        <a:lstStyle/>
        <a:p>
          <a:r>
            <a:rPr lang="en-US"/>
            <a:t>What are you trying to accomplish in your time together?</a:t>
          </a:r>
        </a:p>
      </dgm:t>
    </dgm:pt>
    <dgm:pt modelId="{25C0FB0B-0D4D-48F4-B236-8B93D4E93CF7}" type="parTrans" cxnId="{37F3BB27-2209-4496-AD8A-B716C9CFA75A}">
      <dgm:prSet/>
      <dgm:spPr/>
      <dgm:t>
        <a:bodyPr/>
        <a:lstStyle/>
        <a:p>
          <a:endParaRPr lang="en-US"/>
        </a:p>
      </dgm:t>
    </dgm:pt>
    <dgm:pt modelId="{8A30D1CD-7CEA-4693-815D-AE87019B072D}" type="sibTrans" cxnId="{37F3BB27-2209-4496-AD8A-B716C9CFA75A}">
      <dgm:prSet/>
      <dgm:spPr/>
      <dgm:t>
        <a:bodyPr/>
        <a:lstStyle/>
        <a:p>
          <a:endParaRPr lang="en-US"/>
        </a:p>
      </dgm:t>
    </dgm:pt>
    <dgm:pt modelId="{CA79EAEF-B74A-4D71-9092-461455AF7696}">
      <dgm:prSet/>
      <dgm:spPr/>
      <dgm:t>
        <a:bodyPr/>
        <a:lstStyle/>
        <a:p>
          <a:r>
            <a:rPr lang="en-US" b="1" i="0"/>
            <a:t>O</a:t>
          </a:r>
          <a:r>
            <a:rPr lang="en-US" b="0" i="0"/>
            <a:t> – Outline​</a:t>
          </a:r>
          <a:endParaRPr lang="en-US"/>
        </a:p>
      </dgm:t>
    </dgm:pt>
    <dgm:pt modelId="{D5660649-AD78-4CAA-BA9A-0DAC9EDBE48C}" type="parTrans" cxnId="{8C7CD9CC-4FDF-4DFB-AE3C-0AB323DA68B7}">
      <dgm:prSet/>
      <dgm:spPr/>
      <dgm:t>
        <a:bodyPr/>
        <a:lstStyle/>
        <a:p>
          <a:endParaRPr lang="en-US"/>
        </a:p>
      </dgm:t>
    </dgm:pt>
    <dgm:pt modelId="{4E9CA619-A8C1-4374-A779-82EAC4843FC9}" type="sibTrans" cxnId="{8C7CD9CC-4FDF-4DFB-AE3C-0AB323DA68B7}">
      <dgm:prSet/>
      <dgm:spPr/>
      <dgm:t>
        <a:bodyPr/>
        <a:lstStyle/>
        <a:p>
          <a:endParaRPr lang="en-US"/>
        </a:p>
      </dgm:t>
    </dgm:pt>
    <dgm:pt modelId="{4A08486F-50F3-4D55-B9A6-78847A1AA939}">
      <dgm:prSet/>
      <dgm:spPr/>
      <dgm:t>
        <a:bodyPr/>
        <a:lstStyle/>
        <a:p>
          <a:r>
            <a:rPr lang="en-US"/>
            <a:t>What are you going to cover?</a:t>
          </a:r>
        </a:p>
      </dgm:t>
    </dgm:pt>
    <dgm:pt modelId="{504C66AC-867B-41D8-BA9B-46A44DADA017}" type="parTrans" cxnId="{06388D24-BEEC-48EA-A9D1-74AC16AEC51F}">
      <dgm:prSet/>
      <dgm:spPr/>
      <dgm:t>
        <a:bodyPr/>
        <a:lstStyle/>
        <a:p>
          <a:endParaRPr lang="en-US"/>
        </a:p>
      </dgm:t>
    </dgm:pt>
    <dgm:pt modelId="{583BECD4-E4AE-42A7-9BC4-A39B8A06C724}" type="sibTrans" cxnId="{06388D24-BEEC-48EA-A9D1-74AC16AEC51F}">
      <dgm:prSet/>
      <dgm:spPr/>
      <dgm:t>
        <a:bodyPr/>
        <a:lstStyle/>
        <a:p>
          <a:endParaRPr lang="en-US"/>
        </a:p>
      </dgm:t>
    </dgm:pt>
    <dgm:pt modelId="{2AE2086B-C73B-4BFA-860C-B6EF2897EDA4}">
      <dgm:prSet/>
      <dgm:spPr/>
      <dgm:t>
        <a:bodyPr/>
        <a:lstStyle/>
        <a:p>
          <a:r>
            <a:rPr lang="en-US" b="1" i="0">
              <a:latin typeface="Corbel" panose="020B0503020204020204"/>
            </a:rPr>
            <a:t>In</a:t>
          </a:r>
          <a:r>
            <a:rPr lang="en-US" b="0" i="0"/>
            <a:t> – Employee Input​</a:t>
          </a:r>
          <a:endParaRPr lang="en-US"/>
        </a:p>
      </dgm:t>
    </dgm:pt>
    <dgm:pt modelId="{F04DF2F5-1EF9-4BB6-88CB-DF9388E33271}" type="parTrans" cxnId="{CF84F03A-1C95-4340-ACAF-6A8EA0CB1978}">
      <dgm:prSet/>
      <dgm:spPr/>
      <dgm:t>
        <a:bodyPr/>
        <a:lstStyle/>
        <a:p>
          <a:endParaRPr lang="en-US"/>
        </a:p>
      </dgm:t>
    </dgm:pt>
    <dgm:pt modelId="{473238BB-858B-4CC9-B4AA-DDF1E34A8949}" type="sibTrans" cxnId="{CF84F03A-1C95-4340-ACAF-6A8EA0CB1978}">
      <dgm:prSet/>
      <dgm:spPr/>
      <dgm:t>
        <a:bodyPr/>
        <a:lstStyle/>
        <a:p>
          <a:endParaRPr lang="en-US"/>
        </a:p>
      </dgm:t>
    </dgm:pt>
    <dgm:pt modelId="{3F66851F-BD13-4DFB-BB4E-3C48FBCF5F8A}">
      <dgm:prSet/>
      <dgm:spPr/>
      <dgm:t>
        <a:bodyPr/>
        <a:lstStyle/>
        <a:p>
          <a:r>
            <a:rPr lang="en-US"/>
            <a:t>What would they like to discuss?</a:t>
          </a:r>
        </a:p>
      </dgm:t>
    </dgm:pt>
    <dgm:pt modelId="{04336D11-5909-4E5A-9B89-397B8442E8DD}" type="parTrans" cxnId="{A9B5C4EA-FDCA-462C-8218-9420512E9AE6}">
      <dgm:prSet/>
      <dgm:spPr/>
      <dgm:t>
        <a:bodyPr/>
        <a:lstStyle/>
        <a:p>
          <a:endParaRPr lang="en-US"/>
        </a:p>
      </dgm:t>
    </dgm:pt>
    <dgm:pt modelId="{B71BF871-96AE-4A5C-87FB-917C0CEEA712}" type="sibTrans" cxnId="{A9B5C4EA-FDCA-462C-8218-9420512E9AE6}">
      <dgm:prSet/>
      <dgm:spPr/>
      <dgm:t>
        <a:bodyPr/>
        <a:lstStyle/>
        <a:p>
          <a:endParaRPr lang="en-US"/>
        </a:p>
      </dgm:t>
    </dgm:pt>
    <dgm:pt modelId="{99A47D4F-F297-4944-B770-1DC55A9A0671}">
      <dgm:prSet/>
      <dgm:spPr/>
      <dgm:t>
        <a:bodyPr/>
        <a:lstStyle/>
        <a:p>
          <a:r>
            <a:rPr lang="en-US" b="1" i="0"/>
            <a:t>T</a:t>
          </a:r>
          <a:r>
            <a:rPr lang="en-US" b="0" i="0"/>
            <a:t> - Transition</a:t>
          </a:r>
          <a:endParaRPr lang="en-US"/>
        </a:p>
      </dgm:t>
    </dgm:pt>
    <dgm:pt modelId="{BE18B059-38DE-412B-B8E0-E2EED7EF37C9}" type="parTrans" cxnId="{47A98037-D0F3-4465-8B5D-BA3CFE79AF86}">
      <dgm:prSet/>
      <dgm:spPr/>
      <dgm:t>
        <a:bodyPr/>
        <a:lstStyle/>
        <a:p>
          <a:endParaRPr lang="en-US"/>
        </a:p>
      </dgm:t>
    </dgm:pt>
    <dgm:pt modelId="{BACC1C20-9093-4CC4-A39C-4A22F0709F15}" type="sibTrans" cxnId="{47A98037-D0F3-4465-8B5D-BA3CFE79AF86}">
      <dgm:prSet/>
      <dgm:spPr/>
      <dgm:t>
        <a:bodyPr/>
        <a:lstStyle/>
        <a:p>
          <a:endParaRPr lang="en-US"/>
        </a:p>
      </dgm:t>
    </dgm:pt>
    <dgm:pt modelId="{7F72E237-B6A9-46E2-9963-D4CD569C3D8C}">
      <dgm:prSet/>
      <dgm:spPr/>
      <dgm:t>
        <a:bodyPr/>
        <a:lstStyle/>
        <a:p>
          <a:r>
            <a:rPr lang="en-US" b="0" i="0"/>
            <a:t>What comes next?</a:t>
          </a:r>
          <a:endParaRPr lang="en-US"/>
        </a:p>
      </dgm:t>
    </dgm:pt>
    <dgm:pt modelId="{1BA0C9FF-F79B-4E00-882F-2507115F0B0B}" type="parTrans" cxnId="{50299736-CA78-4815-9D64-4E9DD18C298B}">
      <dgm:prSet/>
      <dgm:spPr/>
      <dgm:t>
        <a:bodyPr/>
        <a:lstStyle/>
        <a:p>
          <a:endParaRPr lang="en-US"/>
        </a:p>
      </dgm:t>
    </dgm:pt>
    <dgm:pt modelId="{1E59891D-498E-4590-836F-5EAE50BE530A}" type="sibTrans" cxnId="{50299736-CA78-4815-9D64-4E9DD18C298B}">
      <dgm:prSet/>
      <dgm:spPr/>
      <dgm:t>
        <a:bodyPr/>
        <a:lstStyle/>
        <a:p>
          <a:endParaRPr lang="en-US"/>
        </a:p>
      </dgm:t>
    </dgm:pt>
    <dgm:pt modelId="{CAF6B0EA-3E68-4945-BECB-F2237069084F}" type="pres">
      <dgm:prSet presAssocID="{7A2D784F-B994-4FDC-8734-55E0126E7E92}" presName="linear" presStyleCnt="0">
        <dgm:presLayoutVars>
          <dgm:animLvl val="lvl"/>
          <dgm:resizeHandles val="exact"/>
        </dgm:presLayoutVars>
      </dgm:prSet>
      <dgm:spPr/>
    </dgm:pt>
    <dgm:pt modelId="{15A51DEA-104F-4284-B3D4-20842740BA86}" type="pres">
      <dgm:prSet presAssocID="{6974E2A8-B194-428F-B67A-76A1303462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D705F7-C34F-41BC-B367-677A0E4738EC}" type="pres">
      <dgm:prSet presAssocID="{6974E2A8-B194-428F-B67A-76A130346216}" presName="childText" presStyleLbl="revTx" presStyleIdx="0" presStyleCnt="4">
        <dgm:presLayoutVars>
          <dgm:bulletEnabled val="1"/>
        </dgm:presLayoutVars>
      </dgm:prSet>
      <dgm:spPr/>
    </dgm:pt>
    <dgm:pt modelId="{3E204B57-2759-4E2D-8D29-E66A0EF44096}" type="pres">
      <dgm:prSet presAssocID="{CA79EAEF-B74A-4D71-9092-461455AF76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B2FD67-28BB-4138-9E3D-C65C8801AC6D}" type="pres">
      <dgm:prSet presAssocID="{CA79EAEF-B74A-4D71-9092-461455AF7696}" presName="childText" presStyleLbl="revTx" presStyleIdx="1" presStyleCnt="4">
        <dgm:presLayoutVars>
          <dgm:bulletEnabled val="1"/>
        </dgm:presLayoutVars>
      </dgm:prSet>
      <dgm:spPr/>
    </dgm:pt>
    <dgm:pt modelId="{6D5C8EF5-64D1-4AC8-B7A2-2EAE53314275}" type="pres">
      <dgm:prSet presAssocID="{2AE2086B-C73B-4BFA-860C-B6EF2897ED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C1CAAA-1433-49B8-B32C-CB9E22DEA7D1}" type="pres">
      <dgm:prSet presAssocID="{2AE2086B-C73B-4BFA-860C-B6EF2897EDA4}" presName="childText" presStyleLbl="revTx" presStyleIdx="2" presStyleCnt="4">
        <dgm:presLayoutVars>
          <dgm:bulletEnabled val="1"/>
        </dgm:presLayoutVars>
      </dgm:prSet>
      <dgm:spPr/>
    </dgm:pt>
    <dgm:pt modelId="{3100ADC0-C1D0-47CB-9FFD-AD3E35EE1E60}" type="pres">
      <dgm:prSet presAssocID="{99A47D4F-F297-4944-B770-1DC55A9A067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2F95F9-6714-4EA7-8E0F-4C2AE9EA02FD}" type="pres">
      <dgm:prSet presAssocID="{99A47D4F-F297-4944-B770-1DC55A9A067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6388D24-BEEC-48EA-A9D1-74AC16AEC51F}" srcId="{CA79EAEF-B74A-4D71-9092-461455AF7696}" destId="{4A08486F-50F3-4D55-B9A6-78847A1AA939}" srcOrd="0" destOrd="0" parTransId="{504C66AC-867B-41D8-BA9B-46A44DADA017}" sibTransId="{583BECD4-E4AE-42A7-9BC4-A39B8A06C724}"/>
    <dgm:cxn modelId="{1DC08227-3253-421B-A428-16D9B9A01BF5}" type="presOf" srcId="{3F66851F-BD13-4DFB-BB4E-3C48FBCF5F8A}" destId="{56C1CAAA-1433-49B8-B32C-CB9E22DEA7D1}" srcOrd="0" destOrd="0" presId="urn:microsoft.com/office/officeart/2005/8/layout/vList2"/>
    <dgm:cxn modelId="{37F3BB27-2209-4496-AD8A-B716C9CFA75A}" srcId="{6974E2A8-B194-428F-B67A-76A130346216}" destId="{8037169A-4A96-49DA-BBB1-074E7F991809}" srcOrd="0" destOrd="0" parTransId="{25C0FB0B-0D4D-48F4-B236-8B93D4E93CF7}" sibTransId="{8A30D1CD-7CEA-4693-815D-AE87019B072D}"/>
    <dgm:cxn modelId="{50299736-CA78-4815-9D64-4E9DD18C298B}" srcId="{99A47D4F-F297-4944-B770-1DC55A9A0671}" destId="{7F72E237-B6A9-46E2-9963-D4CD569C3D8C}" srcOrd="0" destOrd="0" parTransId="{1BA0C9FF-F79B-4E00-882F-2507115F0B0B}" sibTransId="{1E59891D-498E-4590-836F-5EAE50BE530A}"/>
    <dgm:cxn modelId="{47A98037-D0F3-4465-8B5D-BA3CFE79AF86}" srcId="{7A2D784F-B994-4FDC-8734-55E0126E7E92}" destId="{99A47D4F-F297-4944-B770-1DC55A9A0671}" srcOrd="3" destOrd="0" parTransId="{BE18B059-38DE-412B-B8E0-E2EED7EF37C9}" sibTransId="{BACC1C20-9093-4CC4-A39C-4A22F0709F15}"/>
    <dgm:cxn modelId="{CF84F03A-1C95-4340-ACAF-6A8EA0CB1978}" srcId="{7A2D784F-B994-4FDC-8734-55E0126E7E92}" destId="{2AE2086B-C73B-4BFA-860C-B6EF2897EDA4}" srcOrd="2" destOrd="0" parTransId="{F04DF2F5-1EF9-4BB6-88CB-DF9388E33271}" sibTransId="{473238BB-858B-4CC9-B4AA-DDF1E34A8949}"/>
    <dgm:cxn modelId="{4269DB6D-38ED-43DC-BAF3-5F1BF6A7E209}" type="presOf" srcId="{CA79EAEF-B74A-4D71-9092-461455AF7696}" destId="{3E204B57-2759-4E2D-8D29-E66A0EF44096}" srcOrd="0" destOrd="0" presId="urn:microsoft.com/office/officeart/2005/8/layout/vList2"/>
    <dgm:cxn modelId="{607B2955-7030-4EAF-9D5C-E5F37B330A63}" type="presOf" srcId="{99A47D4F-F297-4944-B770-1DC55A9A0671}" destId="{3100ADC0-C1D0-47CB-9FFD-AD3E35EE1E60}" srcOrd="0" destOrd="0" presId="urn:microsoft.com/office/officeart/2005/8/layout/vList2"/>
    <dgm:cxn modelId="{73B67883-85E7-423B-91DD-4006D63C64D2}" type="presOf" srcId="{4A08486F-50F3-4D55-B9A6-78847A1AA939}" destId="{1EB2FD67-28BB-4138-9E3D-C65C8801AC6D}" srcOrd="0" destOrd="0" presId="urn:microsoft.com/office/officeart/2005/8/layout/vList2"/>
    <dgm:cxn modelId="{50A7638B-5543-478B-B8A2-03D0C8B72417}" type="presOf" srcId="{7A2D784F-B994-4FDC-8734-55E0126E7E92}" destId="{CAF6B0EA-3E68-4945-BECB-F2237069084F}" srcOrd="0" destOrd="0" presId="urn:microsoft.com/office/officeart/2005/8/layout/vList2"/>
    <dgm:cxn modelId="{133E71B7-06BB-44C7-B772-DDE895BA8FBF}" type="presOf" srcId="{8037169A-4A96-49DA-BBB1-074E7F991809}" destId="{77D705F7-C34F-41BC-B367-677A0E4738EC}" srcOrd="0" destOrd="0" presId="urn:microsoft.com/office/officeart/2005/8/layout/vList2"/>
    <dgm:cxn modelId="{618F34C1-E1A6-4320-9134-6E5D797F6522}" type="presOf" srcId="{6974E2A8-B194-428F-B67A-76A130346216}" destId="{15A51DEA-104F-4284-B3D4-20842740BA86}" srcOrd="0" destOrd="0" presId="urn:microsoft.com/office/officeart/2005/8/layout/vList2"/>
    <dgm:cxn modelId="{7E966FC5-BC74-4018-B99E-F50FC8A054FA}" srcId="{7A2D784F-B994-4FDC-8734-55E0126E7E92}" destId="{6974E2A8-B194-428F-B67A-76A130346216}" srcOrd="0" destOrd="0" parTransId="{35EF32F6-93AE-4F69-BA52-159E6573260F}" sibTransId="{B47B3354-8460-4AA2-A991-6B7AA690E4DE}"/>
    <dgm:cxn modelId="{8C7CD9CC-4FDF-4DFB-AE3C-0AB323DA68B7}" srcId="{7A2D784F-B994-4FDC-8734-55E0126E7E92}" destId="{CA79EAEF-B74A-4D71-9092-461455AF7696}" srcOrd="1" destOrd="0" parTransId="{D5660649-AD78-4CAA-BA9A-0DAC9EDBE48C}" sibTransId="{4E9CA619-A8C1-4374-A779-82EAC4843FC9}"/>
    <dgm:cxn modelId="{88C0D3DC-8786-4038-ABFF-AC600F00F024}" type="presOf" srcId="{2AE2086B-C73B-4BFA-860C-B6EF2897EDA4}" destId="{6D5C8EF5-64D1-4AC8-B7A2-2EAE53314275}" srcOrd="0" destOrd="0" presId="urn:microsoft.com/office/officeart/2005/8/layout/vList2"/>
    <dgm:cxn modelId="{7B04E5E2-1360-4330-ACF1-6CBC7836E9BE}" type="presOf" srcId="{7F72E237-B6A9-46E2-9963-D4CD569C3D8C}" destId="{1F2F95F9-6714-4EA7-8E0F-4C2AE9EA02FD}" srcOrd="0" destOrd="0" presId="urn:microsoft.com/office/officeart/2005/8/layout/vList2"/>
    <dgm:cxn modelId="{A9B5C4EA-FDCA-462C-8218-9420512E9AE6}" srcId="{2AE2086B-C73B-4BFA-860C-B6EF2897EDA4}" destId="{3F66851F-BD13-4DFB-BB4E-3C48FBCF5F8A}" srcOrd="0" destOrd="0" parTransId="{04336D11-5909-4E5A-9B89-397B8442E8DD}" sibTransId="{B71BF871-96AE-4A5C-87FB-917C0CEEA712}"/>
    <dgm:cxn modelId="{C786D016-AE03-4A1F-8588-DFB6E52E079F}" type="presParOf" srcId="{CAF6B0EA-3E68-4945-BECB-F2237069084F}" destId="{15A51DEA-104F-4284-B3D4-20842740BA86}" srcOrd="0" destOrd="0" presId="urn:microsoft.com/office/officeart/2005/8/layout/vList2"/>
    <dgm:cxn modelId="{0E9F78E8-CE6D-460F-A49E-B7275401B80A}" type="presParOf" srcId="{CAF6B0EA-3E68-4945-BECB-F2237069084F}" destId="{77D705F7-C34F-41BC-B367-677A0E4738EC}" srcOrd="1" destOrd="0" presId="urn:microsoft.com/office/officeart/2005/8/layout/vList2"/>
    <dgm:cxn modelId="{C072F305-E176-47EA-AFEB-168BC4F5022A}" type="presParOf" srcId="{CAF6B0EA-3E68-4945-BECB-F2237069084F}" destId="{3E204B57-2759-4E2D-8D29-E66A0EF44096}" srcOrd="2" destOrd="0" presId="urn:microsoft.com/office/officeart/2005/8/layout/vList2"/>
    <dgm:cxn modelId="{E6322196-720A-417A-9C9F-0DA81087D6F6}" type="presParOf" srcId="{CAF6B0EA-3E68-4945-BECB-F2237069084F}" destId="{1EB2FD67-28BB-4138-9E3D-C65C8801AC6D}" srcOrd="3" destOrd="0" presId="urn:microsoft.com/office/officeart/2005/8/layout/vList2"/>
    <dgm:cxn modelId="{071C3702-D8BC-435E-9A14-0447C73C91F6}" type="presParOf" srcId="{CAF6B0EA-3E68-4945-BECB-F2237069084F}" destId="{6D5C8EF5-64D1-4AC8-B7A2-2EAE53314275}" srcOrd="4" destOrd="0" presId="urn:microsoft.com/office/officeart/2005/8/layout/vList2"/>
    <dgm:cxn modelId="{84FD8460-E09E-47B9-A425-8704EA988C47}" type="presParOf" srcId="{CAF6B0EA-3E68-4945-BECB-F2237069084F}" destId="{56C1CAAA-1433-49B8-B32C-CB9E22DEA7D1}" srcOrd="5" destOrd="0" presId="urn:microsoft.com/office/officeart/2005/8/layout/vList2"/>
    <dgm:cxn modelId="{FD277A6F-CA57-424A-B24C-40E23C6093F1}" type="presParOf" srcId="{CAF6B0EA-3E68-4945-BECB-F2237069084F}" destId="{3100ADC0-C1D0-47CB-9FFD-AD3E35EE1E60}" srcOrd="6" destOrd="0" presId="urn:microsoft.com/office/officeart/2005/8/layout/vList2"/>
    <dgm:cxn modelId="{21B4F8CD-A08B-49F2-A8A4-2FE8979987A0}" type="presParOf" srcId="{CAF6B0EA-3E68-4945-BECB-F2237069084F}" destId="{1F2F95F9-6714-4EA7-8E0F-4C2AE9EA02F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16618-FAF8-4154-A4EC-79FD432C6F6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F9ABAF5-7099-4A55-AE2A-5C1BB323A62D}">
      <dgm:prSet/>
      <dgm:spPr/>
      <dgm:t>
        <a:bodyPr/>
        <a:lstStyle/>
        <a:p>
          <a:r>
            <a:rPr lang="en-US"/>
            <a:t>Recap conversation </a:t>
          </a:r>
        </a:p>
      </dgm:t>
    </dgm:pt>
    <dgm:pt modelId="{D5C0B938-6686-4B9B-AEFF-39BCBDB9D0CA}" type="parTrans" cxnId="{56F6B6A9-4477-49DC-82FB-13EA35078CD8}">
      <dgm:prSet/>
      <dgm:spPr/>
      <dgm:t>
        <a:bodyPr/>
        <a:lstStyle/>
        <a:p>
          <a:endParaRPr lang="en-US"/>
        </a:p>
      </dgm:t>
    </dgm:pt>
    <dgm:pt modelId="{610E542D-EC20-458E-942D-52056BF0C0B9}" type="sibTrans" cxnId="{56F6B6A9-4477-49DC-82FB-13EA35078CD8}">
      <dgm:prSet/>
      <dgm:spPr/>
      <dgm:t>
        <a:bodyPr/>
        <a:lstStyle/>
        <a:p>
          <a:endParaRPr lang="en-US"/>
        </a:p>
      </dgm:t>
    </dgm:pt>
    <dgm:pt modelId="{616A9DBE-AAC9-4BEA-9249-EE447C4252D4}">
      <dgm:prSet/>
      <dgm:spPr/>
      <dgm:t>
        <a:bodyPr/>
        <a:lstStyle/>
        <a:p>
          <a:r>
            <a:rPr lang="en-US"/>
            <a:t>Provide a summary </a:t>
          </a:r>
          <a:r>
            <a:rPr lang="en-US" b="1"/>
            <a:t>together</a:t>
          </a:r>
        </a:p>
      </dgm:t>
    </dgm:pt>
    <dgm:pt modelId="{7CCBB4F5-8A38-44A3-B806-B10C28FF56C6}" type="parTrans" cxnId="{405F086A-9835-45EB-8940-0547E27B0A93}">
      <dgm:prSet/>
      <dgm:spPr/>
      <dgm:t>
        <a:bodyPr/>
        <a:lstStyle/>
        <a:p>
          <a:endParaRPr lang="en-US"/>
        </a:p>
      </dgm:t>
    </dgm:pt>
    <dgm:pt modelId="{BD70A9D1-1033-48E1-986A-7A5D5355EEDE}" type="sibTrans" cxnId="{405F086A-9835-45EB-8940-0547E27B0A93}">
      <dgm:prSet/>
      <dgm:spPr/>
      <dgm:t>
        <a:bodyPr/>
        <a:lstStyle/>
        <a:p>
          <a:endParaRPr lang="en-US"/>
        </a:p>
      </dgm:t>
    </dgm:pt>
    <dgm:pt modelId="{2058D21A-26D2-4D92-B66E-D22C821B5E2F}">
      <dgm:prSet/>
      <dgm:spPr/>
      <dgm:t>
        <a:bodyPr/>
        <a:lstStyle/>
        <a:p>
          <a:r>
            <a:rPr lang="en-US"/>
            <a:t>W.W.W.H.F</a:t>
          </a:r>
        </a:p>
      </dgm:t>
    </dgm:pt>
    <dgm:pt modelId="{DE5D56CE-5659-4A19-94B9-B635C0331EFE}" type="parTrans" cxnId="{F2F5791D-B200-426F-B5B5-28EFF67F8D4D}">
      <dgm:prSet/>
      <dgm:spPr/>
      <dgm:t>
        <a:bodyPr/>
        <a:lstStyle/>
        <a:p>
          <a:endParaRPr lang="en-US"/>
        </a:p>
      </dgm:t>
    </dgm:pt>
    <dgm:pt modelId="{C5C64ABE-02A0-4B07-95B7-EE2DAAC02995}" type="sibTrans" cxnId="{F2F5791D-B200-426F-B5B5-28EFF67F8D4D}">
      <dgm:prSet/>
      <dgm:spPr/>
      <dgm:t>
        <a:bodyPr/>
        <a:lstStyle/>
        <a:p>
          <a:endParaRPr lang="en-US"/>
        </a:p>
      </dgm:t>
    </dgm:pt>
    <dgm:pt modelId="{FA6E0A3A-28CE-4D88-92AA-5FBC6C0C352D}">
      <dgm:prSet/>
      <dgm:spPr/>
      <dgm:t>
        <a:bodyPr/>
        <a:lstStyle/>
        <a:p>
          <a:r>
            <a:rPr lang="en-US"/>
            <a:t>W – </a:t>
          </a:r>
          <a:r>
            <a:rPr lang="en-US" b="1"/>
            <a:t>W</a:t>
          </a:r>
          <a:r>
            <a:rPr lang="en-US"/>
            <a:t>ho</a:t>
          </a:r>
        </a:p>
      </dgm:t>
    </dgm:pt>
    <dgm:pt modelId="{CE840E92-CD51-46BA-B01A-C7C327F7BB8F}" type="parTrans" cxnId="{A15536CC-DC32-4B01-BBE8-6BE72D47BA70}">
      <dgm:prSet/>
      <dgm:spPr/>
      <dgm:t>
        <a:bodyPr/>
        <a:lstStyle/>
        <a:p>
          <a:endParaRPr lang="en-US"/>
        </a:p>
      </dgm:t>
    </dgm:pt>
    <dgm:pt modelId="{5364C4D9-4ADD-4376-921D-1573AF633744}" type="sibTrans" cxnId="{A15536CC-DC32-4B01-BBE8-6BE72D47BA70}">
      <dgm:prSet/>
      <dgm:spPr/>
      <dgm:t>
        <a:bodyPr/>
        <a:lstStyle/>
        <a:p>
          <a:endParaRPr lang="en-US"/>
        </a:p>
      </dgm:t>
    </dgm:pt>
    <dgm:pt modelId="{8C29E8C4-CFAD-4B12-9825-31F65DB02AD6}">
      <dgm:prSet/>
      <dgm:spPr/>
      <dgm:t>
        <a:bodyPr/>
        <a:lstStyle/>
        <a:p>
          <a:r>
            <a:rPr lang="en-US"/>
            <a:t>W – does </a:t>
          </a:r>
          <a:r>
            <a:rPr lang="en-US" b="1"/>
            <a:t>W</a:t>
          </a:r>
          <a:r>
            <a:rPr lang="en-US"/>
            <a:t>hat</a:t>
          </a:r>
        </a:p>
      </dgm:t>
    </dgm:pt>
    <dgm:pt modelId="{D211EE7B-02AB-4202-839A-5CA672316A60}" type="parTrans" cxnId="{B34A6F98-ECC2-4B26-A8C4-76543C2E6820}">
      <dgm:prSet/>
      <dgm:spPr/>
      <dgm:t>
        <a:bodyPr/>
        <a:lstStyle/>
        <a:p>
          <a:endParaRPr lang="en-US"/>
        </a:p>
      </dgm:t>
    </dgm:pt>
    <dgm:pt modelId="{B107D490-3B29-48D3-961C-8741724C5F78}" type="sibTrans" cxnId="{B34A6F98-ECC2-4B26-A8C4-76543C2E6820}">
      <dgm:prSet/>
      <dgm:spPr/>
      <dgm:t>
        <a:bodyPr/>
        <a:lstStyle/>
        <a:p>
          <a:endParaRPr lang="en-US"/>
        </a:p>
      </dgm:t>
    </dgm:pt>
    <dgm:pt modelId="{969EC383-5355-4BB4-B6F8-383EDB0572B9}">
      <dgm:prSet/>
      <dgm:spPr/>
      <dgm:t>
        <a:bodyPr/>
        <a:lstStyle/>
        <a:p>
          <a:r>
            <a:rPr lang="en-US"/>
            <a:t>W – by </a:t>
          </a:r>
          <a:r>
            <a:rPr lang="en-US" b="1"/>
            <a:t>W</a:t>
          </a:r>
          <a:r>
            <a:rPr lang="en-US"/>
            <a:t>hen</a:t>
          </a:r>
        </a:p>
      </dgm:t>
    </dgm:pt>
    <dgm:pt modelId="{7E49BE48-80EA-4A62-BCB9-548DD0A3238B}" type="parTrans" cxnId="{0493FA04-200C-4AEB-A861-0ACF9A1DCEBE}">
      <dgm:prSet/>
      <dgm:spPr/>
      <dgm:t>
        <a:bodyPr/>
        <a:lstStyle/>
        <a:p>
          <a:endParaRPr lang="en-US"/>
        </a:p>
      </dgm:t>
    </dgm:pt>
    <dgm:pt modelId="{975063FF-801E-4BEC-8E7A-02446C6F0C2F}" type="sibTrans" cxnId="{0493FA04-200C-4AEB-A861-0ACF9A1DCEBE}">
      <dgm:prSet/>
      <dgm:spPr/>
      <dgm:t>
        <a:bodyPr/>
        <a:lstStyle/>
        <a:p>
          <a:endParaRPr lang="en-US"/>
        </a:p>
      </dgm:t>
    </dgm:pt>
    <dgm:pt modelId="{7E665E92-A920-453A-9927-0335826BBD84}">
      <dgm:prSet/>
      <dgm:spPr/>
      <dgm:t>
        <a:bodyPr/>
        <a:lstStyle/>
        <a:p>
          <a:r>
            <a:rPr lang="en-US"/>
            <a:t>HF – </a:t>
          </a:r>
          <a:r>
            <a:rPr lang="en-US" b="1"/>
            <a:t>H</a:t>
          </a:r>
          <a:r>
            <a:rPr lang="en-US"/>
            <a:t>ow will you </a:t>
          </a:r>
          <a:r>
            <a:rPr lang="en-US" b="1"/>
            <a:t>F</a:t>
          </a:r>
          <a:r>
            <a:rPr lang="en-US"/>
            <a:t>ollow up?</a:t>
          </a:r>
        </a:p>
      </dgm:t>
    </dgm:pt>
    <dgm:pt modelId="{4BFE257A-BB7F-412D-8DA6-F20FF3853928}" type="parTrans" cxnId="{D53C2C48-AEEA-448A-AEEC-A7B47F322ECF}">
      <dgm:prSet/>
      <dgm:spPr/>
      <dgm:t>
        <a:bodyPr/>
        <a:lstStyle/>
        <a:p>
          <a:endParaRPr lang="en-US"/>
        </a:p>
      </dgm:t>
    </dgm:pt>
    <dgm:pt modelId="{2B232349-38E6-4318-8816-1DC2E5C266D7}" type="sibTrans" cxnId="{D53C2C48-AEEA-448A-AEEC-A7B47F322ECF}">
      <dgm:prSet/>
      <dgm:spPr/>
      <dgm:t>
        <a:bodyPr/>
        <a:lstStyle/>
        <a:p>
          <a:endParaRPr lang="en-US"/>
        </a:p>
      </dgm:t>
    </dgm:pt>
    <dgm:pt modelId="{BBF41192-85C0-4EA7-A404-B3F9E6DFD681}" type="pres">
      <dgm:prSet presAssocID="{22716618-FAF8-4154-A4EC-79FD432C6F6C}" presName="linear" presStyleCnt="0">
        <dgm:presLayoutVars>
          <dgm:animLvl val="lvl"/>
          <dgm:resizeHandles val="exact"/>
        </dgm:presLayoutVars>
      </dgm:prSet>
      <dgm:spPr/>
    </dgm:pt>
    <dgm:pt modelId="{7A0720F9-E80F-4A1D-9BBF-F601A1335FCB}" type="pres">
      <dgm:prSet presAssocID="{AF9ABAF5-7099-4A55-AE2A-5C1BB323A6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943981-45CC-4905-B1B5-861C8173D2C4}" type="pres">
      <dgm:prSet presAssocID="{AF9ABAF5-7099-4A55-AE2A-5C1BB323A62D}" presName="childText" presStyleLbl="revTx" presStyleIdx="0" presStyleCnt="2">
        <dgm:presLayoutVars>
          <dgm:bulletEnabled val="1"/>
        </dgm:presLayoutVars>
      </dgm:prSet>
      <dgm:spPr/>
    </dgm:pt>
    <dgm:pt modelId="{FE78860D-8592-47F0-AD06-2F85532FFD3E}" type="pres">
      <dgm:prSet presAssocID="{2058D21A-26D2-4D92-B66E-D22C821B5E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EE74865-43B6-4686-A9DC-47294A311140}" type="pres">
      <dgm:prSet presAssocID="{2058D21A-26D2-4D92-B66E-D22C821B5E2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493FA04-200C-4AEB-A861-0ACF9A1DCEBE}" srcId="{2058D21A-26D2-4D92-B66E-D22C821B5E2F}" destId="{969EC383-5355-4BB4-B6F8-383EDB0572B9}" srcOrd="2" destOrd="0" parTransId="{7E49BE48-80EA-4A62-BCB9-548DD0A3238B}" sibTransId="{975063FF-801E-4BEC-8E7A-02446C6F0C2F}"/>
    <dgm:cxn modelId="{F2F5791D-B200-426F-B5B5-28EFF67F8D4D}" srcId="{22716618-FAF8-4154-A4EC-79FD432C6F6C}" destId="{2058D21A-26D2-4D92-B66E-D22C821B5E2F}" srcOrd="1" destOrd="0" parTransId="{DE5D56CE-5659-4A19-94B9-B635C0331EFE}" sibTransId="{C5C64ABE-02A0-4B07-95B7-EE2DAAC02995}"/>
    <dgm:cxn modelId="{458D0425-AC43-4500-8CBD-540F4B767393}" type="presOf" srcId="{AF9ABAF5-7099-4A55-AE2A-5C1BB323A62D}" destId="{7A0720F9-E80F-4A1D-9BBF-F601A1335FCB}" srcOrd="0" destOrd="0" presId="urn:microsoft.com/office/officeart/2005/8/layout/vList2"/>
    <dgm:cxn modelId="{C4B2B534-D9B5-4FE9-990C-1CFEA0778344}" type="presOf" srcId="{2058D21A-26D2-4D92-B66E-D22C821B5E2F}" destId="{FE78860D-8592-47F0-AD06-2F85532FFD3E}" srcOrd="0" destOrd="0" presId="urn:microsoft.com/office/officeart/2005/8/layout/vList2"/>
    <dgm:cxn modelId="{D53C2C48-AEEA-448A-AEEC-A7B47F322ECF}" srcId="{2058D21A-26D2-4D92-B66E-D22C821B5E2F}" destId="{7E665E92-A920-453A-9927-0335826BBD84}" srcOrd="3" destOrd="0" parTransId="{4BFE257A-BB7F-412D-8DA6-F20FF3853928}" sibTransId="{2B232349-38E6-4318-8816-1DC2E5C266D7}"/>
    <dgm:cxn modelId="{405F086A-9835-45EB-8940-0547E27B0A93}" srcId="{AF9ABAF5-7099-4A55-AE2A-5C1BB323A62D}" destId="{616A9DBE-AAC9-4BEA-9249-EE447C4252D4}" srcOrd="0" destOrd="0" parTransId="{7CCBB4F5-8A38-44A3-B806-B10C28FF56C6}" sibTransId="{BD70A9D1-1033-48E1-986A-7A5D5355EEDE}"/>
    <dgm:cxn modelId="{A6EDFA70-5305-4D75-BFAF-E46E7BF95B7B}" type="presOf" srcId="{7E665E92-A920-453A-9927-0335826BBD84}" destId="{EEE74865-43B6-4686-A9DC-47294A311140}" srcOrd="0" destOrd="3" presId="urn:microsoft.com/office/officeart/2005/8/layout/vList2"/>
    <dgm:cxn modelId="{9A29FA56-61DB-413A-AED2-AEB647BBE02A}" type="presOf" srcId="{969EC383-5355-4BB4-B6F8-383EDB0572B9}" destId="{EEE74865-43B6-4686-A9DC-47294A311140}" srcOrd="0" destOrd="2" presId="urn:microsoft.com/office/officeart/2005/8/layout/vList2"/>
    <dgm:cxn modelId="{B34A6F98-ECC2-4B26-A8C4-76543C2E6820}" srcId="{2058D21A-26D2-4D92-B66E-D22C821B5E2F}" destId="{8C29E8C4-CFAD-4B12-9825-31F65DB02AD6}" srcOrd="1" destOrd="0" parTransId="{D211EE7B-02AB-4202-839A-5CA672316A60}" sibTransId="{B107D490-3B29-48D3-961C-8741724C5F78}"/>
    <dgm:cxn modelId="{1AF0E699-4267-44E4-BF4F-90E93F85F765}" type="presOf" srcId="{FA6E0A3A-28CE-4D88-92AA-5FBC6C0C352D}" destId="{EEE74865-43B6-4686-A9DC-47294A311140}" srcOrd="0" destOrd="0" presId="urn:microsoft.com/office/officeart/2005/8/layout/vList2"/>
    <dgm:cxn modelId="{A719F7A3-25AA-494A-A3BE-43D5D58E05B3}" type="presOf" srcId="{22716618-FAF8-4154-A4EC-79FD432C6F6C}" destId="{BBF41192-85C0-4EA7-A404-B3F9E6DFD681}" srcOrd="0" destOrd="0" presId="urn:microsoft.com/office/officeart/2005/8/layout/vList2"/>
    <dgm:cxn modelId="{56F6B6A9-4477-49DC-82FB-13EA35078CD8}" srcId="{22716618-FAF8-4154-A4EC-79FD432C6F6C}" destId="{AF9ABAF5-7099-4A55-AE2A-5C1BB323A62D}" srcOrd="0" destOrd="0" parTransId="{D5C0B938-6686-4B9B-AEFF-39BCBDB9D0CA}" sibTransId="{610E542D-EC20-458E-942D-52056BF0C0B9}"/>
    <dgm:cxn modelId="{5D396BC3-DADF-4D73-8F2D-85D5B15552C3}" type="presOf" srcId="{616A9DBE-AAC9-4BEA-9249-EE447C4252D4}" destId="{FD943981-45CC-4905-B1B5-861C8173D2C4}" srcOrd="0" destOrd="0" presId="urn:microsoft.com/office/officeart/2005/8/layout/vList2"/>
    <dgm:cxn modelId="{A15536CC-DC32-4B01-BBE8-6BE72D47BA70}" srcId="{2058D21A-26D2-4D92-B66E-D22C821B5E2F}" destId="{FA6E0A3A-28CE-4D88-92AA-5FBC6C0C352D}" srcOrd="0" destOrd="0" parTransId="{CE840E92-CD51-46BA-B01A-C7C327F7BB8F}" sibTransId="{5364C4D9-4ADD-4376-921D-1573AF633744}"/>
    <dgm:cxn modelId="{DE32D6F9-A285-4F81-BAF3-192AECCB7CDE}" type="presOf" srcId="{8C29E8C4-CFAD-4B12-9825-31F65DB02AD6}" destId="{EEE74865-43B6-4686-A9DC-47294A311140}" srcOrd="0" destOrd="1" presId="urn:microsoft.com/office/officeart/2005/8/layout/vList2"/>
    <dgm:cxn modelId="{593AD9ED-E732-46BE-8307-5968C0D87480}" type="presParOf" srcId="{BBF41192-85C0-4EA7-A404-B3F9E6DFD681}" destId="{7A0720F9-E80F-4A1D-9BBF-F601A1335FCB}" srcOrd="0" destOrd="0" presId="urn:microsoft.com/office/officeart/2005/8/layout/vList2"/>
    <dgm:cxn modelId="{4CA1D5C2-FBCE-4725-ADC5-A39F970E03C9}" type="presParOf" srcId="{BBF41192-85C0-4EA7-A404-B3F9E6DFD681}" destId="{FD943981-45CC-4905-B1B5-861C8173D2C4}" srcOrd="1" destOrd="0" presId="urn:microsoft.com/office/officeart/2005/8/layout/vList2"/>
    <dgm:cxn modelId="{AF505D9F-F22A-4958-9A0C-F34EBFB3DEA6}" type="presParOf" srcId="{BBF41192-85C0-4EA7-A404-B3F9E6DFD681}" destId="{FE78860D-8592-47F0-AD06-2F85532FFD3E}" srcOrd="2" destOrd="0" presId="urn:microsoft.com/office/officeart/2005/8/layout/vList2"/>
    <dgm:cxn modelId="{CCA069CF-BF72-44C9-944C-7C03C9E76EDD}" type="presParOf" srcId="{BBF41192-85C0-4EA7-A404-B3F9E6DFD681}" destId="{EEE74865-43B6-4686-A9DC-47294A3111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92D58-0AE0-401E-AF4C-81B57997EBBA}" type="doc">
      <dgm:prSet loTypeId="urn:microsoft.com/office/officeart/2005/8/layout/chevron2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0F9E2C1-F02B-4B89-865C-4F6BBEDB8103}">
      <dgm:prSet/>
      <dgm:spPr/>
      <dgm:t>
        <a:bodyPr/>
        <a:lstStyle/>
        <a:p>
          <a:r>
            <a:rPr lang="en-US"/>
            <a:t>Choose</a:t>
          </a:r>
        </a:p>
      </dgm:t>
    </dgm:pt>
    <dgm:pt modelId="{852D5C88-72C5-4476-9BB9-67E28DDA3575}" type="parTrans" cxnId="{DA74DE5A-8F6B-4BFB-ACB9-F10F44EA7810}">
      <dgm:prSet/>
      <dgm:spPr/>
      <dgm:t>
        <a:bodyPr/>
        <a:lstStyle/>
        <a:p>
          <a:endParaRPr lang="en-US"/>
        </a:p>
      </dgm:t>
    </dgm:pt>
    <dgm:pt modelId="{0085150A-C117-42D2-AD73-420D07FDE636}" type="sibTrans" cxnId="{DA74DE5A-8F6B-4BFB-ACB9-F10F44EA7810}">
      <dgm:prSet phldrT="1"/>
      <dgm:spPr/>
      <dgm:t>
        <a:bodyPr/>
        <a:lstStyle/>
        <a:p>
          <a:endParaRPr lang="en-US"/>
        </a:p>
      </dgm:t>
    </dgm:pt>
    <dgm:pt modelId="{A7788897-A66C-4CE8-A7BB-0467AEC3F41C}">
      <dgm:prSet/>
      <dgm:spPr/>
      <dgm:t>
        <a:bodyPr/>
        <a:lstStyle/>
        <a:p>
          <a:r>
            <a:rPr lang="en-US"/>
            <a:t>Choose your check in type</a:t>
          </a:r>
        </a:p>
      </dgm:t>
    </dgm:pt>
    <dgm:pt modelId="{15B93A41-6678-44C2-8B6B-E02369CC1C33}" type="parTrans" cxnId="{5A811571-130B-4C0D-82DA-AF693799F47B}">
      <dgm:prSet/>
      <dgm:spPr/>
      <dgm:t>
        <a:bodyPr/>
        <a:lstStyle/>
        <a:p>
          <a:endParaRPr lang="en-US"/>
        </a:p>
      </dgm:t>
    </dgm:pt>
    <dgm:pt modelId="{7DA396ED-EB3C-4DDB-A1EB-014B029A6C60}" type="sibTrans" cxnId="{5A811571-130B-4C0D-82DA-AF693799F47B}">
      <dgm:prSet/>
      <dgm:spPr/>
      <dgm:t>
        <a:bodyPr/>
        <a:lstStyle/>
        <a:p>
          <a:endParaRPr lang="en-US"/>
        </a:p>
      </dgm:t>
    </dgm:pt>
    <dgm:pt modelId="{3816FA32-7C1A-47F6-AF6E-9EFFE60C39D5}">
      <dgm:prSet/>
      <dgm:spPr/>
      <dgm:t>
        <a:bodyPr/>
        <a:lstStyle/>
        <a:p>
          <a:r>
            <a:rPr lang="en-US"/>
            <a:t>Complete</a:t>
          </a:r>
        </a:p>
      </dgm:t>
    </dgm:pt>
    <dgm:pt modelId="{6AF54200-3681-411F-9E5F-877149CEFF37}" type="parTrans" cxnId="{DAAC1BB8-8BC6-406D-91E0-78F99CB2F673}">
      <dgm:prSet/>
      <dgm:spPr/>
      <dgm:t>
        <a:bodyPr/>
        <a:lstStyle/>
        <a:p>
          <a:endParaRPr lang="en-US"/>
        </a:p>
      </dgm:t>
    </dgm:pt>
    <dgm:pt modelId="{286A2B78-D6C3-44BA-89E9-33EC6FD5DF9B}" type="sibTrans" cxnId="{DAAC1BB8-8BC6-406D-91E0-78F99CB2F673}">
      <dgm:prSet phldrT="2"/>
      <dgm:spPr/>
      <dgm:t>
        <a:bodyPr/>
        <a:lstStyle/>
        <a:p>
          <a:endParaRPr lang="en-US"/>
        </a:p>
      </dgm:t>
    </dgm:pt>
    <dgm:pt modelId="{42ADB6BD-012A-4A14-BA21-1E42394C6A44}">
      <dgm:prSet/>
      <dgm:spPr/>
      <dgm:t>
        <a:bodyPr/>
        <a:lstStyle/>
        <a:p>
          <a:r>
            <a:rPr lang="en-US"/>
            <a:t>Complete the necessary fields</a:t>
          </a:r>
        </a:p>
      </dgm:t>
    </dgm:pt>
    <dgm:pt modelId="{4ECBC543-BEBB-45F5-9EEE-2620C13B3C77}" type="parTrans" cxnId="{1A2702B6-B08B-4C98-A577-2B9BCF0899B7}">
      <dgm:prSet/>
      <dgm:spPr/>
      <dgm:t>
        <a:bodyPr/>
        <a:lstStyle/>
        <a:p>
          <a:endParaRPr lang="en-US"/>
        </a:p>
      </dgm:t>
    </dgm:pt>
    <dgm:pt modelId="{C17B5E25-1DDF-4C05-8CB2-95E8CDC53BA6}" type="sibTrans" cxnId="{1A2702B6-B08B-4C98-A577-2B9BCF0899B7}">
      <dgm:prSet/>
      <dgm:spPr/>
      <dgm:t>
        <a:bodyPr/>
        <a:lstStyle/>
        <a:p>
          <a:endParaRPr lang="en-US"/>
        </a:p>
      </dgm:t>
    </dgm:pt>
    <dgm:pt modelId="{3B93EE02-F943-43A1-BE45-50C32066D00F}">
      <dgm:prSet/>
      <dgm:spPr/>
      <dgm:t>
        <a:bodyPr/>
        <a:lstStyle/>
        <a:p>
          <a:r>
            <a:rPr lang="en-US"/>
            <a:t>Click</a:t>
          </a:r>
        </a:p>
      </dgm:t>
    </dgm:pt>
    <dgm:pt modelId="{D944EBC8-9DC4-4F58-9178-4FDB6952FE63}" type="parTrans" cxnId="{FE39C041-1FA0-4D00-9A87-F47DE53FFC18}">
      <dgm:prSet/>
      <dgm:spPr/>
      <dgm:t>
        <a:bodyPr/>
        <a:lstStyle/>
        <a:p>
          <a:endParaRPr lang="en-US"/>
        </a:p>
      </dgm:t>
    </dgm:pt>
    <dgm:pt modelId="{7C9593B2-F4C2-4121-88A0-29E3F330A560}" type="sibTrans" cxnId="{FE39C041-1FA0-4D00-9A87-F47DE53FFC18}">
      <dgm:prSet phldrT="3"/>
      <dgm:spPr/>
      <dgm:t>
        <a:bodyPr/>
        <a:lstStyle/>
        <a:p>
          <a:endParaRPr lang="en-US"/>
        </a:p>
      </dgm:t>
    </dgm:pt>
    <dgm:pt modelId="{E18E32BD-439A-46BD-9EDD-532B00241765}">
      <dgm:prSet/>
      <dgm:spPr/>
      <dgm:t>
        <a:bodyPr/>
        <a:lstStyle/>
        <a:p>
          <a:r>
            <a:rPr lang="en-US"/>
            <a:t>Click continue ,choose your suggested date, and submit</a:t>
          </a:r>
        </a:p>
      </dgm:t>
    </dgm:pt>
    <dgm:pt modelId="{A9C1B768-E009-4DC7-958C-BC1A267C5721}" type="parTrans" cxnId="{A6A226EB-9128-4771-804D-A3B517AC818D}">
      <dgm:prSet/>
      <dgm:spPr/>
      <dgm:t>
        <a:bodyPr/>
        <a:lstStyle/>
        <a:p>
          <a:endParaRPr lang="en-US"/>
        </a:p>
      </dgm:t>
    </dgm:pt>
    <dgm:pt modelId="{955F5F66-F81D-4EB6-9C2B-3A047FE809A5}" type="sibTrans" cxnId="{A6A226EB-9128-4771-804D-A3B517AC818D}">
      <dgm:prSet/>
      <dgm:spPr/>
      <dgm:t>
        <a:bodyPr/>
        <a:lstStyle/>
        <a:p>
          <a:endParaRPr lang="en-US"/>
        </a:p>
      </dgm:t>
    </dgm:pt>
    <dgm:pt modelId="{A3D5AF6C-B932-478C-AE43-8B0D39D51839}">
      <dgm:prSet/>
      <dgm:spPr/>
      <dgm:t>
        <a:bodyPr/>
        <a:lstStyle/>
        <a:p>
          <a:r>
            <a:rPr lang="en-US"/>
            <a:t>Schedule</a:t>
          </a:r>
        </a:p>
      </dgm:t>
    </dgm:pt>
    <dgm:pt modelId="{C212B388-8D54-4F8C-8466-EFF600303886}" type="parTrans" cxnId="{5BA33AB3-3089-4993-A68C-3F6D6C199836}">
      <dgm:prSet/>
      <dgm:spPr/>
      <dgm:t>
        <a:bodyPr/>
        <a:lstStyle/>
        <a:p>
          <a:endParaRPr lang="en-US"/>
        </a:p>
      </dgm:t>
    </dgm:pt>
    <dgm:pt modelId="{C6B8E2C5-5F70-4373-A449-EE50F7B75817}" type="sibTrans" cxnId="{5BA33AB3-3089-4993-A68C-3F6D6C199836}">
      <dgm:prSet phldrT="4"/>
      <dgm:spPr/>
      <dgm:t>
        <a:bodyPr/>
        <a:lstStyle/>
        <a:p>
          <a:endParaRPr lang="en-US"/>
        </a:p>
      </dgm:t>
    </dgm:pt>
    <dgm:pt modelId="{48611A4C-7C44-4396-9D5F-098242F98267}">
      <dgm:prSet/>
      <dgm:spPr/>
      <dgm:t>
        <a:bodyPr/>
        <a:lstStyle/>
        <a:p>
          <a:r>
            <a:rPr lang="en-US"/>
            <a:t>Schedule your check-in, in your outlook calendar </a:t>
          </a:r>
        </a:p>
      </dgm:t>
    </dgm:pt>
    <dgm:pt modelId="{70BB2BD2-2D31-454A-AB4B-09FE56F2061C}" type="parTrans" cxnId="{8014F583-A6B2-44D2-9D17-65F7E1C11D92}">
      <dgm:prSet/>
      <dgm:spPr/>
      <dgm:t>
        <a:bodyPr/>
        <a:lstStyle/>
        <a:p>
          <a:endParaRPr lang="en-US"/>
        </a:p>
      </dgm:t>
    </dgm:pt>
    <dgm:pt modelId="{8EE77BEC-11F1-48E6-B027-894645199883}" type="sibTrans" cxnId="{8014F583-A6B2-44D2-9D17-65F7E1C11D92}">
      <dgm:prSet/>
      <dgm:spPr/>
      <dgm:t>
        <a:bodyPr/>
        <a:lstStyle/>
        <a:p>
          <a:endParaRPr lang="en-US"/>
        </a:p>
      </dgm:t>
    </dgm:pt>
    <dgm:pt modelId="{F1FB06FE-19B4-4060-8709-7E975C3BF5F2}" type="pres">
      <dgm:prSet presAssocID="{93592D58-0AE0-401E-AF4C-81B57997EBBA}" presName="linearFlow" presStyleCnt="0">
        <dgm:presLayoutVars>
          <dgm:dir/>
          <dgm:animLvl val="lvl"/>
          <dgm:resizeHandles val="exact"/>
        </dgm:presLayoutVars>
      </dgm:prSet>
      <dgm:spPr/>
    </dgm:pt>
    <dgm:pt modelId="{9CBB28F9-6E83-4046-92E1-BD975126EFAE}" type="pres">
      <dgm:prSet presAssocID="{70F9E2C1-F02B-4B89-865C-4F6BBEDB8103}" presName="composite" presStyleCnt="0"/>
      <dgm:spPr/>
    </dgm:pt>
    <dgm:pt modelId="{91C222A0-E988-479D-8867-671A21A0AFB3}" type="pres">
      <dgm:prSet presAssocID="{70F9E2C1-F02B-4B89-865C-4F6BBEDB810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75B5E7D-3A24-47C2-8CF9-769851A22D9D}" type="pres">
      <dgm:prSet presAssocID="{70F9E2C1-F02B-4B89-865C-4F6BBEDB8103}" presName="descendantText" presStyleLbl="alignAcc1" presStyleIdx="0" presStyleCnt="4">
        <dgm:presLayoutVars>
          <dgm:bulletEnabled val="1"/>
        </dgm:presLayoutVars>
      </dgm:prSet>
      <dgm:spPr/>
    </dgm:pt>
    <dgm:pt modelId="{F84E1ECB-743A-4208-BA56-D3AFBA29BA3D}" type="pres">
      <dgm:prSet presAssocID="{0085150A-C117-42D2-AD73-420D07FDE636}" presName="sp" presStyleCnt="0"/>
      <dgm:spPr/>
    </dgm:pt>
    <dgm:pt modelId="{AB2C3F3C-FEAC-43E3-A576-60FFFF9C52FD}" type="pres">
      <dgm:prSet presAssocID="{3816FA32-7C1A-47F6-AF6E-9EFFE60C39D5}" presName="composite" presStyleCnt="0"/>
      <dgm:spPr/>
    </dgm:pt>
    <dgm:pt modelId="{234FC66D-AF64-4DB2-91DE-F9DA8FC56F41}" type="pres">
      <dgm:prSet presAssocID="{3816FA32-7C1A-47F6-AF6E-9EFFE60C39D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0C3960B-F7BD-4C5B-AA60-F46201C74A07}" type="pres">
      <dgm:prSet presAssocID="{3816FA32-7C1A-47F6-AF6E-9EFFE60C39D5}" presName="descendantText" presStyleLbl="alignAcc1" presStyleIdx="1" presStyleCnt="4">
        <dgm:presLayoutVars>
          <dgm:bulletEnabled val="1"/>
        </dgm:presLayoutVars>
      </dgm:prSet>
      <dgm:spPr/>
    </dgm:pt>
    <dgm:pt modelId="{F0CE60A3-34B2-46C5-90EF-265F2AD547EF}" type="pres">
      <dgm:prSet presAssocID="{286A2B78-D6C3-44BA-89E9-33EC6FD5DF9B}" presName="sp" presStyleCnt="0"/>
      <dgm:spPr/>
    </dgm:pt>
    <dgm:pt modelId="{A0E8E672-61A8-4802-9BB0-88B6EDA18C54}" type="pres">
      <dgm:prSet presAssocID="{3B93EE02-F943-43A1-BE45-50C32066D00F}" presName="composite" presStyleCnt="0"/>
      <dgm:spPr/>
    </dgm:pt>
    <dgm:pt modelId="{B1AD7E75-0CEF-4262-AC30-099F207BCADB}" type="pres">
      <dgm:prSet presAssocID="{3B93EE02-F943-43A1-BE45-50C32066D0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E46D238-1A9A-4995-B483-584AA1A427D7}" type="pres">
      <dgm:prSet presAssocID="{3B93EE02-F943-43A1-BE45-50C32066D00F}" presName="descendantText" presStyleLbl="alignAcc1" presStyleIdx="2" presStyleCnt="4">
        <dgm:presLayoutVars>
          <dgm:bulletEnabled val="1"/>
        </dgm:presLayoutVars>
      </dgm:prSet>
      <dgm:spPr/>
    </dgm:pt>
    <dgm:pt modelId="{706C03E8-A0D9-466B-AC00-4CBC481A54D4}" type="pres">
      <dgm:prSet presAssocID="{7C9593B2-F4C2-4121-88A0-29E3F330A560}" presName="sp" presStyleCnt="0"/>
      <dgm:spPr/>
    </dgm:pt>
    <dgm:pt modelId="{762FD28A-7A79-4490-B229-671363C8F497}" type="pres">
      <dgm:prSet presAssocID="{A3D5AF6C-B932-478C-AE43-8B0D39D51839}" presName="composite" presStyleCnt="0"/>
      <dgm:spPr/>
    </dgm:pt>
    <dgm:pt modelId="{F4812583-418A-4792-8067-04D4D4B97712}" type="pres">
      <dgm:prSet presAssocID="{A3D5AF6C-B932-478C-AE43-8B0D39D5183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F2D7846-81FE-4FF4-8E67-F3FC617D32CA}" type="pres">
      <dgm:prSet presAssocID="{A3D5AF6C-B932-478C-AE43-8B0D39D5183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0D2AF05-1779-41AF-AD7A-4CAA36A54CCA}" type="presOf" srcId="{42ADB6BD-012A-4A14-BA21-1E42394C6A44}" destId="{90C3960B-F7BD-4C5B-AA60-F46201C74A07}" srcOrd="0" destOrd="0" presId="urn:microsoft.com/office/officeart/2005/8/layout/chevron2"/>
    <dgm:cxn modelId="{713FA509-EC84-409D-8E09-1DACCE97751A}" type="presOf" srcId="{A7788897-A66C-4CE8-A7BB-0467AEC3F41C}" destId="{375B5E7D-3A24-47C2-8CF9-769851A22D9D}" srcOrd="0" destOrd="0" presId="urn:microsoft.com/office/officeart/2005/8/layout/chevron2"/>
    <dgm:cxn modelId="{C93FBE2C-2B48-4B50-A035-8C283D61AF13}" type="presOf" srcId="{E18E32BD-439A-46BD-9EDD-532B00241765}" destId="{AE46D238-1A9A-4995-B483-584AA1A427D7}" srcOrd="0" destOrd="0" presId="urn:microsoft.com/office/officeart/2005/8/layout/chevron2"/>
    <dgm:cxn modelId="{FE39C041-1FA0-4D00-9A87-F47DE53FFC18}" srcId="{93592D58-0AE0-401E-AF4C-81B57997EBBA}" destId="{3B93EE02-F943-43A1-BE45-50C32066D00F}" srcOrd="2" destOrd="0" parTransId="{D944EBC8-9DC4-4F58-9178-4FDB6952FE63}" sibTransId="{7C9593B2-F4C2-4121-88A0-29E3F330A560}"/>
    <dgm:cxn modelId="{B8D4C464-8796-42A4-AA85-D0E6CA208929}" type="presOf" srcId="{3816FA32-7C1A-47F6-AF6E-9EFFE60C39D5}" destId="{234FC66D-AF64-4DB2-91DE-F9DA8FC56F41}" srcOrd="0" destOrd="0" presId="urn:microsoft.com/office/officeart/2005/8/layout/chevron2"/>
    <dgm:cxn modelId="{29D71765-8E2B-419B-B177-F6A24C6F5948}" type="presOf" srcId="{3B93EE02-F943-43A1-BE45-50C32066D00F}" destId="{B1AD7E75-0CEF-4262-AC30-099F207BCADB}" srcOrd="0" destOrd="0" presId="urn:microsoft.com/office/officeart/2005/8/layout/chevron2"/>
    <dgm:cxn modelId="{5A811571-130B-4C0D-82DA-AF693799F47B}" srcId="{70F9E2C1-F02B-4B89-865C-4F6BBEDB8103}" destId="{A7788897-A66C-4CE8-A7BB-0467AEC3F41C}" srcOrd="0" destOrd="0" parTransId="{15B93A41-6678-44C2-8B6B-E02369CC1C33}" sibTransId="{7DA396ED-EB3C-4DDB-A1EB-014B029A6C60}"/>
    <dgm:cxn modelId="{DA74DE5A-8F6B-4BFB-ACB9-F10F44EA7810}" srcId="{93592D58-0AE0-401E-AF4C-81B57997EBBA}" destId="{70F9E2C1-F02B-4B89-865C-4F6BBEDB8103}" srcOrd="0" destOrd="0" parTransId="{852D5C88-72C5-4476-9BB9-67E28DDA3575}" sibTransId="{0085150A-C117-42D2-AD73-420D07FDE636}"/>
    <dgm:cxn modelId="{8014F583-A6B2-44D2-9D17-65F7E1C11D92}" srcId="{A3D5AF6C-B932-478C-AE43-8B0D39D51839}" destId="{48611A4C-7C44-4396-9D5F-098242F98267}" srcOrd="0" destOrd="0" parTransId="{70BB2BD2-2D31-454A-AB4B-09FE56F2061C}" sibTransId="{8EE77BEC-11F1-48E6-B027-894645199883}"/>
    <dgm:cxn modelId="{57228689-6044-40DC-A614-39E8BDEE0BD7}" type="presOf" srcId="{A3D5AF6C-B932-478C-AE43-8B0D39D51839}" destId="{F4812583-418A-4792-8067-04D4D4B97712}" srcOrd="0" destOrd="0" presId="urn:microsoft.com/office/officeart/2005/8/layout/chevron2"/>
    <dgm:cxn modelId="{5BA33AB3-3089-4993-A68C-3F6D6C199836}" srcId="{93592D58-0AE0-401E-AF4C-81B57997EBBA}" destId="{A3D5AF6C-B932-478C-AE43-8B0D39D51839}" srcOrd="3" destOrd="0" parTransId="{C212B388-8D54-4F8C-8466-EFF600303886}" sibTransId="{C6B8E2C5-5F70-4373-A449-EE50F7B75817}"/>
    <dgm:cxn modelId="{1A2702B6-B08B-4C98-A577-2B9BCF0899B7}" srcId="{3816FA32-7C1A-47F6-AF6E-9EFFE60C39D5}" destId="{42ADB6BD-012A-4A14-BA21-1E42394C6A44}" srcOrd="0" destOrd="0" parTransId="{4ECBC543-BEBB-45F5-9EEE-2620C13B3C77}" sibTransId="{C17B5E25-1DDF-4C05-8CB2-95E8CDC53BA6}"/>
    <dgm:cxn modelId="{DAAC1BB8-8BC6-406D-91E0-78F99CB2F673}" srcId="{93592D58-0AE0-401E-AF4C-81B57997EBBA}" destId="{3816FA32-7C1A-47F6-AF6E-9EFFE60C39D5}" srcOrd="1" destOrd="0" parTransId="{6AF54200-3681-411F-9E5F-877149CEFF37}" sibTransId="{286A2B78-D6C3-44BA-89E9-33EC6FD5DF9B}"/>
    <dgm:cxn modelId="{5ACD08BE-2FB3-44E4-A191-6153B8E0BD8D}" type="presOf" srcId="{70F9E2C1-F02B-4B89-865C-4F6BBEDB8103}" destId="{91C222A0-E988-479D-8867-671A21A0AFB3}" srcOrd="0" destOrd="0" presId="urn:microsoft.com/office/officeart/2005/8/layout/chevron2"/>
    <dgm:cxn modelId="{7F22C5C4-6DD9-4E06-8880-58ADD1A43BF7}" type="presOf" srcId="{48611A4C-7C44-4396-9D5F-098242F98267}" destId="{EF2D7846-81FE-4FF4-8E67-F3FC617D32CA}" srcOrd="0" destOrd="0" presId="urn:microsoft.com/office/officeart/2005/8/layout/chevron2"/>
    <dgm:cxn modelId="{A6A226EB-9128-4771-804D-A3B517AC818D}" srcId="{3B93EE02-F943-43A1-BE45-50C32066D00F}" destId="{E18E32BD-439A-46BD-9EDD-532B00241765}" srcOrd="0" destOrd="0" parTransId="{A9C1B768-E009-4DC7-958C-BC1A267C5721}" sibTransId="{955F5F66-F81D-4EB6-9C2B-3A047FE809A5}"/>
    <dgm:cxn modelId="{C46B3BF9-C8E9-434E-9E0C-9B154680E716}" type="presOf" srcId="{93592D58-0AE0-401E-AF4C-81B57997EBBA}" destId="{F1FB06FE-19B4-4060-8709-7E975C3BF5F2}" srcOrd="0" destOrd="0" presId="urn:microsoft.com/office/officeart/2005/8/layout/chevron2"/>
    <dgm:cxn modelId="{45F7A1E5-E45E-4122-AF8B-5E7762B02136}" type="presParOf" srcId="{F1FB06FE-19B4-4060-8709-7E975C3BF5F2}" destId="{9CBB28F9-6E83-4046-92E1-BD975126EFAE}" srcOrd="0" destOrd="0" presId="urn:microsoft.com/office/officeart/2005/8/layout/chevron2"/>
    <dgm:cxn modelId="{750E1A2A-19C2-471D-8E66-4861A6F45D0C}" type="presParOf" srcId="{9CBB28F9-6E83-4046-92E1-BD975126EFAE}" destId="{91C222A0-E988-479D-8867-671A21A0AFB3}" srcOrd="0" destOrd="0" presId="urn:microsoft.com/office/officeart/2005/8/layout/chevron2"/>
    <dgm:cxn modelId="{FDA14144-F8BF-4FB5-99A0-BA6366FD9715}" type="presParOf" srcId="{9CBB28F9-6E83-4046-92E1-BD975126EFAE}" destId="{375B5E7D-3A24-47C2-8CF9-769851A22D9D}" srcOrd="1" destOrd="0" presId="urn:microsoft.com/office/officeart/2005/8/layout/chevron2"/>
    <dgm:cxn modelId="{56D724CA-1289-435F-A098-45628253333C}" type="presParOf" srcId="{F1FB06FE-19B4-4060-8709-7E975C3BF5F2}" destId="{F84E1ECB-743A-4208-BA56-D3AFBA29BA3D}" srcOrd="1" destOrd="0" presId="urn:microsoft.com/office/officeart/2005/8/layout/chevron2"/>
    <dgm:cxn modelId="{09755CA2-5DCB-4649-85C4-10492D520E3F}" type="presParOf" srcId="{F1FB06FE-19B4-4060-8709-7E975C3BF5F2}" destId="{AB2C3F3C-FEAC-43E3-A576-60FFFF9C52FD}" srcOrd="2" destOrd="0" presId="urn:microsoft.com/office/officeart/2005/8/layout/chevron2"/>
    <dgm:cxn modelId="{4D2ADCBB-5596-4CF7-B2A3-303E23D86D0F}" type="presParOf" srcId="{AB2C3F3C-FEAC-43E3-A576-60FFFF9C52FD}" destId="{234FC66D-AF64-4DB2-91DE-F9DA8FC56F41}" srcOrd="0" destOrd="0" presId="urn:microsoft.com/office/officeart/2005/8/layout/chevron2"/>
    <dgm:cxn modelId="{7B36311D-2626-43B3-8976-0FC49E3ED8BE}" type="presParOf" srcId="{AB2C3F3C-FEAC-43E3-A576-60FFFF9C52FD}" destId="{90C3960B-F7BD-4C5B-AA60-F46201C74A07}" srcOrd="1" destOrd="0" presId="urn:microsoft.com/office/officeart/2005/8/layout/chevron2"/>
    <dgm:cxn modelId="{9639FAF4-A9E3-4F53-91F6-6C282422F42E}" type="presParOf" srcId="{F1FB06FE-19B4-4060-8709-7E975C3BF5F2}" destId="{F0CE60A3-34B2-46C5-90EF-265F2AD547EF}" srcOrd="3" destOrd="0" presId="urn:microsoft.com/office/officeart/2005/8/layout/chevron2"/>
    <dgm:cxn modelId="{CA6B597B-67BC-4554-B5E9-7ED2C131C57C}" type="presParOf" srcId="{F1FB06FE-19B4-4060-8709-7E975C3BF5F2}" destId="{A0E8E672-61A8-4802-9BB0-88B6EDA18C54}" srcOrd="4" destOrd="0" presId="urn:microsoft.com/office/officeart/2005/8/layout/chevron2"/>
    <dgm:cxn modelId="{2E345DAB-4B8F-464F-9835-266F01CC231E}" type="presParOf" srcId="{A0E8E672-61A8-4802-9BB0-88B6EDA18C54}" destId="{B1AD7E75-0CEF-4262-AC30-099F207BCADB}" srcOrd="0" destOrd="0" presId="urn:microsoft.com/office/officeart/2005/8/layout/chevron2"/>
    <dgm:cxn modelId="{F76C131A-E350-4A41-85FE-EA5972A985E3}" type="presParOf" srcId="{A0E8E672-61A8-4802-9BB0-88B6EDA18C54}" destId="{AE46D238-1A9A-4995-B483-584AA1A427D7}" srcOrd="1" destOrd="0" presId="urn:microsoft.com/office/officeart/2005/8/layout/chevron2"/>
    <dgm:cxn modelId="{F03A33D1-F62B-479A-A088-55B412032786}" type="presParOf" srcId="{F1FB06FE-19B4-4060-8709-7E975C3BF5F2}" destId="{706C03E8-A0D9-466B-AC00-4CBC481A54D4}" srcOrd="5" destOrd="0" presId="urn:microsoft.com/office/officeart/2005/8/layout/chevron2"/>
    <dgm:cxn modelId="{5C335B02-C2CD-4942-AF0E-FA5543807578}" type="presParOf" srcId="{F1FB06FE-19B4-4060-8709-7E975C3BF5F2}" destId="{762FD28A-7A79-4490-B229-671363C8F497}" srcOrd="6" destOrd="0" presId="urn:microsoft.com/office/officeart/2005/8/layout/chevron2"/>
    <dgm:cxn modelId="{525D3D13-48CC-4FEA-81AF-C3882DB3AA2F}" type="presParOf" srcId="{762FD28A-7A79-4490-B229-671363C8F497}" destId="{F4812583-418A-4792-8067-04D4D4B97712}" srcOrd="0" destOrd="0" presId="urn:microsoft.com/office/officeart/2005/8/layout/chevron2"/>
    <dgm:cxn modelId="{3BE85D3C-9D51-4289-8F76-75D7976F0824}" type="presParOf" srcId="{762FD28A-7A79-4490-B229-671363C8F497}" destId="{EF2D7846-81FE-4FF4-8E67-F3FC617D32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BA24CA-04EF-4051-91F7-3BBCA8D2819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2A9EF-1124-4932-9EAD-EB79A2615D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When in doubt, ask a question</a:t>
          </a:r>
        </a:p>
      </dgm:t>
    </dgm:pt>
    <dgm:pt modelId="{211E2C3A-EBE1-4CC5-B9F3-76CD8473307A}" type="parTrans" cxnId="{703371DD-D61C-43B7-9FEF-947AECFC4125}">
      <dgm:prSet/>
      <dgm:spPr/>
      <dgm:t>
        <a:bodyPr/>
        <a:lstStyle/>
        <a:p>
          <a:endParaRPr lang="en-US"/>
        </a:p>
      </dgm:t>
    </dgm:pt>
    <dgm:pt modelId="{85F5C4B0-8A21-4610-883E-9B9134E08BB5}" type="sibTrans" cxnId="{703371DD-D61C-43B7-9FEF-947AECFC4125}">
      <dgm:prSet/>
      <dgm:spPr/>
      <dgm:t>
        <a:bodyPr/>
        <a:lstStyle/>
        <a:p>
          <a:endParaRPr lang="en-US"/>
        </a:p>
      </dgm:t>
    </dgm:pt>
    <dgm:pt modelId="{7604743C-AA55-4EA5-81C2-70BF290B50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Be patient with yourself and your team members</a:t>
          </a:r>
        </a:p>
      </dgm:t>
    </dgm:pt>
    <dgm:pt modelId="{7FD5C42B-E016-4BA8-87AE-C5B33EE01F92}" type="parTrans" cxnId="{182AA755-D0FE-4B39-B55F-750614002C67}">
      <dgm:prSet/>
      <dgm:spPr/>
      <dgm:t>
        <a:bodyPr/>
        <a:lstStyle/>
        <a:p>
          <a:endParaRPr lang="en-US"/>
        </a:p>
      </dgm:t>
    </dgm:pt>
    <dgm:pt modelId="{F64548DF-F08F-4DEA-8C21-24D08E2AF6D0}" type="sibTrans" cxnId="{182AA755-D0FE-4B39-B55F-750614002C67}">
      <dgm:prSet/>
      <dgm:spPr/>
      <dgm:t>
        <a:bodyPr/>
        <a:lstStyle/>
        <a:p>
          <a:endParaRPr lang="en-US"/>
        </a:p>
      </dgm:t>
    </dgm:pt>
    <dgm:pt modelId="{91AE6B25-C23F-4D67-AFBF-63E76CF80A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Reach out when you need help</a:t>
          </a:r>
        </a:p>
      </dgm:t>
    </dgm:pt>
    <dgm:pt modelId="{402E9323-089E-4CF1-9680-AA86EDA6F4CF}" type="parTrans" cxnId="{EB9AA3DF-FCF3-4A45-9DE1-90E15CC126C8}">
      <dgm:prSet/>
      <dgm:spPr/>
      <dgm:t>
        <a:bodyPr/>
        <a:lstStyle/>
        <a:p>
          <a:endParaRPr lang="en-US"/>
        </a:p>
      </dgm:t>
    </dgm:pt>
    <dgm:pt modelId="{0341A707-F848-4C8A-A214-E7A02F559242}" type="sibTrans" cxnId="{EB9AA3DF-FCF3-4A45-9DE1-90E15CC126C8}">
      <dgm:prSet/>
      <dgm:spPr/>
      <dgm:t>
        <a:bodyPr/>
        <a:lstStyle/>
        <a:p>
          <a:endParaRPr lang="en-US"/>
        </a:p>
      </dgm:t>
    </dgm:pt>
    <dgm:pt modelId="{1FDFC8E8-38F1-4FD2-BB43-2CBD4672E4AA}" type="pres">
      <dgm:prSet presAssocID="{BEBA24CA-04EF-4051-91F7-3BBCA8D2819E}" presName="root" presStyleCnt="0">
        <dgm:presLayoutVars>
          <dgm:dir/>
          <dgm:resizeHandles val="exact"/>
        </dgm:presLayoutVars>
      </dgm:prSet>
      <dgm:spPr/>
    </dgm:pt>
    <dgm:pt modelId="{4AE9C3C6-3E62-42ED-B334-A7DB9B895934}" type="pres">
      <dgm:prSet presAssocID="{8592A9EF-1124-4932-9EAD-EB79A2615D3D}" presName="compNode" presStyleCnt="0"/>
      <dgm:spPr/>
    </dgm:pt>
    <dgm:pt modelId="{ADEC02CD-5F63-4263-808C-600A02EB4C48}" type="pres">
      <dgm:prSet presAssocID="{8592A9EF-1124-4932-9EAD-EB79A2615D3D}" presName="iconBgRect" presStyleLbl="bgShp" presStyleIdx="0" presStyleCnt="3"/>
      <dgm:spPr/>
    </dgm:pt>
    <dgm:pt modelId="{E90B9144-70D9-4482-9092-81F98A4F8A75}" type="pres">
      <dgm:prSet presAssocID="{8592A9EF-1124-4932-9EAD-EB79A2615D3D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F26B834-CFFB-40C0-A89E-51F3758C3934}" type="pres">
      <dgm:prSet presAssocID="{8592A9EF-1124-4932-9EAD-EB79A2615D3D}" presName="spaceRect" presStyleCnt="0"/>
      <dgm:spPr/>
    </dgm:pt>
    <dgm:pt modelId="{71021EF4-1F21-4F81-9F8D-B53E7C0944A3}" type="pres">
      <dgm:prSet presAssocID="{8592A9EF-1124-4932-9EAD-EB79A2615D3D}" presName="textRect" presStyleLbl="revTx" presStyleIdx="0" presStyleCnt="3">
        <dgm:presLayoutVars>
          <dgm:chMax val="1"/>
          <dgm:chPref val="1"/>
        </dgm:presLayoutVars>
      </dgm:prSet>
      <dgm:spPr/>
    </dgm:pt>
    <dgm:pt modelId="{8C430FED-A9BB-4D13-A802-F749A851E2C3}" type="pres">
      <dgm:prSet presAssocID="{85F5C4B0-8A21-4610-883E-9B9134E08BB5}" presName="sibTrans" presStyleCnt="0"/>
      <dgm:spPr/>
    </dgm:pt>
    <dgm:pt modelId="{CADE7AB9-1726-4FC3-818A-A0CF46E1502C}" type="pres">
      <dgm:prSet presAssocID="{7604743C-AA55-4EA5-81C2-70BF290B508D}" presName="compNode" presStyleCnt="0"/>
      <dgm:spPr/>
    </dgm:pt>
    <dgm:pt modelId="{C366C467-A86D-4D6F-B659-528159C26094}" type="pres">
      <dgm:prSet presAssocID="{7604743C-AA55-4EA5-81C2-70BF290B508D}" presName="iconBgRect" presStyleLbl="bgShp" presStyleIdx="1" presStyleCnt="3"/>
      <dgm:spPr/>
    </dgm:pt>
    <dgm:pt modelId="{E39BDE6E-2B8E-4187-A0B2-9C1EB8486314}" type="pres">
      <dgm:prSet presAssocID="{7604743C-AA55-4EA5-81C2-70BF290B508D}" presName="iconRect" presStyleLbl="nod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37AA000-D141-4F90-9633-5073E638DDF1}" type="pres">
      <dgm:prSet presAssocID="{7604743C-AA55-4EA5-81C2-70BF290B508D}" presName="spaceRect" presStyleCnt="0"/>
      <dgm:spPr/>
    </dgm:pt>
    <dgm:pt modelId="{4F5FFCE7-4143-4AD6-89E7-50F1C8063BAA}" type="pres">
      <dgm:prSet presAssocID="{7604743C-AA55-4EA5-81C2-70BF290B508D}" presName="textRect" presStyleLbl="revTx" presStyleIdx="1" presStyleCnt="3">
        <dgm:presLayoutVars>
          <dgm:chMax val="1"/>
          <dgm:chPref val="1"/>
        </dgm:presLayoutVars>
      </dgm:prSet>
      <dgm:spPr/>
    </dgm:pt>
    <dgm:pt modelId="{69D70AD9-865E-4E04-9308-88B61933DAC7}" type="pres">
      <dgm:prSet presAssocID="{F64548DF-F08F-4DEA-8C21-24D08E2AF6D0}" presName="sibTrans" presStyleCnt="0"/>
      <dgm:spPr/>
    </dgm:pt>
    <dgm:pt modelId="{5FB8B7F5-BDC6-4BDC-B734-64CDF6290DF6}" type="pres">
      <dgm:prSet presAssocID="{91AE6B25-C23F-4D67-AFBF-63E76CF80A2E}" presName="compNode" presStyleCnt="0"/>
      <dgm:spPr/>
    </dgm:pt>
    <dgm:pt modelId="{C3A84E47-68EE-46A4-8061-B999A2F3F14B}" type="pres">
      <dgm:prSet presAssocID="{91AE6B25-C23F-4D67-AFBF-63E76CF80A2E}" presName="iconBgRect" presStyleLbl="bgShp" presStyleIdx="2" presStyleCnt="3"/>
      <dgm:spPr/>
    </dgm:pt>
    <dgm:pt modelId="{0B042467-24C5-4873-BAFA-14C30B43B545}" type="pres">
      <dgm:prSet presAssocID="{91AE6B25-C23F-4D67-AFBF-63E76CF80A2E}" presName="iconRect" presStyleLbl="nod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AAD0AF57-75DE-4840-978B-C00D01FB7DF9}" type="pres">
      <dgm:prSet presAssocID="{91AE6B25-C23F-4D67-AFBF-63E76CF80A2E}" presName="spaceRect" presStyleCnt="0"/>
      <dgm:spPr/>
    </dgm:pt>
    <dgm:pt modelId="{F6975866-1FCD-468C-91F5-FC2BE5CE0E7F}" type="pres">
      <dgm:prSet presAssocID="{91AE6B25-C23F-4D67-AFBF-63E76CF80A2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6ACA16-02C0-4A30-AFEE-7D65DC36E108}" type="presOf" srcId="{8592A9EF-1124-4932-9EAD-EB79A2615D3D}" destId="{71021EF4-1F21-4F81-9F8D-B53E7C0944A3}" srcOrd="0" destOrd="0" presId="urn:microsoft.com/office/officeart/2018/5/layout/IconCircleLabelList"/>
    <dgm:cxn modelId="{182AA755-D0FE-4B39-B55F-750614002C67}" srcId="{BEBA24CA-04EF-4051-91F7-3BBCA8D2819E}" destId="{7604743C-AA55-4EA5-81C2-70BF290B508D}" srcOrd="1" destOrd="0" parTransId="{7FD5C42B-E016-4BA8-87AE-C5B33EE01F92}" sibTransId="{F64548DF-F08F-4DEA-8C21-24D08E2AF6D0}"/>
    <dgm:cxn modelId="{01838477-7083-402C-B6BD-A17B049125A4}" type="presOf" srcId="{7604743C-AA55-4EA5-81C2-70BF290B508D}" destId="{4F5FFCE7-4143-4AD6-89E7-50F1C8063BAA}" srcOrd="0" destOrd="0" presId="urn:microsoft.com/office/officeart/2018/5/layout/IconCircleLabelList"/>
    <dgm:cxn modelId="{0C4127A4-A998-433E-82F6-03016CC643B8}" type="presOf" srcId="{BEBA24CA-04EF-4051-91F7-3BBCA8D2819E}" destId="{1FDFC8E8-38F1-4FD2-BB43-2CBD4672E4AA}" srcOrd="0" destOrd="0" presId="urn:microsoft.com/office/officeart/2018/5/layout/IconCircleLabelList"/>
    <dgm:cxn modelId="{CD9624BD-B2D3-43E7-BE94-F295DADEEDC3}" type="presOf" srcId="{91AE6B25-C23F-4D67-AFBF-63E76CF80A2E}" destId="{F6975866-1FCD-468C-91F5-FC2BE5CE0E7F}" srcOrd="0" destOrd="0" presId="urn:microsoft.com/office/officeart/2018/5/layout/IconCircleLabelList"/>
    <dgm:cxn modelId="{703371DD-D61C-43B7-9FEF-947AECFC4125}" srcId="{BEBA24CA-04EF-4051-91F7-3BBCA8D2819E}" destId="{8592A9EF-1124-4932-9EAD-EB79A2615D3D}" srcOrd="0" destOrd="0" parTransId="{211E2C3A-EBE1-4CC5-B9F3-76CD8473307A}" sibTransId="{85F5C4B0-8A21-4610-883E-9B9134E08BB5}"/>
    <dgm:cxn modelId="{EB9AA3DF-FCF3-4A45-9DE1-90E15CC126C8}" srcId="{BEBA24CA-04EF-4051-91F7-3BBCA8D2819E}" destId="{91AE6B25-C23F-4D67-AFBF-63E76CF80A2E}" srcOrd="2" destOrd="0" parTransId="{402E9323-089E-4CF1-9680-AA86EDA6F4CF}" sibTransId="{0341A707-F848-4C8A-A214-E7A02F559242}"/>
    <dgm:cxn modelId="{62A6453A-646E-4DA1-B0C3-9D8BBCFA0E06}" type="presParOf" srcId="{1FDFC8E8-38F1-4FD2-BB43-2CBD4672E4AA}" destId="{4AE9C3C6-3E62-42ED-B334-A7DB9B895934}" srcOrd="0" destOrd="0" presId="urn:microsoft.com/office/officeart/2018/5/layout/IconCircleLabelList"/>
    <dgm:cxn modelId="{409B7B89-7C22-4C86-9248-1C08D8D9FC34}" type="presParOf" srcId="{4AE9C3C6-3E62-42ED-B334-A7DB9B895934}" destId="{ADEC02CD-5F63-4263-808C-600A02EB4C48}" srcOrd="0" destOrd="0" presId="urn:microsoft.com/office/officeart/2018/5/layout/IconCircleLabelList"/>
    <dgm:cxn modelId="{76A90563-50E8-4FC7-8FA5-351234A35FB6}" type="presParOf" srcId="{4AE9C3C6-3E62-42ED-B334-A7DB9B895934}" destId="{E90B9144-70D9-4482-9092-81F98A4F8A75}" srcOrd="1" destOrd="0" presId="urn:microsoft.com/office/officeart/2018/5/layout/IconCircleLabelList"/>
    <dgm:cxn modelId="{441DF2A0-136A-4114-8F4B-3EC77026797E}" type="presParOf" srcId="{4AE9C3C6-3E62-42ED-B334-A7DB9B895934}" destId="{6F26B834-CFFB-40C0-A89E-51F3758C3934}" srcOrd="2" destOrd="0" presId="urn:microsoft.com/office/officeart/2018/5/layout/IconCircleLabelList"/>
    <dgm:cxn modelId="{317187B1-5417-421C-A381-02DE05C94F2B}" type="presParOf" srcId="{4AE9C3C6-3E62-42ED-B334-A7DB9B895934}" destId="{71021EF4-1F21-4F81-9F8D-B53E7C0944A3}" srcOrd="3" destOrd="0" presId="urn:microsoft.com/office/officeart/2018/5/layout/IconCircleLabelList"/>
    <dgm:cxn modelId="{23E1DC28-4D36-4F2D-A201-72DD9C71A6E4}" type="presParOf" srcId="{1FDFC8E8-38F1-4FD2-BB43-2CBD4672E4AA}" destId="{8C430FED-A9BB-4D13-A802-F749A851E2C3}" srcOrd="1" destOrd="0" presId="urn:microsoft.com/office/officeart/2018/5/layout/IconCircleLabelList"/>
    <dgm:cxn modelId="{0E29B39D-D598-41F8-AFE2-64A1128804B8}" type="presParOf" srcId="{1FDFC8E8-38F1-4FD2-BB43-2CBD4672E4AA}" destId="{CADE7AB9-1726-4FC3-818A-A0CF46E1502C}" srcOrd="2" destOrd="0" presId="urn:microsoft.com/office/officeart/2018/5/layout/IconCircleLabelList"/>
    <dgm:cxn modelId="{836FFDC8-A13E-47BB-B709-E3127EB8A9E5}" type="presParOf" srcId="{CADE7AB9-1726-4FC3-818A-A0CF46E1502C}" destId="{C366C467-A86D-4D6F-B659-528159C26094}" srcOrd="0" destOrd="0" presId="urn:microsoft.com/office/officeart/2018/5/layout/IconCircleLabelList"/>
    <dgm:cxn modelId="{D24E4AAE-5F8D-4989-97DB-7795A9A91789}" type="presParOf" srcId="{CADE7AB9-1726-4FC3-818A-A0CF46E1502C}" destId="{E39BDE6E-2B8E-4187-A0B2-9C1EB8486314}" srcOrd="1" destOrd="0" presId="urn:microsoft.com/office/officeart/2018/5/layout/IconCircleLabelList"/>
    <dgm:cxn modelId="{B012D3E3-8267-4DD1-A83F-FCCB5D1FFA35}" type="presParOf" srcId="{CADE7AB9-1726-4FC3-818A-A0CF46E1502C}" destId="{537AA000-D141-4F90-9633-5073E638DDF1}" srcOrd="2" destOrd="0" presId="urn:microsoft.com/office/officeart/2018/5/layout/IconCircleLabelList"/>
    <dgm:cxn modelId="{0D436912-069D-47EB-923F-026DEAED7026}" type="presParOf" srcId="{CADE7AB9-1726-4FC3-818A-A0CF46E1502C}" destId="{4F5FFCE7-4143-4AD6-89E7-50F1C8063BAA}" srcOrd="3" destOrd="0" presId="urn:microsoft.com/office/officeart/2018/5/layout/IconCircleLabelList"/>
    <dgm:cxn modelId="{5A54626A-A177-4F77-B3D2-72B83A395B81}" type="presParOf" srcId="{1FDFC8E8-38F1-4FD2-BB43-2CBD4672E4AA}" destId="{69D70AD9-865E-4E04-9308-88B61933DAC7}" srcOrd="3" destOrd="0" presId="urn:microsoft.com/office/officeart/2018/5/layout/IconCircleLabelList"/>
    <dgm:cxn modelId="{C17EF126-FD5B-48F5-B8A2-29AD84042688}" type="presParOf" srcId="{1FDFC8E8-38F1-4FD2-BB43-2CBD4672E4AA}" destId="{5FB8B7F5-BDC6-4BDC-B734-64CDF6290DF6}" srcOrd="4" destOrd="0" presId="urn:microsoft.com/office/officeart/2018/5/layout/IconCircleLabelList"/>
    <dgm:cxn modelId="{625DD3E8-EC3F-428E-869D-D2262A6A8194}" type="presParOf" srcId="{5FB8B7F5-BDC6-4BDC-B734-64CDF6290DF6}" destId="{C3A84E47-68EE-46A4-8061-B999A2F3F14B}" srcOrd="0" destOrd="0" presId="urn:microsoft.com/office/officeart/2018/5/layout/IconCircleLabelList"/>
    <dgm:cxn modelId="{B707F24B-AD89-4E7A-8C19-1D29C7E5EE4F}" type="presParOf" srcId="{5FB8B7F5-BDC6-4BDC-B734-64CDF6290DF6}" destId="{0B042467-24C5-4873-BAFA-14C30B43B545}" srcOrd="1" destOrd="0" presId="urn:microsoft.com/office/officeart/2018/5/layout/IconCircleLabelList"/>
    <dgm:cxn modelId="{B102EFDE-8DC6-486C-A99A-560F3F383EF7}" type="presParOf" srcId="{5FB8B7F5-BDC6-4BDC-B734-64CDF6290DF6}" destId="{AAD0AF57-75DE-4840-978B-C00D01FB7DF9}" srcOrd="2" destOrd="0" presId="urn:microsoft.com/office/officeart/2018/5/layout/IconCircleLabelList"/>
    <dgm:cxn modelId="{987AFD3A-6F0E-480D-BC0B-C9F6C460214A}" type="presParOf" srcId="{5FB8B7F5-BDC6-4BDC-B734-64CDF6290DF6}" destId="{F6975866-1FCD-468C-91F5-FC2BE5CE0E7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D4E3F-456B-4075-BC00-4C5AB7034F60}">
      <dsp:nvSpPr>
        <dsp:cNvPr id="0" name=""/>
        <dsp:cNvSpPr/>
      </dsp:nvSpPr>
      <dsp:spPr>
        <a:xfrm>
          <a:off x="0" y="3274"/>
          <a:ext cx="7776681" cy="6975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79CBC2-C597-41F5-B9BC-A49167F2BEEC}">
      <dsp:nvSpPr>
        <dsp:cNvPr id="0" name=""/>
        <dsp:cNvSpPr/>
      </dsp:nvSpPr>
      <dsp:spPr>
        <a:xfrm>
          <a:off x="211870" y="220865"/>
          <a:ext cx="383641" cy="38364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81B547-EA42-4C83-ABDB-2BA5862FA08A}">
      <dsp:nvSpPr>
        <dsp:cNvPr id="0" name=""/>
        <dsp:cNvSpPr/>
      </dsp:nvSpPr>
      <dsp:spPr>
        <a:xfrm>
          <a:off x="805647" y="3274"/>
          <a:ext cx="6971033" cy="69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22" tIns="73822" rIns="73822" bIns="738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What’s Changing</a:t>
          </a:r>
        </a:p>
      </dsp:txBody>
      <dsp:txXfrm>
        <a:off x="805647" y="3274"/>
        <a:ext cx="6971033" cy="697530"/>
      </dsp:txXfrm>
    </dsp:sp>
    <dsp:sp modelId="{D2EF1F7E-DBFC-45F6-B9DF-E253AA36853E}">
      <dsp:nvSpPr>
        <dsp:cNvPr id="0" name=""/>
        <dsp:cNvSpPr/>
      </dsp:nvSpPr>
      <dsp:spPr>
        <a:xfrm>
          <a:off x="0" y="888455"/>
          <a:ext cx="7776681" cy="6975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174FE-D22E-43BA-8CF9-81FC15CAC169}">
      <dsp:nvSpPr>
        <dsp:cNvPr id="0" name=""/>
        <dsp:cNvSpPr/>
      </dsp:nvSpPr>
      <dsp:spPr>
        <a:xfrm>
          <a:off x="208547" y="1016092"/>
          <a:ext cx="383641" cy="383641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502676"/>
              <a:satOff val="-6595"/>
              <a:lumOff val="196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05EED8-794B-4472-9F32-6E4B45FC57D3}">
      <dsp:nvSpPr>
        <dsp:cNvPr id="0" name=""/>
        <dsp:cNvSpPr/>
      </dsp:nvSpPr>
      <dsp:spPr>
        <a:xfrm>
          <a:off x="805647" y="875188"/>
          <a:ext cx="6971033" cy="69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22" tIns="73822" rIns="73822" bIns="738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Cornerstone Features</a:t>
          </a:r>
        </a:p>
      </dsp:txBody>
      <dsp:txXfrm>
        <a:off x="805647" y="875188"/>
        <a:ext cx="6971033" cy="697530"/>
      </dsp:txXfrm>
    </dsp:sp>
    <dsp:sp modelId="{058D7D9C-ED38-46ED-A1E2-02E5AAB9C514}">
      <dsp:nvSpPr>
        <dsp:cNvPr id="0" name=""/>
        <dsp:cNvSpPr/>
      </dsp:nvSpPr>
      <dsp:spPr>
        <a:xfrm>
          <a:off x="0" y="1747101"/>
          <a:ext cx="7776681" cy="6975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141F30-04EF-448C-98B9-402119DB62D1}">
      <dsp:nvSpPr>
        <dsp:cNvPr id="0" name=""/>
        <dsp:cNvSpPr/>
      </dsp:nvSpPr>
      <dsp:spPr>
        <a:xfrm>
          <a:off x="211002" y="1904045"/>
          <a:ext cx="383641" cy="383641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3005351"/>
              <a:satOff val="-13190"/>
              <a:lumOff val="392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34F365-C22D-420B-95D1-C2A3E7B1A257}">
      <dsp:nvSpPr>
        <dsp:cNvPr id="0" name=""/>
        <dsp:cNvSpPr/>
      </dsp:nvSpPr>
      <dsp:spPr>
        <a:xfrm>
          <a:off x="805647" y="1747101"/>
          <a:ext cx="6971033" cy="69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22" tIns="73822" rIns="73822" bIns="738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Benefits of Coaching</a:t>
          </a:r>
        </a:p>
      </dsp:txBody>
      <dsp:txXfrm>
        <a:off x="805647" y="1747101"/>
        <a:ext cx="6971033" cy="697530"/>
      </dsp:txXfrm>
    </dsp:sp>
    <dsp:sp modelId="{ED390839-FE4A-4041-ADFB-992AAF113AB1}">
      <dsp:nvSpPr>
        <dsp:cNvPr id="0" name=""/>
        <dsp:cNvSpPr/>
      </dsp:nvSpPr>
      <dsp:spPr>
        <a:xfrm>
          <a:off x="0" y="2591406"/>
          <a:ext cx="7776681" cy="6975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6BFDCD-8FC9-4978-AD8F-79CF5EEB7AA9}">
      <dsp:nvSpPr>
        <dsp:cNvPr id="0" name=""/>
        <dsp:cNvSpPr/>
      </dsp:nvSpPr>
      <dsp:spPr>
        <a:xfrm>
          <a:off x="211002" y="2775958"/>
          <a:ext cx="383641" cy="383641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4508027"/>
              <a:satOff val="-19785"/>
              <a:lumOff val="5882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4A0AB8-5C21-45F9-A767-E542F39D9435}">
      <dsp:nvSpPr>
        <dsp:cNvPr id="0" name=""/>
        <dsp:cNvSpPr/>
      </dsp:nvSpPr>
      <dsp:spPr>
        <a:xfrm>
          <a:off x="805647" y="2619014"/>
          <a:ext cx="6971033" cy="69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22" tIns="73822" rIns="73822" bIns="738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Coaching Forward Process</a:t>
          </a:r>
        </a:p>
      </dsp:txBody>
      <dsp:txXfrm>
        <a:off x="805647" y="2619014"/>
        <a:ext cx="6971033" cy="697530"/>
      </dsp:txXfrm>
    </dsp:sp>
    <dsp:sp modelId="{C4B7846C-3AE3-4AF6-8231-636EABB8CDDB}">
      <dsp:nvSpPr>
        <dsp:cNvPr id="0" name=""/>
        <dsp:cNvSpPr/>
      </dsp:nvSpPr>
      <dsp:spPr>
        <a:xfrm>
          <a:off x="0" y="3490927"/>
          <a:ext cx="7776681" cy="6975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3003F-E79E-49FE-BC75-D3D8BEB708D1}">
      <dsp:nvSpPr>
        <dsp:cNvPr id="0" name=""/>
        <dsp:cNvSpPr/>
      </dsp:nvSpPr>
      <dsp:spPr>
        <a:xfrm>
          <a:off x="211002" y="3647872"/>
          <a:ext cx="383641" cy="383641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6010703"/>
              <a:satOff val="-26380"/>
              <a:lumOff val="7843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2C33FD-1299-4498-91BB-2F27559ED134}">
      <dsp:nvSpPr>
        <dsp:cNvPr id="0" name=""/>
        <dsp:cNvSpPr/>
      </dsp:nvSpPr>
      <dsp:spPr>
        <a:xfrm>
          <a:off x="805647" y="3490927"/>
          <a:ext cx="6971033" cy="69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22" tIns="73822" rIns="73822" bIns="738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Coaching Forward with Cornerstone</a:t>
          </a:r>
        </a:p>
      </dsp:txBody>
      <dsp:txXfrm>
        <a:off x="805647" y="3490927"/>
        <a:ext cx="6971033" cy="697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0ADF5-FE38-4F70-AD9B-B0356265E378}">
      <dsp:nvSpPr>
        <dsp:cNvPr id="0" name=""/>
        <dsp:cNvSpPr/>
      </dsp:nvSpPr>
      <dsp:spPr>
        <a:xfrm>
          <a:off x="0" y="1971"/>
          <a:ext cx="66930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A59CAC-B354-4B5F-A8C4-E00DE18B0B8A}">
      <dsp:nvSpPr>
        <dsp:cNvPr id="0" name=""/>
        <dsp:cNvSpPr/>
      </dsp:nvSpPr>
      <dsp:spPr>
        <a:xfrm>
          <a:off x="0" y="1971"/>
          <a:ext cx="6693061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Universal Profile</a:t>
          </a:r>
        </a:p>
      </dsp:txBody>
      <dsp:txXfrm>
        <a:off x="0" y="1971"/>
        <a:ext cx="6693061" cy="672442"/>
      </dsp:txXfrm>
    </dsp:sp>
    <dsp:sp modelId="{31331778-0D29-4615-8843-E592BC873AE3}">
      <dsp:nvSpPr>
        <dsp:cNvPr id="0" name=""/>
        <dsp:cNvSpPr/>
      </dsp:nvSpPr>
      <dsp:spPr>
        <a:xfrm>
          <a:off x="0" y="674414"/>
          <a:ext cx="66930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3320FB-3D41-4B71-AECA-28F363446B1E}">
      <dsp:nvSpPr>
        <dsp:cNvPr id="0" name=""/>
        <dsp:cNvSpPr/>
      </dsp:nvSpPr>
      <dsp:spPr>
        <a:xfrm>
          <a:off x="0" y="674414"/>
          <a:ext cx="6693061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Goals</a:t>
          </a:r>
        </a:p>
      </dsp:txBody>
      <dsp:txXfrm>
        <a:off x="0" y="674414"/>
        <a:ext cx="6693061" cy="672442"/>
      </dsp:txXfrm>
    </dsp:sp>
    <dsp:sp modelId="{CE78DF8E-46F2-4682-95C7-BBFBE8762E52}">
      <dsp:nvSpPr>
        <dsp:cNvPr id="0" name=""/>
        <dsp:cNvSpPr/>
      </dsp:nvSpPr>
      <dsp:spPr>
        <a:xfrm>
          <a:off x="0" y="1346857"/>
          <a:ext cx="66930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F53B1C-74E5-499B-8D3B-CED19EB8C3C4}">
      <dsp:nvSpPr>
        <dsp:cNvPr id="0" name=""/>
        <dsp:cNvSpPr/>
      </dsp:nvSpPr>
      <dsp:spPr>
        <a:xfrm>
          <a:off x="0" y="1346857"/>
          <a:ext cx="6693061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Development Plans</a:t>
          </a:r>
        </a:p>
      </dsp:txBody>
      <dsp:txXfrm>
        <a:off x="0" y="1346857"/>
        <a:ext cx="6693061" cy="672442"/>
      </dsp:txXfrm>
    </dsp:sp>
    <dsp:sp modelId="{10A11550-7A15-463D-AEE9-2B1A9BCBE122}">
      <dsp:nvSpPr>
        <dsp:cNvPr id="0" name=""/>
        <dsp:cNvSpPr/>
      </dsp:nvSpPr>
      <dsp:spPr>
        <a:xfrm>
          <a:off x="0" y="2019300"/>
          <a:ext cx="66930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228C43-48CB-4ED2-98AF-B154885A8DFE}">
      <dsp:nvSpPr>
        <dsp:cNvPr id="0" name=""/>
        <dsp:cNvSpPr/>
      </dsp:nvSpPr>
      <dsp:spPr>
        <a:xfrm>
          <a:off x="0" y="2019300"/>
          <a:ext cx="6693061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Performance Reviews</a:t>
          </a:r>
        </a:p>
      </dsp:txBody>
      <dsp:txXfrm>
        <a:off x="0" y="2019300"/>
        <a:ext cx="6693061" cy="672442"/>
      </dsp:txXfrm>
    </dsp:sp>
    <dsp:sp modelId="{4548D863-9E24-48F7-B932-A18052693F54}">
      <dsp:nvSpPr>
        <dsp:cNvPr id="0" name=""/>
        <dsp:cNvSpPr/>
      </dsp:nvSpPr>
      <dsp:spPr>
        <a:xfrm>
          <a:off x="0" y="2691742"/>
          <a:ext cx="66930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194228-845B-4B44-AE1E-D61C5F30B9CF}">
      <dsp:nvSpPr>
        <dsp:cNvPr id="0" name=""/>
        <dsp:cNvSpPr/>
      </dsp:nvSpPr>
      <dsp:spPr>
        <a:xfrm>
          <a:off x="0" y="2691742"/>
          <a:ext cx="6693061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Check-Ins</a:t>
          </a:r>
        </a:p>
      </dsp:txBody>
      <dsp:txXfrm>
        <a:off x="0" y="2691742"/>
        <a:ext cx="6693061" cy="672442"/>
      </dsp:txXfrm>
    </dsp:sp>
    <dsp:sp modelId="{63C15268-DA25-42E7-95FC-6AAD1F597B71}">
      <dsp:nvSpPr>
        <dsp:cNvPr id="0" name=""/>
        <dsp:cNvSpPr/>
      </dsp:nvSpPr>
      <dsp:spPr>
        <a:xfrm>
          <a:off x="0" y="3364185"/>
          <a:ext cx="66930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7037C5-6DAC-43FD-8AB3-11C3BAB9A3F1}">
      <dsp:nvSpPr>
        <dsp:cNvPr id="0" name=""/>
        <dsp:cNvSpPr/>
      </dsp:nvSpPr>
      <dsp:spPr>
        <a:xfrm>
          <a:off x="0" y="3364185"/>
          <a:ext cx="6693061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Help </a:t>
          </a:r>
        </a:p>
      </dsp:txBody>
      <dsp:txXfrm>
        <a:off x="0" y="3364185"/>
        <a:ext cx="6693061" cy="672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2A8B7-6BA3-4078-B66E-6FB443A911CE}">
      <dsp:nvSpPr>
        <dsp:cNvPr id="0" name=""/>
        <dsp:cNvSpPr/>
      </dsp:nvSpPr>
      <dsp:spPr>
        <a:xfrm>
          <a:off x="0" y="441653"/>
          <a:ext cx="60547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A13E-846F-4692-BB42-6480AB6AEFC5}">
      <dsp:nvSpPr>
        <dsp:cNvPr id="0" name=""/>
        <dsp:cNvSpPr/>
      </dsp:nvSpPr>
      <dsp:spPr>
        <a:xfrm>
          <a:off x="302736" y="13613"/>
          <a:ext cx="423830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198" tIns="0" rIns="16019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Mentoring</a:t>
          </a:r>
        </a:p>
      </dsp:txBody>
      <dsp:txXfrm>
        <a:off x="344526" y="55403"/>
        <a:ext cx="4154727" cy="772500"/>
      </dsp:txXfrm>
    </dsp:sp>
    <dsp:sp modelId="{3AA878B4-9AB0-4DA7-A289-94B9CF1645E8}">
      <dsp:nvSpPr>
        <dsp:cNvPr id="0" name=""/>
        <dsp:cNvSpPr/>
      </dsp:nvSpPr>
      <dsp:spPr>
        <a:xfrm>
          <a:off x="0" y="1757093"/>
          <a:ext cx="60547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929BD-B172-43EE-AAA2-C0951040DFE0}">
      <dsp:nvSpPr>
        <dsp:cNvPr id="0" name=""/>
        <dsp:cNvSpPr/>
      </dsp:nvSpPr>
      <dsp:spPr>
        <a:xfrm>
          <a:off x="302736" y="1329053"/>
          <a:ext cx="423830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198" tIns="0" rIns="16019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Teaching</a:t>
          </a:r>
        </a:p>
      </dsp:txBody>
      <dsp:txXfrm>
        <a:off x="344526" y="1370843"/>
        <a:ext cx="4154727" cy="772500"/>
      </dsp:txXfrm>
    </dsp:sp>
    <dsp:sp modelId="{5A09D6AC-F1D6-4E93-A8EB-57C3EED8C762}">
      <dsp:nvSpPr>
        <dsp:cNvPr id="0" name=""/>
        <dsp:cNvSpPr/>
      </dsp:nvSpPr>
      <dsp:spPr>
        <a:xfrm>
          <a:off x="0" y="3157593"/>
          <a:ext cx="60547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30C7C-1B16-4D79-81B0-64FD8FC1C99B}">
      <dsp:nvSpPr>
        <dsp:cNvPr id="0" name=""/>
        <dsp:cNvSpPr/>
      </dsp:nvSpPr>
      <dsp:spPr>
        <a:xfrm>
          <a:off x="302736" y="2644493"/>
          <a:ext cx="423830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198" tIns="0" rIns="16019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Therapy </a:t>
          </a:r>
        </a:p>
      </dsp:txBody>
      <dsp:txXfrm>
        <a:off x="344526" y="2686283"/>
        <a:ext cx="4154727" cy="772500"/>
      </dsp:txXfrm>
    </dsp:sp>
    <dsp:sp modelId="{24BD5C68-ED9B-4BCF-A41E-E27A2F9F787F}">
      <dsp:nvSpPr>
        <dsp:cNvPr id="0" name=""/>
        <dsp:cNvSpPr/>
      </dsp:nvSpPr>
      <dsp:spPr>
        <a:xfrm>
          <a:off x="0" y="4387973"/>
          <a:ext cx="605472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92BEC-F5BD-4597-BF37-A02EB8782BD2}">
      <dsp:nvSpPr>
        <dsp:cNvPr id="0" name=""/>
        <dsp:cNvSpPr/>
      </dsp:nvSpPr>
      <dsp:spPr>
        <a:xfrm>
          <a:off x="302736" y="3959933"/>
          <a:ext cx="423830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198" tIns="0" rIns="16019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Consulting</a:t>
          </a:r>
        </a:p>
      </dsp:txBody>
      <dsp:txXfrm>
        <a:off x="344526" y="4001723"/>
        <a:ext cx="4154727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51DEA-104F-4284-B3D4-20842740BA86}">
      <dsp:nvSpPr>
        <dsp:cNvPr id="0" name=""/>
        <dsp:cNvSpPr/>
      </dsp:nvSpPr>
      <dsp:spPr>
        <a:xfrm>
          <a:off x="0" y="47636"/>
          <a:ext cx="478328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P</a:t>
          </a:r>
          <a:r>
            <a:rPr lang="en-US" sz="2200" b="0" i="0" kern="1200"/>
            <a:t> – Purpose​</a:t>
          </a:r>
          <a:endParaRPr lang="en-US" sz="2200" kern="1200"/>
        </a:p>
      </dsp:txBody>
      <dsp:txXfrm>
        <a:off x="25759" y="73395"/>
        <a:ext cx="4731770" cy="476152"/>
      </dsp:txXfrm>
    </dsp:sp>
    <dsp:sp modelId="{77D705F7-C34F-41BC-B367-677A0E4738EC}">
      <dsp:nvSpPr>
        <dsp:cNvPr id="0" name=""/>
        <dsp:cNvSpPr/>
      </dsp:nvSpPr>
      <dsp:spPr>
        <a:xfrm>
          <a:off x="0" y="575306"/>
          <a:ext cx="4783288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6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What are you trying to accomplish in your time together?</a:t>
          </a:r>
        </a:p>
      </dsp:txBody>
      <dsp:txXfrm>
        <a:off x="0" y="575306"/>
        <a:ext cx="4783288" cy="535095"/>
      </dsp:txXfrm>
    </dsp:sp>
    <dsp:sp modelId="{3E204B57-2759-4E2D-8D29-E66A0EF44096}">
      <dsp:nvSpPr>
        <dsp:cNvPr id="0" name=""/>
        <dsp:cNvSpPr/>
      </dsp:nvSpPr>
      <dsp:spPr>
        <a:xfrm>
          <a:off x="0" y="1110401"/>
          <a:ext cx="478328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O</a:t>
          </a:r>
          <a:r>
            <a:rPr lang="en-US" sz="2200" b="0" i="0" kern="1200"/>
            <a:t> – Outline​</a:t>
          </a:r>
          <a:endParaRPr lang="en-US" sz="2200" kern="1200"/>
        </a:p>
      </dsp:txBody>
      <dsp:txXfrm>
        <a:off x="25759" y="1136160"/>
        <a:ext cx="4731770" cy="476152"/>
      </dsp:txXfrm>
    </dsp:sp>
    <dsp:sp modelId="{1EB2FD67-28BB-4138-9E3D-C65C8801AC6D}">
      <dsp:nvSpPr>
        <dsp:cNvPr id="0" name=""/>
        <dsp:cNvSpPr/>
      </dsp:nvSpPr>
      <dsp:spPr>
        <a:xfrm>
          <a:off x="0" y="1638072"/>
          <a:ext cx="478328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6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What are you going to cover?</a:t>
          </a:r>
        </a:p>
      </dsp:txBody>
      <dsp:txXfrm>
        <a:off x="0" y="1638072"/>
        <a:ext cx="4783288" cy="364320"/>
      </dsp:txXfrm>
    </dsp:sp>
    <dsp:sp modelId="{6D5C8EF5-64D1-4AC8-B7A2-2EAE53314275}">
      <dsp:nvSpPr>
        <dsp:cNvPr id="0" name=""/>
        <dsp:cNvSpPr/>
      </dsp:nvSpPr>
      <dsp:spPr>
        <a:xfrm>
          <a:off x="0" y="2002392"/>
          <a:ext cx="478328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>
              <a:latin typeface="Corbel" panose="020B0503020204020204"/>
            </a:rPr>
            <a:t>In</a:t>
          </a:r>
          <a:r>
            <a:rPr lang="en-US" sz="2200" b="0" i="0" kern="1200"/>
            <a:t> – Employee Input​</a:t>
          </a:r>
          <a:endParaRPr lang="en-US" sz="2200" kern="1200"/>
        </a:p>
      </dsp:txBody>
      <dsp:txXfrm>
        <a:off x="25759" y="2028151"/>
        <a:ext cx="4731770" cy="476152"/>
      </dsp:txXfrm>
    </dsp:sp>
    <dsp:sp modelId="{56C1CAAA-1433-49B8-B32C-CB9E22DEA7D1}">
      <dsp:nvSpPr>
        <dsp:cNvPr id="0" name=""/>
        <dsp:cNvSpPr/>
      </dsp:nvSpPr>
      <dsp:spPr>
        <a:xfrm>
          <a:off x="0" y="2530062"/>
          <a:ext cx="478328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6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What would they like to discuss?</a:t>
          </a:r>
        </a:p>
      </dsp:txBody>
      <dsp:txXfrm>
        <a:off x="0" y="2530062"/>
        <a:ext cx="4783288" cy="364320"/>
      </dsp:txXfrm>
    </dsp:sp>
    <dsp:sp modelId="{3100ADC0-C1D0-47CB-9FFD-AD3E35EE1E60}">
      <dsp:nvSpPr>
        <dsp:cNvPr id="0" name=""/>
        <dsp:cNvSpPr/>
      </dsp:nvSpPr>
      <dsp:spPr>
        <a:xfrm>
          <a:off x="0" y="2894382"/>
          <a:ext cx="478328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T</a:t>
          </a:r>
          <a:r>
            <a:rPr lang="en-US" sz="2200" b="0" i="0" kern="1200"/>
            <a:t> - Transition</a:t>
          </a:r>
          <a:endParaRPr lang="en-US" sz="2200" kern="1200"/>
        </a:p>
      </dsp:txBody>
      <dsp:txXfrm>
        <a:off x="25759" y="2920141"/>
        <a:ext cx="4731770" cy="476152"/>
      </dsp:txXfrm>
    </dsp:sp>
    <dsp:sp modelId="{1F2F95F9-6714-4EA7-8E0F-4C2AE9EA02FD}">
      <dsp:nvSpPr>
        <dsp:cNvPr id="0" name=""/>
        <dsp:cNvSpPr/>
      </dsp:nvSpPr>
      <dsp:spPr>
        <a:xfrm>
          <a:off x="0" y="3422052"/>
          <a:ext cx="478328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6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/>
            <a:t>What comes next?</a:t>
          </a:r>
          <a:endParaRPr lang="en-US" sz="1700" kern="1200"/>
        </a:p>
      </dsp:txBody>
      <dsp:txXfrm>
        <a:off x="0" y="3422052"/>
        <a:ext cx="4783288" cy="364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720F9-E80F-4A1D-9BBF-F601A1335FCB}">
      <dsp:nvSpPr>
        <dsp:cNvPr id="0" name=""/>
        <dsp:cNvSpPr/>
      </dsp:nvSpPr>
      <dsp:spPr>
        <a:xfrm>
          <a:off x="0" y="44468"/>
          <a:ext cx="6451943" cy="887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Recap conversation </a:t>
          </a:r>
        </a:p>
      </dsp:txBody>
      <dsp:txXfrm>
        <a:off x="43321" y="87789"/>
        <a:ext cx="6365301" cy="800803"/>
      </dsp:txXfrm>
    </dsp:sp>
    <dsp:sp modelId="{FD943981-45CC-4905-B1B5-861C8173D2C4}">
      <dsp:nvSpPr>
        <dsp:cNvPr id="0" name=""/>
        <dsp:cNvSpPr/>
      </dsp:nvSpPr>
      <dsp:spPr>
        <a:xfrm>
          <a:off x="0" y="931913"/>
          <a:ext cx="6451943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84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Provide a summary </a:t>
          </a:r>
          <a:r>
            <a:rPr lang="en-US" sz="2900" b="1" kern="1200"/>
            <a:t>together</a:t>
          </a:r>
        </a:p>
      </dsp:txBody>
      <dsp:txXfrm>
        <a:off x="0" y="931913"/>
        <a:ext cx="6451943" cy="612720"/>
      </dsp:txXfrm>
    </dsp:sp>
    <dsp:sp modelId="{FE78860D-8592-47F0-AD06-2F85532FFD3E}">
      <dsp:nvSpPr>
        <dsp:cNvPr id="0" name=""/>
        <dsp:cNvSpPr/>
      </dsp:nvSpPr>
      <dsp:spPr>
        <a:xfrm>
          <a:off x="0" y="1544633"/>
          <a:ext cx="6451943" cy="887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W.W.W.H.F</a:t>
          </a:r>
        </a:p>
      </dsp:txBody>
      <dsp:txXfrm>
        <a:off x="43321" y="1587954"/>
        <a:ext cx="6365301" cy="800803"/>
      </dsp:txXfrm>
    </dsp:sp>
    <dsp:sp modelId="{EEE74865-43B6-4686-A9DC-47294A311140}">
      <dsp:nvSpPr>
        <dsp:cNvPr id="0" name=""/>
        <dsp:cNvSpPr/>
      </dsp:nvSpPr>
      <dsp:spPr>
        <a:xfrm>
          <a:off x="0" y="2432078"/>
          <a:ext cx="6451943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84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W – </a:t>
          </a:r>
          <a:r>
            <a:rPr lang="en-US" sz="2900" b="1" kern="1200"/>
            <a:t>W</a:t>
          </a:r>
          <a:r>
            <a:rPr lang="en-US" sz="2900" kern="1200"/>
            <a:t>ho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W – does </a:t>
          </a:r>
          <a:r>
            <a:rPr lang="en-US" sz="2900" b="1" kern="1200"/>
            <a:t>W</a:t>
          </a:r>
          <a:r>
            <a:rPr lang="en-US" sz="2900" kern="1200"/>
            <a:t>hat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W – by </a:t>
          </a:r>
          <a:r>
            <a:rPr lang="en-US" sz="2900" b="1" kern="1200"/>
            <a:t>W</a:t>
          </a:r>
          <a:r>
            <a:rPr lang="en-US" sz="2900" kern="1200"/>
            <a:t>hen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HF – </a:t>
          </a:r>
          <a:r>
            <a:rPr lang="en-US" sz="2900" b="1" kern="1200"/>
            <a:t>H</a:t>
          </a:r>
          <a:r>
            <a:rPr lang="en-US" sz="2900" kern="1200"/>
            <a:t>ow will you </a:t>
          </a:r>
          <a:r>
            <a:rPr lang="en-US" sz="2900" b="1" kern="1200"/>
            <a:t>F</a:t>
          </a:r>
          <a:r>
            <a:rPr lang="en-US" sz="2900" kern="1200"/>
            <a:t>ollow up?</a:t>
          </a:r>
        </a:p>
      </dsp:txBody>
      <dsp:txXfrm>
        <a:off x="0" y="2432078"/>
        <a:ext cx="6451943" cy="1991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222A0-E988-479D-8867-671A21A0AFB3}">
      <dsp:nvSpPr>
        <dsp:cNvPr id="0" name=""/>
        <dsp:cNvSpPr/>
      </dsp:nvSpPr>
      <dsp:spPr>
        <a:xfrm rot="5400000">
          <a:off x="-168012" y="170002"/>
          <a:ext cx="1120080" cy="7840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Choose</a:t>
          </a:r>
        </a:p>
      </dsp:txBody>
      <dsp:txXfrm rot="-5400000">
        <a:off x="0" y="394018"/>
        <a:ext cx="784056" cy="336024"/>
      </dsp:txXfrm>
    </dsp:sp>
    <dsp:sp modelId="{375B5E7D-3A24-47C2-8CF9-769851A22D9D}">
      <dsp:nvSpPr>
        <dsp:cNvPr id="0" name=""/>
        <dsp:cNvSpPr/>
      </dsp:nvSpPr>
      <dsp:spPr>
        <a:xfrm rot="5400000">
          <a:off x="1984293" y="-1198246"/>
          <a:ext cx="728052" cy="3128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Choose your check in type</a:t>
          </a:r>
        </a:p>
      </dsp:txBody>
      <dsp:txXfrm rot="-5400000">
        <a:off x="784057" y="37531"/>
        <a:ext cx="3092985" cy="656970"/>
      </dsp:txXfrm>
    </dsp:sp>
    <dsp:sp modelId="{234FC66D-AF64-4DB2-91DE-F9DA8FC56F41}">
      <dsp:nvSpPr>
        <dsp:cNvPr id="0" name=""/>
        <dsp:cNvSpPr/>
      </dsp:nvSpPr>
      <dsp:spPr>
        <a:xfrm rot="5400000">
          <a:off x="-168012" y="1141515"/>
          <a:ext cx="1120080" cy="7840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</a:t>
          </a:r>
        </a:p>
      </dsp:txBody>
      <dsp:txXfrm rot="-5400000">
        <a:off x="0" y="1365531"/>
        <a:ext cx="784056" cy="336024"/>
      </dsp:txXfrm>
    </dsp:sp>
    <dsp:sp modelId="{90C3960B-F7BD-4C5B-AA60-F46201C74A07}">
      <dsp:nvSpPr>
        <dsp:cNvPr id="0" name=""/>
        <dsp:cNvSpPr/>
      </dsp:nvSpPr>
      <dsp:spPr>
        <a:xfrm rot="5400000">
          <a:off x="1984293" y="-226733"/>
          <a:ext cx="728052" cy="3128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Complete the necessary fields</a:t>
          </a:r>
        </a:p>
      </dsp:txBody>
      <dsp:txXfrm rot="-5400000">
        <a:off x="784057" y="1009044"/>
        <a:ext cx="3092985" cy="656970"/>
      </dsp:txXfrm>
    </dsp:sp>
    <dsp:sp modelId="{B1AD7E75-0CEF-4262-AC30-099F207BCADB}">
      <dsp:nvSpPr>
        <dsp:cNvPr id="0" name=""/>
        <dsp:cNvSpPr/>
      </dsp:nvSpPr>
      <dsp:spPr>
        <a:xfrm rot="5400000">
          <a:off x="-168012" y="2113028"/>
          <a:ext cx="1120080" cy="7840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Click</a:t>
          </a:r>
        </a:p>
      </dsp:txBody>
      <dsp:txXfrm rot="-5400000">
        <a:off x="0" y="2337044"/>
        <a:ext cx="784056" cy="336024"/>
      </dsp:txXfrm>
    </dsp:sp>
    <dsp:sp modelId="{AE46D238-1A9A-4995-B483-584AA1A427D7}">
      <dsp:nvSpPr>
        <dsp:cNvPr id="0" name=""/>
        <dsp:cNvSpPr/>
      </dsp:nvSpPr>
      <dsp:spPr>
        <a:xfrm rot="5400000">
          <a:off x="1984293" y="744779"/>
          <a:ext cx="728052" cy="3128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Click continue ,choose your suggested date, and submit</a:t>
          </a:r>
        </a:p>
      </dsp:txBody>
      <dsp:txXfrm rot="-5400000">
        <a:off x="784057" y="1980557"/>
        <a:ext cx="3092985" cy="656970"/>
      </dsp:txXfrm>
    </dsp:sp>
    <dsp:sp modelId="{F4812583-418A-4792-8067-04D4D4B97712}">
      <dsp:nvSpPr>
        <dsp:cNvPr id="0" name=""/>
        <dsp:cNvSpPr/>
      </dsp:nvSpPr>
      <dsp:spPr>
        <a:xfrm rot="5400000">
          <a:off x="-168012" y="3084541"/>
          <a:ext cx="1120080" cy="7840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Schedule</a:t>
          </a:r>
        </a:p>
      </dsp:txBody>
      <dsp:txXfrm rot="-5400000">
        <a:off x="0" y="3308557"/>
        <a:ext cx="784056" cy="336024"/>
      </dsp:txXfrm>
    </dsp:sp>
    <dsp:sp modelId="{EF2D7846-81FE-4FF4-8E67-F3FC617D32CA}">
      <dsp:nvSpPr>
        <dsp:cNvPr id="0" name=""/>
        <dsp:cNvSpPr/>
      </dsp:nvSpPr>
      <dsp:spPr>
        <a:xfrm rot="5400000">
          <a:off x="1984293" y="1716292"/>
          <a:ext cx="728052" cy="3128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Schedule your check-in, in your outlook calendar </a:t>
          </a:r>
        </a:p>
      </dsp:txBody>
      <dsp:txXfrm rot="-5400000">
        <a:off x="784057" y="2952070"/>
        <a:ext cx="3092985" cy="6569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02CD-5F63-4263-808C-600A02EB4C48}">
      <dsp:nvSpPr>
        <dsp:cNvPr id="0" name=""/>
        <dsp:cNvSpPr/>
      </dsp:nvSpPr>
      <dsp:spPr>
        <a:xfrm>
          <a:off x="621647" y="511800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B9144-70D9-4482-9092-81F98A4F8A75}">
      <dsp:nvSpPr>
        <dsp:cNvPr id="0" name=""/>
        <dsp:cNvSpPr/>
      </dsp:nvSpPr>
      <dsp:spPr>
        <a:xfrm>
          <a:off x="994585" y="884737"/>
          <a:ext cx="1004062" cy="1004062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21EF4-1F21-4F81-9F8D-B53E7C0944A3}">
      <dsp:nvSpPr>
        <dsp:cNvPr id="0" name=""/>
        <dsp:cNvSpPr/>
      </dsp:nvSpPr>
      <dsp:spPr>
        <a:xfrm>
          <a:off x="62241" y="2806800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When in doubt, ask a question</a:t>
          </a:r>
        </a:p>
      </dsp:txBody>
      <dsp:txXfrm>
        <a:off x="62241" y="2806800"/>
        <a:ext cx="2868750" cy="720000"/>
      </dsp:txXfrm>
    </dsp:sp>
    <dsp:sp modelId="{C366C467-A86D-4D6F-B659-528159C26094}">
      <dsp:nvSpPr>
        <dsp:cNvPr id="0" name=""/>
        <dsp:cNvSpPr/>
      </dsp:nvSpPr>
      <dsp:spPr>
        <a:xfrm>
          <a:off x="3992429" y="511800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BDE6E-2B8E-4187-A0B2-9C1EB8486314}">
      <dsp:nvSpPr>
        <dsp:cNvPr id="0" name=""/>
        <dsp:cNvSpPr/>
      </dsp:nvSpPr>
      <dsp:spPr>
        <a:xfrm>
          <a:off x="4365366" y="884737"/>
          <a:ext cx="1004062" cy="1004062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FFCE7-4143-4AD6-89E7-50F1C8063BAA}">
      <dsp:nvSpPr>
        <dsp:cNvPr id="0" name=""/>
        <dsp:cNvSpPr/>
      </dsp:nvSpPr>
      <dsp:spPr>
        <a:xfrm>
          <a:off x="3433023" y="2806800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Be patient with yourself and your team members</a:t>
          </a:r>
        </a:p>
      </dsp:txBody>
      <dsp:txXfrm>
        <a:off x="3433023" y="2806800"/>
        <a:ext cx="2868750" cy="720000"/>
      </dsp:txXfrm>
    </dsp:sp>
    <dsp:sp modelId="{C3A84E47-68EE-46A4-8061-B999A2F3F14B}">
      <dsp:nvSpPr>
        <dsp:cNvPr id="0" name=""/>
        <dsp:cNvSpPr/>
      </dsp:nvSpPr>
      <dsp:spPr>
        <a:xfrm>
          <a:off x="7363210" y="511800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42467-24C5-4873-BAFA-14C30B43B545}">
      <dsp:nvSpPr>
        <dsp:cNvPr id="0" name=""/>
        <dsp:cNvSpPr/>
      </dsp:nvSpPr>
      <dsp:spPr>
        <a:xfrm>
          <a:off x="7736148" y="884737"/>
          <a:ext cx="1004062" cy="1004062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75866-1FCD-468C-91F5-FC2BE5CE0E7F}">
      <dsp:nvSpPr>
        <dsp:cNvPr id="0" name=""/>
        <dsp:cNvSpPr/>
      </dsp:nvSpPr>
      <dsp:spPr>
        <a:xfrm>
          <a:off x="6803804" y="2806800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Reach out when you need help</a:t>
          </a:r>
        </a:p>
      </dsp:txBody>
      <dsp:txXfrm>
        <a:off x="6803804" y="2806800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318120-DB00-424F-B9AF-9F1BD37C0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916849" cy="3555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EB860-1E47-48C3-83E2-3336DA257B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18771" y="1"/>
            <a:ext cx="3916849" cy="3555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3B796-FC3B-4AC3-9E32-316D1442E4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746914"/>
            <a:ext cx="3916849" cy="3555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6B66D-0D0F-4EDC-B478-9DCC9FC0C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18771" y="6746914"/>
            <a:ext cx="3916849" cy="3555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E390-5235-4525-A41F-3F7CF60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065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9238" y="1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9188" y="889000"/>
            <a:ext cx="4259262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765" y="3418066"/>
            <a:ext cx="7230110" cy="2796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9238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A0E5-5FDE-469B-80A9-5832910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21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2B45E-24BC-4720-8D13-BA041AEC48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E1138-BAD6-4C6B-BDBF-C5961FFA3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7BC59-6A2E-49EE-8D29-240769867B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C066-10BA-4660-B25C-12A671927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903A3-6554-4FDE-985B-9503558347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A734E-2585-4F28-873D-ED4396E48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642EE-CCDA-45BF-98A6-EEF97B5214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CB5A-0CDF-4F19-8A8F-F14E079E1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FF56-19BE-4851-AEB9-5FBBAEBCC8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7C05A-A1FC-4C82-ABC5-F3303B274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AC6D0-0C06-46BE-8D01-CCC4E5C03E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C298-4BC9-4063-90B5-4444D5751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45139-062C-46FF-9F9B-623D32BCD8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9A45-C367-45DC-B352-D63D83AFF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E8E22-D298-4B2B-A57A-40E4FA453A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F3C74-1E3E-4EA6-8DB6-3802688B4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3858C-0C9C-4E17-AB99-742E5B9886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F51C-0FFB-4B3C-A2C1-ABABC4F1B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C0938-BCC5-4172-A1A6-770CA62C50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870E-4662-4696-882A-657DB4189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D0E98-3677-4867-A087-8427463E29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4810B-CD6F-46FB-8E3F-EBF53AC7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C7775-5CBE-498B-A348-592B6BD4C2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CDCA-359D-4D53-BF73-F3454BCE8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2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677A2-3860-4F5E-85FE-274C58121E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2E9F-BA11-4909-AB73-D61F58B1D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4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7FBDA-FAFA-4F0C-BA67-797C46CCB5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2F11-8DEB-4614-9B23-E65220637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2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7C1BB-283B-43F9-9320-8E74FC5016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D174-A1AF-4263-BC65-1878EAA26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9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0BC8B-1B55-4DD5-AF5A-9E42C26458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284F0-4865-4727-97F5-7F7486012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4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E3732-B999-4627-837C-AE4293ECE8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0C21-FF54-45C4-9F46-BAF5A1EC9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69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0F715-8AFD-4460-8EC0-39AC204E9E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7715-8906-41F3-973D-C57181F13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81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53E7A-F94C-4D05-9C27-B7BA20C85B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44D9D-FA15-4DDC-AE62-D705F09AC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9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BD606-0E49-44FD-B853-7012EEEF14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BA2F8-093D-42E0-8B50-6098C7E12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51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4AED-EA1D-47DA-B722-8C3580897C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CD48-A0C6-45ED-A64F-37CAF6EAD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6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ED36E-23F9-4D3A-B210-E5A148CED8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09C81-6226-444F-9F99-69DCDC2AC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4D172-8FD1-49C0-AE07-9A04A497F4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B2BA0-69C6-4486-80CE-2CEED35B4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9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8204F-CE11-4323-A84D-EE4E967D57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D2A70-F3E6-4BC6-B462-8BE74ADC2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52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FBF17-BCF6-4848-910D-D191D19532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C5E1-9531-40B1-939A-FAF4EE306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8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93A39-A4EC-41EF-8B94-0B7EE44DF7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D599C-0922-460D-B917-2AA0497B3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7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3A217-ABD7-47CD-BFD5-5A90990A70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2474F-C0ED-4F38-B209-CCDB5245F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52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3BD93-8FE7-463F-A02A-8E29B803A6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D0731-60DA-484F-AF59-DDF6CFE9E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3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FE6A2-68A0-451C-92E7-E01ED5564A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906E7-8E90-4B7F-83E9-9BE54122D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2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1F6C-06A7-4787-95A3-75D7E70244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A8786-6FC0-4977-BBD5-52A47C69F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99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57597-3B66-41EC-96F7-EC6CEAEBF8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3C0FA-34BE-4749-A9D5-E64789745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63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E339A-597D-4E16-B33D-5D6A45BAFB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D373C-57F1-42BE-AA58-A7000414D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6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889A6-376D-4802-9D01-936B200134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3CAD-293B-4FDB-9D13-A27C3229D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1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41810-0073-40FF-B087-32BF71DCF4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E19C-A5D6-4771-AFB9-622CE5323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1F201-8211-4C8F-ADD2-F2B89118B57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74C54-5AB5-445A-89D2-4814E74AF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1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4AA43-CC0B-49D6-9974-B1C6F16949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85007-742C-4000-BDB6-9C2107FB3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1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75CED-6E67-4342-BB2C-BF41CBE6F6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F2ACF-3C5B-4463-92A1-0DE972127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1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1D6B3-E3AB-44E4-A31E-41B4FE1239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42BA-AB84-4FA1-BC81-B41A70500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398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7A236-6784-4650-91EF-B4DC485210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A5D1B-341F-436C-A519-26F6FBFC0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D7B9C-C526-4ED7-8C99-3BB5F2DE3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6DB77-2BB9-4D33-B259-E85A8479E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165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1667F-EC1B-42C4-9FF7-A92C74E198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C72D-DE44-455E-BDA0-188D74412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16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2744D-DDD4-4E69-A644-C78BE5E094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647BD-6760-4921-AE7D-725E9CF25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E576A-2B48-4215-AA0B-7609C2D947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7525-1F63-4221-A36D-33C7A4811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99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63E8D-4F82-4B49-A659-DA1F0BB543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9813C-6DD8-45A1-9471-8E187B862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D504F-3D87-4697-956D-E2E8B7912E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C2EC-0E0C-438B-98FE-B650A5B1D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7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C1695-FDBD-4158-A2EA-1FC97AABDCF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B994D-FE29-4185-A974-BCDB98ADC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76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8A656-4657-4E91-9359-DB37BC81EE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4FE4-7A34-47DD-9576-6474773DF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5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EEB4A-7CC6-4D99-B0EE-2B36E17423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CB01A-A8D7-4B23-84B5-632DCF203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1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5B732-A8C3-4F44-8BD4-1DD065DD12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77E7-6249-42D6-AFD8-07289ECC4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5E73E-E8A8-4EB0-BA77-E2D2EAF806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BBAFD-6956-488F-A531-5754055BA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1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7A8CA-97EB-46EA-85C5-5A2AF077DD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77778-307E-4305-A058-2611D7E67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307DA-FDEC-4417-86D5-D7EFF0CB7B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C7BA3-3E8D-4FE3-A4AA-00F3C8311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583FF-DCB1-4FCA-9F61-1F5EBDFED0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7528B-D3D1-401C-865E-84B773CBF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A0E5-5FDE-469B-80A9-583291030C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732C30-9FDF-40C9-B55B-2C0DB0B029B1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EFBA-3CFB-4234-B7FB-6BC3D1DE202E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E436-03EE-4785-A37A-6981C8B4DC39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2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1965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3D95-2F7A-4B38-B98D-0EEE4A0A123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D701-4008-4F74-8396-3F3E1B7A1FB7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9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6998-EEA7-4879-9183-F9A8EC09A988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CC04-CFA3-46AE-BD06-3D1722DC0A08}" type="datetime1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5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98F6-B5BA-4DFC-B452-FC5F9530BB32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CCC-EB9B-4DF1-ADC8-6DE3FACE3C2F}" type="datetime1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9DED-6CE4-4240-B17D-D7BBE9F74F99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7B-DDF7-4B5B-A3AA-9221600DDC7F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6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748E8F-ACE7-49A8-B677-E48DF95D84EC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796028"/>
            <a:ext cx="10838180" cy="1325880"/>
          </a:xfrm>
        </p:spPr>
        <p:txBody>
          <a:bodyPr>
            <a:normAutofit fontScale="90000"/>
          </a:bodyPr>
          <a:lstStyle/>
          <a:p>
            <a:r>
              <a:rPr lang="en-US" sz="4600" dirty="0">
                <a:solidFill>
                  <a:schemeClr val="accent1"/>
                </a:solidFill>
              </a:rPr>
              <a:t>Cornerstone System Implementation</a:t>
            </a:r>
            <a:br>
              <a:rPr lang="en-US" sz="4600" dirty="0">
                <a:solidFill>
                  <a:schemeClr val="accent1"/>
                </a:solidFill>
              </a:rPr>
            </a:br>
            <a:r>
              <a:rPr lang="en-US" sz="4600" dirty="0">
                <a:solidFill>
                  <a:schemeClr val="accent1"/>
                </a:solidFill>
              </a:rPr>
              <a:t>&amp; Coaching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91A09-D3D4-426D-9828-AE53D3D9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36221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5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68564F-04EF-4AAF-874A-F43D3061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/>
              <a:t>Kudos</a:t>
            </a:r>
          </a:p>
        </p:txBody>
      </p:sp>
      <p:pic>
        <p:nvPicPr>
          <p:cNvPr id="5" name="Content Placeholder 4" descr="Cornerstone Kudos page user interface&#10;">
            <a:extLst>
              <a:ext uri="{FF2B5EF4-FFF2-40B4-BE49-F238E27FC236}">
                <a16:creationId xmlns:a16="http://schemas.microsoft.com/office/drawing/2014/main" id="{DB68666C-7F75-4690-81A1-BDC314E51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72" y="1253814"/>
            <a:ext cx="10735056" cy="225435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Oval 18" descr="oval highlighting search bar">
            <a:extLst>
              <a:ext uri="{FF2B5EF4-FFF2-40B4-BE49-F238E27FC236}">
                <a16:creationId xmlns:a16="http://schemas.microsoft.com/office/drawing/2014/main" id="{D018E6E6-5F41-4C1C-9C4E-8B4B3EB3B26B}"/>
              </a:ext>
            </a:extLst>
          </p:cNvPr>
          <p:cNvSpPr/>
          <p:nvPr/>
        </p:nvSpPr>
        <p:spPr>
          <a:xfrm>
            <a:off x="8649284" y="977984"/>
            <a:ext cx="3117954" cy="1019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E25A-07BC-408D-AFD7-2A1D62AC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9" y="340390"/>
            <a:ext cx="9875520" cy="1356360"/>
          </a:xfrm>
        </p:spPr>
        <p:txBody>
          <a:bodyPr/>
          <a:lstStyle/>
          <a:p>
            <a:r>
              <a:rPr lang="en-US" dirty="0"/>
              <a:t>Goals -  How to Create a Goal</a:t>
            </a:r>
          </a:p>
        </p:txBody>
      </p:sp>
      <p:pic>
        <p:nvPicPr>
          <p:cNvPr id="5" name="Content Placeholder 4" descr="Create and options buttons">
            <a:extLst>
              <a:ext uri="{FF2B5EF4-FFF2-40B4-BE49-F238E27FC236}">
                <a16:creationId xmlns:a16="http://schemas.microsoft.com/office/drawing/2014/main" id="{226D979B-3D77-4DEF-A7F4-AFEAB5323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031" y="2157907"/>
            <a:ext cx="2838202" cy="106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EE54A-8AF5-44EC-B20B-DCCC04A3E89C}"/>
              </a:ext>
            </a:extLst>
          </p:cNvPr>
          <p:cNvSpPr txBox="1"/>
          <p:nvPr/>
        </p:nvSpPr>
        <p:spPr>
          <a:xfrm>
            <a:off x="1306453" y="1608817"/>
            <a:ext cx="274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Step 1 Click on create</a:t>
            </a:r>
          </a:p>
        </p:txBody>
      </p:sp>
      <p:pic>
        <p:nvPicPr>
          <p:cNvPr id="8" name="Picture 7" descr="title and description input boxes">
            <a:extLst>
              <a:ext uri="{FF2B5EF4-FFF2-40B4-BE49-F238E27FC236}">
                <a16:creationId xmlns:a16="http://schemas.microsoft.com/office/drawing/2014/main" id="{51FD1620-B7C8-408E-A9DF-A55ACB188F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97" y="2207567"/>
            <a:ext cx="4646288" cy="28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294362-25CC-4BC0-90AF-3E7BC8B7C982}"/>
              </a:ext>
            </a:extLst>
          </p:cNvPr>
          <p:cNvSpPr txBox="1"/>
          <p:nvPr/>
        </p:nvSpPr>
        <p:spPr>
          <a:xfrm>
            <a:off x="6374871" y="1608817"/>
            <a:ext cx="5054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Step 2.  Fill out  your goal title and 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986E5-C333-4286-BA66-48E93E82FA4B}"/>
              </a:ext>
            </a:extLst>
          </p:cNvPr>
          <p:cNvSpPr txBox="1"/>
          <p:nvPr/>
        </p:nvSpPr>
        <p:spPr>
          <a:xfrm>
            <a:off x="1242287" y="3429000"/>
            <a:ext cx="420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Step 3: Align your goals if needed</a:t>
            </a:r>
          </a:p>
        </p:txBody>
      </p:sp>
      <p:pic>
        <p:nvPicPr>
          <p:cNvPr id="12" name="Picture 11" descr="Goal Alignment button">
            <a:extLst>
              <a:ext uri="{FF2B5EF4-FFF2-40B4-BE49-F238E27FC236}">
                <a16:creationId xmlns:a16="http://schemas.microsoft.com/office/drawing/2014/main" id="{318333D0-8A15-49D6-83AA-991E118217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453" y="4112297"/>
            <a:ext cx="3383408" cy="168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4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37AE-F456-4869-A4C0-AF7007BF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34" y="216524"/>
            <a:ext cx="9875520" cy="1356360"/>
          </a:xfrm>
        </p:spPr>
        <p:txBody>
          <a:bodyPr/>
          <a:lstStyle/>
          <a:p>
            <a:r>
              <a:rPr lang="en-US" dirty="0"/>
              <a:t>Goals – How to Create a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8714B-4167-4281-8640-4C0C26DB0D84}"/>
              </a:ext>
            </a:extLst>
          </p:cNvPr>
          <p:cNvSpPr txBox="1"/>
          <p:nvPr/>
        </p:nvSpPr>
        <p:spPr>
          <a:xfrm>
            <a:off x="695696" y="1330443"/>
            <a:ext cx="540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Step 4:  Add Tasks and Targets to reach your goal</a:t>
            </a:r>
          </a:p>
        </p:txBody>
      </p:sp>
      <p:pic>
        <p:nvPicPr>
          <p:cNvPr id="14" name="Picture 13" descr="Adding tasks">
            <a:extLst>
              <a:ext uri="{FF2B5EF4-FFF2-40B4-BE49-F238E27FC236}">
                <a16:creationId xmlns:a16="http://schemas.microsoft.com/office/drawing/2014/main" id="{F3AC7B44-C4AA-4156-A897-EF10665944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4" y="1888222"/>
            <a:ext cx="5562600" cy="331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Include target and type of goal">
            <a:extLst>
              <a:ext uri="{FF2B5EF4-FFF2-40B4-BE49-F238E27FC236}">
                <a16:creationId xmlns:a16="http://schemas.microsoft.com/office/drawing/2014/main" id="{4B4144F0-A18D-491E-BEDB-6A4D380275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124" y="1839471"/>
            <a:ext cx="3632818" cy="34156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001922-4DDB-420A-AD25-9E4980786153}"/>
              </a:ext>
            </a:extLst>
          </p:cNvPr>
          <p:cNvSpPr txBox="1"/>
          <p:nvPr/>
        </p:nvSpPr>
        <p:spPr>
          <a:xfrm>
            <a:off x="6934124" y="1330443"/>
            <a:ext cx="540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Step 5: (Optional) Include Target and Type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B7B0F7-A9DD-457F-8150-D06B6FFDA079}"/>
              </a:ext>
            </a:extLst>
          </p:cNvPr>
          <p:cNvSpPr txBox="1"/>
          <p:nvPr/>
        </p:nvSpPr>
        <p:spPr>
          <a:xfrm>
            <a:off x="695696" y="5922733"/>
            <a:ext cx="319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Step 6:  Submit your goal</a:t>
            </a:r>
          </a:p>
        </p:txBody>
      </p:sp>
      <p:pic>
        <p:nvPicPr>
          <p:cNvPr id="20" name="Content Placeholder 3" descr="Submit your goal button">
            <a:extLst>
              <a:ext uri="{FF2B5EF4-FFF2-40B4-BE49-F238E27FC236}">
                <a16:creationId xmlns:a16="http://schemas.microsoft.com/office/drawing/2014/main" id="{E5AE4F3E-EE36-478B-9354-B0B770249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892" y="5646310"/>
            <a:ext cx="4218687" cy="99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76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E726-A805-4000-8A4C-09498064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435428"/>
            <a:ext cx="8806543" cy="707571"/>
          </a:xfrm>
        </p:spPr>
        <p:txBody>
          <a:bodyPr/>
          <a:lstStyle/>
          <a:p>
            <a:r>
              <a:rPr lang="en-US" dirty="0"/>
              <a:t>Manage Shared and Dynamic Goals</a:t>
            </a:r>
          </a:p>
        </p:txBody>
      </p:sp>
      <p:pic>
        <p:nvPicPr>
          <p:cNvPr id="7" name="Picture 7" descr="Shared and dynamic goals Graphical user interface">
            <a:extLst>
              <a:ext uri="{FF2B5EF4-FFF2-40B4-BE49-F238E27FC236}">
                <a16:creationId xmlns:a16="http://schemas.microsoft.com/office/drawing/2014/main" id="{F679AE71-AD29-4C86-84EB-07F7F2F14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42" y="1066966"/>
            <a:ext cx="10680866" cy="55160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5482A-26F9-4901-A521-D7BA5391E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2" y="5764297"/>
            <a:ext cx="2396002" cy="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3A6ED-CFD1-47CA-B2F1-8C09D1D4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2189948"/>
            <a:ext cx="3113366" cy="13322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200" b="1" cap="all">
                <a:solidFill>
                  <a:srgbClr val="FFFFFF"/>
                </a:solidFill>
              </a:rPr>
              <a:t>Goals </a:t>
            </a:r>
          </a:p>
        </p:txBody>
      </p:sp>
      <p:pic>
        <p:nvPicPr>
          <p:cNvPr id="2050" name="Picture 2" descr="Brian Tracy - &amp;quot;Setting goals is the first step in turning the invisible  into the visible.&amp;quot; Tony Robbins | Facebook">
            <a:extLst>
              <a:ext uri="{FF2B5EF4-FFF2-40B4-BE49-F238E27FC236}">
                <a16:creationId xmlns:a16="http://schemas.microsoft.com/office/drawing/2014/main" id="{08705D73-DC22-474D-BE61-11EB307574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450667" y="1453992"/>
            <a:ext cx="4645333" cy="39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5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B307-C3A2-44A9-9709-BD158E77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13909"/>
            <a:ext cx="3452949" cy="1383574"/>
          </a:xfrm>
        </p:spPr>
        <p:txBody>
          <a:bodyPr/>
          <a:lstStyle/>
          <a:p>
            <a:r>
              <a:rPr lang="en-US" dirty="0"/>
              <a:t>Goal Activity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B89BA-E87C-4FC0-A5BD-F0B1A2D55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4451">
            <a:off x="1082802" y="1745689"/>
            <a:ext cx="4585839" cy="4340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MART goal activity">
            <a:extLst>
              <a:ext uri="{FF2B5EF4-FFF2-40B4-BE49-F238E27FC236}">
                <a16:creationId xmlns:a16="http://schemas.microsoft.com/office/drawing/2014/main" id="{CB79D72F-EBAD-4526-8D3D-382943F7D3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176" y="313908"/>
            <a:ext cx="5711141" cy="63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600" dirty="0"/>
              <a:t>Development plans </a:t>
            </a:r>
          </a:p>
        </p:txBody>
      </p:sp>
      <p:pic>
        <p:nvPicPr>
          <p:cNvPr id="2050" name="Picture 2" descr="Development Plan Drawn on Brick Wall. ">
            <a:extLst>
              <a:ext uri="{FF2B5EF4-FFF2-40B4-BE49-F238E27FC236}">
                <a16:creationId xmlns:a16="http://schemas.microsoft.com/office/drawing/2014/main" id="{5D13E7B9-EE0F-4F36-B48A-9D798B39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630" y="1299656"/>
            <a:ext cx="6535301" cy="367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097A-CE57-4101-B0D9-4420A1B7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4254605" cy="4038600"/>
          </a:xfrm>
        </p:spPr>
        <p:txBody>
          <a:bodyPr>
            <a:normAutofit/>
          </a:bodyPr>
          <a:lstStyle/>
          <a:p>
            <a:r>
              <a:rPr lang="en-US" sz="2000"/>
              <a:t>Key improvement over previous iteration of performance review process</a:t>
            </a:r>
          </a:p>
          <a:p>
            <a:r>
              <a:rPr lang="en-US" sz="2000"/>
              <a:t>Allows team member to partner with leader to create a strategy to increase their skills and capacity</a:t>
            </a:r>
          </a:p>
          <a:p>
            <a:r>
              <a:rPr lang="en-US" sz="2000"/>
              <a:t>Great opportunity to invest in employee and increase their confidence</a:t>
            </a:r>
          </a:p>
        </p:txBody>
      </p:sp>
    </p:spTree>
    <p:extLst>
      <p:ext uri="{BB962C8B-B14F-4D97-AF65-F5344CB8AC3E}">
        <p14:creationId xmlns:p14="http://schemas.microsoft.com/office/powerpoint/2010/main" val="2008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plans – Hamburger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02A3C-14E1-4CFF-BC6E-E44AE83A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140414-A1DA-4290-8F16-2F9E531F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6000" y="3317032"/>
            <a:ext cx="802433" cy="223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velopment plans user interface">
            <a:extLst>
              <a:ext uri="{FF2B5EF4-FFF2-40B4-BE49-F238E27FC236}">
                <a16:creationId xmlns:a16="http://schemas.microsoft.com/office/drawing/2014/main" id="{FAFFEED9-3E61-487F-B8BE-DDA3C5C66A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231" y="1726754"/>
            <a:ext cx="8705939" cy="3920433"/>
          </a:xfrm>
          <a:prstGeom prst="rect">
            <a:avLst/>
          </a:prstGeom>
        </p:spPr>
      </p:pic>
      <p:sp>
        <p:nvSpPr>
          <p:cNvPr id="10" name="Arrow: Down 9" descr="arrow pointing to menu">
            <a:extLst>
              <a:ext uri="{FF2B5EF4-FFF2-40B4-BE49-F238E27FC236}">
                <a16:creationId xmlns:a16="http://schemas.microsoft.com/office/drawing/2014/main" id="{4ED441C2-5BDC-41D0-B1F5-C33C8E93CD07}"/>
              </a:ext>
            </a:extLst>
          </p:cNvPr>
          <p:cNvSpPr/>
          <p:nvPr/>
        </p:nvSpPr>
        <p:spPr>
          <a:xfrm rot="13732097">
            <a:off x="10221971" y="1931356"/>
            <a:ext cx="252924" cy="388203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plans button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02A3C-14E1-4CFF-BC6E-E44AE83A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pic>
        <p:nvPicPr>
          <p:cNvPr id="8" name="Content Placeholder 7" descr="Development plans user interface">
            <a:extLst>
              <a:ext uri="{FF2B5EF4-FFF2-40B4-BE49-F238E27FC236}">
                <a16:creationId xmlns:a16="http://schemas.microsoft.com/office/drawing/2014/main" id="{AC250DF7-B1FC-41A8-B14B-8C80D540D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261" y="1700262"/>
            <a:ext cx="8898998" cy="3955110"/>
          </a:xfrm>
        </p:spPr>
      </p:pic>
      <p:sp>
        <p:nvSpPr>
          <p:cNvPr id="9" name="Oval 8" descr="highlighting development plans tab">
            <a:extLst>
              <a:ext uri="{FF2B5EF4-FFF2-40B4-BE49-F238E27FC236}">
                <a16:creationId xmlns:a16="http://schemas.microsoft.com/office/drawing/2014/main" id="{DA140414-A1DA-4290-8F16-2F9E531F15FD}"/>
              </a:ext>
            </a:extLst>
          </p:cNvPr>
          <p:cNvSpPr/>
          <p:nvPr/>
        </p:nvSpPr>
        <p:spPr>
          <a:xfrm>
            <a:off x="9059023" y="3524037"/>
            <a:ext cx="845265" cy="2535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83" y="2750820"/>
            <a:ext cx="4010674" cy="1356360"/>
          </a:xfrm>
        </p:spPr>
        <p:txBody>
          <a:bodyPr/>
          <a:lstStyle/>
          <a:p>
            <a:pPr algn="ctr"/>
            <a:r>
              <a:rPr lang="en-US" dirty="0"/>
              <a:t>DEVELOPMENT PLANS</a:t>
            </a:r>
          </a:p>
        </p:txBody>
      </p:sp>
      <p:pic>
        <p:nvPicPr>
          <p:cNvPr id="6" name="Content Placeholder 5" descr="Development plans snapshot Graphical user interface">
            <a:extLst>
              <a:ext uri="{FF2B5EF4-FFF2-40B4-BE49-F238E27FC236}">
                <a16:creationId xmlns:a16="http://schemas.microsoft.com/office/drawing/2014/main" id="{5E9D0E96-3476-4BC6-AAC0-C07589058A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683" y="772468"/>
            <a:ext cx="6486464" cy="531306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02A3C-14E1-4CFF-BC6E-E44AE83A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83" y="5899514"/>
            <a:ext cx="2396002" cy="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59F1B16-F142-E341-A0FE-A0698EC68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376" y="476602"/>
            <a:ext cx="1041782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SemiBold" panose="020B0503030101060003" pitchFamily="34" charset="77"/>
                <a:ea typeface="+mn-ea"/>
                <a:cs typeface="+mn-cs"/>
              </a:rPr>
              <a:t>Performance Management Implementation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Raleway SemiBold" panose="020B0503030101060003" pitchFamily="34" charset="77"/>
                <a:ea typeface="+mn-ea"/>
                <a:cs typeface="+mn-cs"/>
              </a:rPr>
              <a:t>Timeline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E3160F-65F1-2A4A-B076-529700A0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664" y="585476"/>
            <a:ext cx="0" cy="63185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D639F53-A7E0-954B-918A-75DBAEDB1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0792" y="1761902"/>
            <a:ext cx="625514" cy="1762705"/>
          </a:xfrm>
          <a:custGeom>
            <a:avLst/>
            <a:gdLst>
              <a:gd name="connsiteX0" fmla="*/ 1622422 w 1622422"/>
              <a:gd name="connsiteY0" fmla="*/ 169168 h 4572004"/>
              <a:gd name="connsiteX1" fmla="*/ 1622422 w 1622422"/>
              <a:gd name="connsiteY1" fmla="*/ 3895729 h 4572004"/>
              <a:gd name="connsiteX2" fmla="*/ 811211 w 1622422"/>
              <a:gd name="connsiteY2" fmla="*/ 4572004 h 4572004"/>
              <a:gd name="connsiteX3" fmla="*/ 0 w 1622422"/>
              <a:gd name="connsiteY3" fmla="*/ 3895729 h 4572004"/>
              <a:gd name="connsiteX4" fmla="*/ 0 w 1622422"/>
              <a:gd name="connsiteY4" fmla="*/ 169168 h 4572004"/>
              <a:gd name="connsiteX5" fmla="*/ 1622422 w 1622422"/>
              <a:gd name="connsiteY5" fmla="*/ 169168 h 45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422" h="4572004">
                <a:moveTo>
                  <a:pt x="1622422" y="169168"/>
                </a:moveTo>
                <a:lnTo>
                  <a:pt x="1622422" y="3895729"/>
                </a:lnTo>
                <a:lnTo>
                  <a:pt x="811211" y="4572004"/>
                </a:lnTo>
                <a:lnTo>
                  <a:pt x="0" y="3895729"/>
                </a:lnTo>
                <a:lnTo>
                  <a:pt x="0" y="169168"/>
                </a:lnTo>
                <a:cubicBezTo>
                  <a:pt x="517362" y="-56389"/>
                  <a:pt x="1105060" y="-56389"/>
                  <a:pt x="1622422" y="16916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A7D76AA-EBBF-1644-A696-26A32FA86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0792" y="1761902"/>
            <a:ext cx="312757" cy="1762705"/>
          </a:xfrm>
          <a:custGeom>
            <a:avLst/>
            <a:gdLst>
              <a:gd name="connsiteX0" fmla="*/ 811211 w 811210"/>
              <a:gd name="connsiteY0" fmla="*/ 4572000 h 4572000"/>
              <a:gd name="connsiteX1" fmla="*/ 0 w 811210"/>
              <a:gd name="connsiteY1" fmla="*/ 3895725 h 4572000"/>
              <a:gd name="connsiteX2" fmla="*/ 0 w 811210"/>
              <a:gd name="connsiteY2" fmla="*/ 169164 h 4572000"/>
              <a:gd name="connsiteX3" fmla="*/ 811211 w 811210"/>
              <a:gd name="connsiteY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0" h="4572000">
                <a:moveTo>
                  <a:pt x="811211" y="4572000"/>
                </a:moveTo>
                <a:lnTo>
                  <a:pt x="0" y="3895725"/>
                </a:lnTo>
                <a:lnTo>
                  <a:pt x="0" y="169164"/>
                </a:lnTo>
                <a:cubicBezTo>
                  <a:pt x="248499" y="60389"/>
                  <a:pt x="811211" y="0"/>
                  <a:pt x="81121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A0D2A79-083C-A248-9D40-2E83147AE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6593" y="1841189"/>
            <a:ext cx="438607" cy="1407077"/>
          </a:xfrm>
          <a:custGeom>
            <a:avLst/>
            <a:gdLst>
              <a:gd name="connsiteX0" fmla="*/ 39182 w 1137634"/>
              <a:gd name="connsiteY0" fmla="*/ 19621 h 3649598"/>
              <a:gd name="connsiteX1" fmla="*/ 0 w 1137634"/>
              <a:gd name="connsiteY1" fmla="*/ 0 h 3649598"/>
              <a:gd name="connsiteX2" fmla="*/ 0 w 1137634"/>
              <a:gd name="connsiteY2" fmla="*/ 3649599 h 3649598"/>
              <a:gd name="connsiteX3" fmla="*/ 39182 w 1137634"/>
              <a:gd name="connsiteY3" fmla="*/ 3629882 h 3649598"/>
              <a:gd name="connsiteX4" fmla="*/ 911442 w 1137634"/>
              <a:gd name="connsiteY4" fmla="*/ 893534 h 3649598"/>
              <a:gd name="connsiteX5" fmla="*/ 39182 w 1137634"/>
              <a:gd name="connsiteY5" fmla="*/ 19907 h 36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634" h="3649598">
                <a:moveTo>
                  <a:pt x="39182" y="19621"/>
                </a:moveTo>
                <a:cubicBezTo>
                  <a:pt x="26248" y="12954"/>
                  <a:pt x="13124" y="6382"/>
                  <a:pt x="0" y="0"/>
                </a:cubicBezTo>
                <a:lnTo>
                  <a:pt x="0" y="3649599"/>
                </a:lnTo>
                <a:cubicBezTo>
                  <a:pt x="13124" y="3643122"/>
                  <a:pt x="26248" y="3636645"/>
                  <a:pt x="39182" y="3629882"/>
                </a:cubicBezTo>
                <a:cubicBezTo>
                  <a:pt x="1034489" y="3115506"/>
                  <a:pt x="1425013" y="1890401"/>
                  <a:pt x="911442" y="893534"/>
                </a:cubicBezTo>
                <a:cubicBezTo>
                  <a:pt x="718318" y="518673"/>
                  <a:pt x="413457" y="213333"/>
                  <a:pt x="39182" y="19907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38A21A7-3701-3244-9DBA-595B75290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899" y="1841189"/>
            <a:ext cx="438607" cy="1406967"/>
          </a:xfrm>
          <a:custGeom>
            <a:avLst/>
            <a:gdLst>
              <a:gd name="connsiteX0" fmla="*/ 1137635 w 1137634"/>
              <a:gd name="connsiteY0" fmla="*/ 0 h 3649313"/>
              <a:gd name="connsiteX1" fmla="*/ 1098453 w 1137634"/>
              <a:gd name="connsiteY1" fmla="*/ 19621 h 3649313"/>
              <a:gd name="connsiteX2" fmla="*/ 226193 w 1137634"/>
              <a:gd name="connsiteY2" fmla="*/ 2755969 h 3649313"/>
              <a:gd name="connsiteX3" fmla="*/ 1098453 w 1137634"/>
              <a:gd name="connsiteY3" fmla="*/ 3629597 h 3649313"/>
              <a:gd name="connsiteX4" fmla="*/ 1137635 w 1137634"/>
              <a:gd name="connsiteY4" fmla="*/ 3649313 h 36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34" h="3649313">
                <a:moveTo>
                  <a:pt x="1137635" y="0"/>
                </a:moveTo>
                <a:cubicBezTo>
                  <a:pt x="1124511" y="6382"/>
                  <a:pt x="1111387" y="12954"/>
                  <a:pt x="1098453" y="19621"/>
                </a:cubicBezTo>
                <a:cubicBezTo>
                  <a:pt x="103146" y="533998"/>
                  <a:pt x="-287378" y="1759102"/>
                  <a:pt x="226193" y="2755969"/>
                </a:cubicBezTo>
                <a:cubicBezTo>
                  <a:pt x="419317" y="3130831"/>
                  <a:pt x="724178" y="3436171"/>
                  <a:pt x="1098453" y="3629597"/>
                </a:cubicBezTo>
                <a:cubicBezTo>
                  <a:pt x="1111387" y="3636359"/>
                  <a:pt x="1124511" y="3642836"/>
                  <a:pt x="1137635" y="3649313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2A4229D-3721-AB4C-890B-2D17538B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8337" y="1898513"/>
            <a:ext cx="1290407" cy="129242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rgbClr val="FFFFFF"/>
          </a:solidFill>
          <a:ln w="9503" cap="flat">
            <a:noFill/>
            <a:prstDash val="solid"/>
            <a:miter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2BA959D-AB45-B245-BBA7-4CA48DAEE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4825" y="1945073"/>
            <a:ext cx="1197432" cy="119930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03" cap="flat">
            <a:noFill/>
            <a:prstDash val="solid"/>
            <a:miter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F0E4D77-8FF8-9641-BF16-472A93BE0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9254" y="1999587"/>
            <a:ext cx="1088575" cy="1090280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bg1"/>
          </a:solidFill>
          <a:ln w="9503" cap="flat">
            <a:noFill/>
            <a:prstDash val="solid"/>
            <a:miter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E5AAFC-2DC4-5444-AAE5-C37D90F13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11385" y="3923818"/>
            <a:ext cx="9387068" cy="0"/>
          </a:xfrm>
          <a:prstGeom prst="line">
            <a:avLst/>
          </a:prstGeom>
          <a:ln w="38100">
            <a:solidFill>
              <a:srgbClr val="C6C4C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5AD3FF0-BC9B-5646-B3FE-75144A122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7746" y="3808014"/>
            <a:ext cx="231607" cy="2316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1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7659F0-2345-8749-8B77-89C4269E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2648" y="3808014"/>
            <a:ext cx="231607" cy="231607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28575">
            <a:solidFill>
              <a:schemeClr val="accent6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247A85-0AC9-F147-BEDA-4745A1F49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8726" y="3808014"/>
            <a:ext cx="231607" cy="2316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2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112A02-50FE-8B4F-89CA-A5B420C1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9706" y="3808014"/>
            <a:ext cx="231607" cy="231607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 w="28575">
            <a:solidFill>
              <a:schemeClr val="accent3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AC58AE-0C2D-A046-93CA-35586B9EB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0686" y="3808014"/>
            <a:ext cx="231607" cy="231607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 w="28575">
            <a:solidFill>
              <a:schemeClr val="accent4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006548-F18F-B449-8F4A-5D534994F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66" y="3808014"/>
            <a:ext cx="231607" cy="231607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 w="28575">
            <a:solidFill>
              <a:schemeClr val="accent5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A2326C0-C761-244E-9B8F-4BF46D978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961772" y="4326271"/>
            <a:ext cx="625514" cy="1762705"/>
          </a:xfrm>
          <a:custGeom>
            <a:avLst/>
            <a:gdLst>
              <a:gd name="connsiteX0" fmla="*/ 1622422 w 1622422"/>
              <a:gd name="connsiteY0" fmla="*/ 169168 h 4572004"/>
              <a:gd name="connsiteX1" fmla="*/ 1622422 w 1622422"/>
              <a:gd name="connsiteY1" fmla="*/ 3895729 h 4572004"/>
              <a:gd name="connsiteX2" fmla="*/ 811211 w 1622422"/>
              <a:gd name="connsiteY2" fmla="*/ 4572004 h 4572004"/>
              <a:gd name="connsiteX3" fmla="*/ 0 w 1622422"/>
              <a:gd name="connsiteY3" fmla="*/ 3895729 h 4572004"/>
              <a:gd name="connsiteX4" fmla="*/ 0 w 1622422"/>
              <a:gd name="connsiteY4" fmla="*/ 169168 h 4572004"/>
              <a:gd name="connsiteX5" fmla="*/ 1622422 w 1622422"/>
              <a:gd name="connsiteY5" fmla="*/ 169168 h 45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422" h="4572004">
                <a:moveTo>
                  <a:pt x="1622422" y="169168"/>
                </a:moveTo>
                <a:lnTo>
                  <a:pt x="1622422" y="3895729"/>
                </a:lnTo>
                <a:lnTo>
                  <a:pt x="811211" y="4572004"/>
                </a:lnTo>
                <a:lnTo>
                  <a:pt x="0" y="3895729"/>
                </a:lnTo>
                <a:lnTo>
                  <a:pt x="0" y="169168"/>
                </a:lnTo>
                <a:cubicBezTo>
                  <a:pt x="517362" y="-56389"/>
                  <a:pt x="1105060" y="-56389"/>
                  <a:pt x="1622422" y="16916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1A655A2-F108-654A-88DE-064CEDA7B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961772" y="4326271"/>
            <a:ext cx="312757" cy="1762705"/>
          </a:xfrm>
          <a:custGeom>
            <a:avLst/>
            <a:gdLst>
              <a:gd name="connsiteX0" fmla="*/ 811211 w 811210"/>
              <a:gd name="connsiteY0" fmla="*/ 4572000 h 4572000"/>
              <a:gd name="connsiteX1" fmla="*/ 0 w 811210"/>
              <a:gd name="connsiteY1" fmla="*/ 3895725 h 4572000"/>
              <a:gd name="connsiteX2" fmla="*/ 0 w 811210"/>
              <a:gd name="connsiteY2" fmla="*/ 169164 h 4572000"/>
              <a:gd name="connsiteX3" fmla="*/ 811211 w 811210"/>
              <a:gd name="connsiteY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0" h="4572000">
                <a:moveTo>
                  <a:pt x="811211" y="4572000"/>
                </a:moveTo>
                <a:lnTo>
                  <a:pt x="0" y="3895725"/>
                </a:lnTo>
                <a:lnTo>
                  <a:pt x="0" y="169164"/>
                </a:lnTo>
                <a:cubicBezTo>
                  <a:pt x="248499" y="60389"/>
                  <a:pt x="811211" y="0"/>
                  <a:pt x="8112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4805421-87CF-9D4A-A363-FD7510796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617573" y="4602612"/>
            <a:ext cx="438607" cy="1407077"/>
          </a:xfrm>
          <a:custGeom>
            <a:avLst/>
            <a:gdLst>
              <a:gd name="connsiteX0" fmla="*/ 39182 w 1137634"/>
              <a:gd name="connsiteY0" fmla="*/ 19621 h 3649598"/>
              <a:gd name="connsiteX1" fmla="*/ 0 w 1137634"/>
              <a:gd name="connsiteY1" fmla="*/ 0 h 3649598"/>
              <a:gd name="connsiteX2" fmla="*/ 0 w 1137634"/>
              <a:gd name="connsiteY2" fmla="*/ 3649599 h 3649598"/>
              <a:gd name="connsiteX3" fmla="*/ 39182 w 1137634"/>
              <a:gd name="connsiteY3" fmla="*/ 3629882 h 3649598"/>
              <a:gd name="connsiteX4" fmla="*/ 911442 w 1137634"/>
              <a:gd name="connsiteY4" fmla="*/ 893534 h 3649598"/>
              <a:gd name="connsiteX5" fmla="*/ 39182 w 1137634"/>
              <a:gd name="connsiteY5" fmla="*/ 19907 h 36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634" h="3649598">
                <a:moveTo>
                  <a:pt x="39182" y="19621"/>
                </a:moveTo>
                <a:cubicBezTo>
                  <a:pt x="26248" y="12954"/>
                  <a:pt x="13124" y="6382"/>
                  <a:pt x="0" y="0"/>
                </a:cubicBezTo>
                <a:lnTo>
                  <a:pt x="0" y="3649599"/>
                </a:lnTo>
                <a:cubicBezTo>
                  <a:pt x="13124" y="3643122"/>
                  <a:pt x="26248" y="3636645"/>
                  <a:pt x="39182" y="3629882"/>
                </a:cubicBezTo>
                <a:cubicBezTo>
                  <a:pt x="1034489" y="3115506"/>
                  <a:pt x="1425013" y="1890401"/>
                  <a:pt x="911442" y="893534"/>
                </a:cubicBezTo>
                <a:cubicBezTo>
                  <a:pt x="718318" y="518673"/>
                  <a:pt x="413457" y="213333"/>
                  <a:pt x="39182" y="19907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7A270F1-D9ED-C942-B921-C9F5095DD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492879" y="4602722"/>
            <a:ext cx="438607" cy="1406967"/>
          </a:xfrm>
          <a:custGeom>
            <a:avLst/>
            <a:gdLst>
              <a:gd name="connsiteX0" fmla="*/ 1137635 w 1137634"/>
              <a:gd name="connsiteY0" fmla="*/ 0 h 3649313"/>
              <a:gd name="connsiteX1" fmla="*/ 1098453 w 1137634"/>
              <a:gd name="connsiteY1" fmla="*/ 19621 h 3649313"/>
              <a:gd name="connsiteX2" fmla="*/ 226193 w 1137634"/>
              <a:gd name="connsiteY2" fmla="*/ 2755969 h 3649313"/>
              <a:gd name="connsiteX3" fmla="*/ 1098453 w 1137634"/>
              <a:gd name="connsiteY3" fmla="*/ 3629597 h 3649313"/>
              <a:gd name="connsiteX4" fmla="*/ 1137635 w 1137634"/>
              <a:gd name="connsiteY4" fmla="*/ 3649313 h 36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34" h="3649313">
                <a:moveTo>
                  <a:pt x="1137635" y="0"/>
                </a:moveTo>
                <a:cubicBezTo>
                  <a:pt x="1124511" y="6382"/>
                  <a:pt x="1111387" y="12954"/>
                  <a:pt x="1098453" y="19621"/>
                </a:cubicBezTo>
                <a:cubicBezTo>
                  <a:pt x="103146" y="533998"/>
                  <a:pt x="-287378" y="1759102"/>
                  <a:pt x="226193" y="2755969"/>
                </a:cubicBezTo>
                <a:cubicBezTo>
                  <a:pt x="419317" y="3130831"/>
                  <a:pt x="724178" y="3436171"/>
                  <a:pt x="1098453" y="3629597"/>
                </a:cubicBezTo>
                <a:cubicBezTo>
                  <a:pt x="1111387" y="3636359"/>
                  <a:pt x="1124511" y="3642836"/>
                  <a:pt x="1137635" y="3649313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5B625C0-6208-354E-B204-20425AA05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2629318" y="4659936"/>
            <a:ext cx="1290407" cy="129242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rgbClr val="FFFFFF"/>
          </a:solidFill>
          <a:ln w="9503" cap="flat">
            <a:noFill/>
            <a:prstDash val="solid"/>
            <a:miter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71F0798-814D-8247-A462-0E278EDD1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2677970" y="4704375"/>
            <a:ext cx="1197432" cy="119930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03" cap="flat">
            <a:noFill/>
            <a:prstDash val="solid"/>
            <a:miter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AF36E556-0DDE-E04A-BDEC-DF8C25D1F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2732399" y="4758889"/>
            <a:ext cx="1088575" cy="1090280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bg1"/>
          </a:solidFill>
          <a:ln w="9503" cap="flat">
            <a:noFill/>
            <a:prstDash val="solid"/>
            <a:miter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FD59D73-ACE0-3341-9127-271F4001F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2752" y="1761902"/>
            <a:ext cx="625514" cy="1762705"/>
          </a:xfrm>
          <a:custGeom>
            <a:avLst/>
            <a:gdLst>
              <a:gd name="connsiteX0" fmla="*/ 1622422 w 1622422"/>
              <a:gd name="connsiteY0" fmla="*/ 169168 h 4572004"/>
              <a:gd name="connsiteX1" fmla="*/ 1622422 w 1622422"/>
              <a:gd name="connsiteY1" fmla="*/ 3895729 h 4572004"/>
              <a:gd name="connsiteX2" fmla="*/ 811211 w 1622422"/>
              <a:gd name="connsiteY2" fmla="*/ 4572004 h 4572004"/>
              <a:gd name="connsiteX3" fmla="*/ 0 w 1622422"/>
              <a:gd name="connsiteY3" fmla="*/ 3895729 h 4572004"/>
              <a:gd name="connsiteX4" fmla="*/ 0 w 1622422"/>
              <a:gd name="connsiteY4" fmla="*/ 169168 h 4572004"/>
              <a:gd name="connsiteX5" fmla="*/ 1622422 w 1622422"/>
              <a:gd name="connsiteY5" fmla="*/ 169168 h 45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422" h="4572004">
                <a:moveTo>
                  <a:pt x="1622422" y="169168"/>
                </a:moveTo>
                <a:lnTo>
                  <a:pt x="1622422" y="3895729"/>
                </a:lnTo>
                <a:lnTo>
                  <a:pt x="811211" y="4572004"/>
                </a:lnTo>
                <a:lnTo>
                  <a:pt x="0" y="3895729"/>
                </a:lnTo>
                <a:lnTo>
                  <a:pt x="0" y="169168"/>
                </a:lnTo>
                <a:cubicBezTo>
                  <a:pt x="517362" y="-56389"/>
                  <a:pt x="1105060" y="-56389"/>
                  <a:pt x="1622422" y="16916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EF18040-C674-EF4E-B759-1A334147E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2752" y="1761902"/>
            <a:ext cx="312757" cy="1762705"/>
          </a:xfrm>
          <a:custGeom>
            <a:avLst/>
            <a:gdLst>
              <a:gd name="connsiteX0" fmla="*/ 811211 w 811210"/>
              <a:gd name="connsiteY0" fmla="*/ 4572000 h 4572000"/>
              <a:gd name="connsiteX1" fmla="*/ 0 w 811210"/>
              <a:gd name="connsiteY1" fmla="*/ 3895725 h 4572000"/>
              <a:gd name="connsiteX2" fmla="*/ 0 w 811210"/>
              <a:gd name="connsiteY2" fmla="*/ 169164 h 4572000"/>
              <a:gd name="connsiteX3" fmla="*/ 811211 w 811210"/>
              <a:gd name="connsiteY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0" h="4572000">
                <a:moveTo>
                  <a:pt x="811211" y="4572000"/>
                </a:moveTo>
                <a:lnTo>
                  <a:pt x="0" y="3895725"/>
                </a:lnTo>
                <a:lnTo>
                  <a:pt x="0" y="169164"/>
                </a:lnTo>
                <a:cubicBezTo>
                  <a:pt x="248499" y="60389"/>
                  <a:pt x="811211" y="0"/>
                  <a:pt x="81121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20CDC1E-9BD1-C549-A996-19FF71E04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8553" y="1841189"/>
            <a:ext cx="438607" cy="1407077"/>
          </a:xfrm>
          <a:custGeom>
            <a:avLst/>
            <a:gdLst>
              <a:gd name="connsiteX0" fmla="*/ 39182 w 1137634"/>
              <a:gd name="connsiteY0" fmla="*/ 19621 h 3649598"/>
              <a:gd name="connsiteX1" fmla="*/ 0 w 1137634"/>
              <a:gd name="connsiteY1" fmla="*/ 0 h 3649598"/>
              <a:gd name="connsiteX2" fmla="*/ 0 w 1137634"/>
              <a:gd name="connsiteY2" fmla="*/ 3649599 h 3649598"/>
              <a:gd name="connsiteX3" fmla="*/ 39182 w 1137634"/>
              <a:gd name="connsiteY3" fmla="*/ 3629882 h 3649598"/>
              <a:gd name="connsiteX4" fmla="*/ 911442 w 1137634"/>
              <a:gd name="connsiteY4" fmla="*/ 893534 h 3649598"/>
              <a:gd name="connsiteX5" fmla="*/ 39182 w 1137634"/>
              <a:gd name="connsiteY5" fmla="*/ 19907 h 36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634" h="3649598">
                <a:moveTo>
                  <a:pt x="39182" y="19621"/>
                </a:moveTo>
                <a:cubicBezTo>
                  <a:pt x="26248" y="12954"/>
                  <a:pt x="13124" y="6382"/>
                  <a:pt x="0" y="0"/>
                </a:cubicBezTo>
                <a:lnTo>
                  <a:pt x="0" y="3649599"/>
                </a:lnTo>
                <a:cubicBezTo>
                  <a:pt x="13124" y="3643122"/>
                  <a:pt x="26248" y="3636645"/>
                  <a:pt x="39182" y="3629882"/>
                </a:cubicBezTo>
                <a:cubicBezTo>
                  <a:pt x="1034489" y="3115506"/>
                  <a:pt x="1425013" y="1890401"/>
                  <a:pt x="911442" y="893534"/>
                </a:cubicBezTo>
                <a:cubicBezTo>
                  <a:pt x="718318" y="518673"/>
                  <a:pt x="413457" y="213333"/>
                  <a:pt x="39182" y="19907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E88466F9-B0DB-CF4B-A8D8-E24BD170F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3859" y="1841189"/>
            <a:ext cx="438607" cy="1406967"/>
          </a:xfrm>
          <a:custGeom>
            <a:avLst/>
            <a:gdLst>
              <a:gd name="connsiteX0" fmla="*/ 1137635 w 1137634"/>
              <a:gd name="connsiteY0" fmla="*/ 0 h 3649313"/>
              <a:gd name="connsiteX1" fmla="*/ 1098453 w 1137634"/>
              <a:gd name="connsiteY1" fmla="*/ 19621 h 3649313"/>
              <a:gd name="connsiteX2" fmla="*/ 226193 w 1137634"/>
              <a:gd name="connsiteY2" fmla="*/ 2755969 h 3649313"/>
              <a:gd name="connsiteX3" fmla="*/ 1098453 w 1137634"/>
              <a:gd name="connsiteY3" fmla="*/ 3629597 h 3649313"/>
              <a:gd name="connsiteX4" fmla="*/ 1137635 w 1137634"/>
              <a:gd name="connsiteY4" fmla="*/ 3649313 h 36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34" h="3649313">
                <a:moveTo>
                  <a:pt x="1137635" y="0"/>
                </a:moveTo>
                <a:cubicBezTo>
                  <a:pt x="1124511" y="6382"/>
                  <a:pt x="1111387" y="12954"/>
                  <a:pt x="1098453" y="19621"/>
                </a:cubicBezTo>
                <a:cubicBezTo>
                  <a:pt x="103146" y="533998"/>
                  <a:pt x="-287378" y="1759102"/>
                  <a:pt x="226193" y="2755969"/>
                </a:cubicBezTo>
                <a:cubicBezTo>
                  <a:pt x="419317" y="3130831"/>
                  <a:pt x="724178" y="3436171"/>
                  <a:pt x="1098453" y="3629597"/>
                </a:cubicBezTo>
                <a:cubicBezTo>
                  <a:pt x="1111387" y="3636359"/>
                  <a:pt x="1124511" y="3642836"/>
                  <a:pt x="1137635" y="3649313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456FABB5-8C26-FD48-A6E4-4AA043E80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10298" y="1898513"/>
            <a:ext cx="1290407" cy="129242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rgbClr val="FFFFFF"/>
          </a:solidFill>
          <a:ln w="9503" cap="flat">
            <a:noFill/>
            <a:prstDash val="solid"/>
            <a:miter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CB73025-F517-FA49-BD58-00BFDEC25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8950" y="1947195"/>
            <a:ext cx="1197432" cy="119930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9A0196DA-9448-A349-B2D6-5CCED2C10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13379" y="2001709"/>
            <a:ext cx="1088575" cy="1090280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bg1"/>
          </a:solidFill>
          <a:ln w="9503" cap="flat">
            <a:noFill/>
            <a:prstDash val="solid"/>
            <a:miter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F65A35BB-15D8-A448-9240-C926D430F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723732" y="4326271"/>
            <a:ext cx="625514" cy="1762705"/>
          </a:xfrm>
          <a:custGeom>
            <a:avLst/>
            <a:gdLst>
              <a:gd name="connsiteX0" fmla="*/ 1622422 w 1622422"/>
              <a:gd name="connsiteY0" fmla="*/ 169168 h 4572004"/>
              <a:gd name="connsiteX1" fmla="*/ 1622422 w 1622422"/>
              <a:gd name="connsiteY1" fmla="*/ 3895729 h 4572004"/>
              <a:gd name="connsiteX2" fmla="*/ 811211 w 1622422"/>
              <a:gd name="connsiteY2" fmla="*/ 4572004 h 4572004"/>
              <a:gd name="connsiteX3" fmla="*/ 0 w 1622422"/>
              <a:gd name="connsiteY3" fmla="*/ 3895729 h 4572004"/>
              <a:gd name="connsiteX4" fmla="*/ 0 w 1622422"/>
              <a:gd name="connsiteY4" fmla="*/ 169168 h 4572004"/>
              <a:gd name="connsiteX5" fmla="*/ 1622422 w 1622422"/>
              <a:gd name="connsiteY5" fmla="*/ 169168 h 45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422" h="4572004">
                <a:moveTo>
                  <a:pt x="1622422" y="169168"/>
                </a:moveTo>
                <a:lnTo>
                  <a:pt x="1622422" y="3895729"/>
                </a:lnTo>
                <a:lnTo>
                  <a:pt x="811211" y="4572004"/>
                </a:lnTo>
                <a:lnTo>
                  <a:pt x="0" y="3895729"/>
                </a:lnTo>
                <a:lnTo>
                  <a:pt x="0" y="169168"/>
                </a:lnTo>
                <a:cubicBezTo>
                  <a:pt x="517362" y="-56389"/>
                  <a:pt x="1105060" y="-56389"/>
                  <a:pt x="1622422" y="16916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E393A812-CFC2-D54C-9F31-5B5BCF808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723732" y="4326271"/>
            <a:ext cx="312757" cy="1762705"/>
          </a:xfrm>
          <a:custGeom>
            <a:avLst/>
            <a:gdLst>
              <a:gd name="connsiteX0" fmla="*/ 811211 w 811210"/>
              <a:gd name="connsiteY0" fmla="*/ 4572000 h 4572000"/>
              <a:gd name="connsiteX1" fmla="*/ 0 w 811210"/>
              <a:gd name="connsiteY1" fmla="*/ 3895725 h 4572000"/>
              <a:gd name="connsiteX2" fmla="*/ 0 w 811210"/>
              <a:gd name="connsiteY2" fmla="*/ 169164 h 4572000"/>
              <a:gd name="connsiteX3" fmla="*/ 811211 w 811210"/>
              <a:gd name="connsiteY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0" h="4572000">
                <a:moveTo>
                  <a:pt x="811211" y="4572000"/>
                </a:moveTo>
                <a:lnTo>
                  <a:pt x="0" y="3895725"/>
                </a:lnTo>
                <a:lnTo>
                  <a:pt x="0" y="169164"/>
                </a:lnTo>
                <a:cubicBezTo>
                  <a:pt x="248499" y="60389"/>
                  <a:pt x="811211" y="0"/>
                  <a:pt x="811211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5C8DF285-D838-0242-BA17-4C96C0B3D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379533" y="4602612"/>
            <a:ext cx="438607" cy="1407077"/>
          </a:xfrm>
          <a:custGeom>
            <a:avLst/>
            <a:gdLst>
              <a:gd name="connsiteX0" fmla="*/ 39182 w 1137634"/>
              <a:gd name="connsiteY0" fmla="*/ 19621 h 3649598"/>
              <a:gd name="connsiteX1" fmla="*/ 0 w 1137634"/>
              <a:gd name="connsiteY1" fmla="*/ 0 h 3649598"/>
              <a:gd name="connsiteX2" fmla="*/ 0 w 1137634"/>
              <a:gd name="connsiteY2" fmla="*/ 3649599 h 3649598"/>
              <a:gd name="connsiteX3" fmla="*/ 39182 w 1137634"/>
              <a:gd name="connsiteY3" fmla="*/ 3629882 h 3649598"/>
              <a:gd name="connsiteX4" fmla="*/ 911442 w 1137634"/>
              <a:gd name="connsiteY4" fmla="*/ 893534 h 3649598"/>
              <a:gd name="connsiteX5" fmla="*/ 39182 w 1137634"/>
              <a:gd name="connsiteY5" fmla="*/ 19907 h 36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634" h="3649598">
                <a:moveTo>
                  <a:pt x="39182" y="19621"/>
                </a:moveTo>
                <a:cubicBezTo>
                  <a:pt x="26248" y="12954"/>
                  <a:pt x="13124" y="6382"/>
                  <a:pt x="0" y="0"/>
                </a:cubicBezTo>
                <a:lnTo>
                  <a:pt x="0" y="3649599"/>
                </a:lnTo>
                <a:cubicBezTo>
                  <a:pt x="13124" y="3643122"/>
                  <a:pt x="26248" y="3636645"/>
                  <a:pt x="39182" y="3629882"/>
                </a:cubicBezTo>
                <a:cubicBezTo>
                  <a:pt x="1034489" y="3115506"/>
                  <a:pt x="1425013" y="1890401"/>
                  <a:pt x="911442" y="893534"/>
                </a:cubicBezTo>
                <a:cubicBezTo>
                  <a:pt x="718318" y="518673"/>
                  <a:pt x="413457" y="213333"/>
                  <a:pt x="39182" y="19907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FB57E03-1502-7D4E-90F4-885B25141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54839" y="4602722"/>
            <a:ext cx="438607" cy="1406967"/>
          </a:xfrm>
          <a:custGeom>
            <a:avLst/>
            <a:gdLst>
              <a:gd name="connsiteX0" fmla="*/ 1137635 w 1137634"/>
              <a:gd name="connsiteY0" fmla="*/ 0 h 3649313"/>
              <a:gd name="connsiteX1" fmla="*/ 1098453 w 1137634"/>
              <a:gd name="connsiteY1" fmla="*/ 19621 h 3649313"/>
              <a:gd name="connsiteX2" fmla="*/ 226193 w 1137634"/>
              <a:gd name="connsiteY2" fmla="*/ 2755969 h 3649313"/>
              <a:gd name="connsiteX3" fmla="*/ 1098453 w 1137634"/>
              <a:gd name="connsiteY3" fmla="*/ 3629597 h 3649313"/>
              <a:gd name="connsiteX4" fmla="*/ 1137635 w 1137634"/>
              <a:gd name="connsiteY4" fmla="*/ 3649313 h 36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34" h="3649313">
                <a:moveTo>
                  <a:pt x="1137635" y="0"/>
                </a:moveTo>
                <a:cubicBezTo>
                  <a:pt x="1124511" y="6382"/>
                  <a:pt x="1111387" y="12954"/>
                  <a:pt x="1098453" y="19621"/>
                </a:cubicBezTo>
                <a:cubicBezTo>
                  <a:pt x="103146" y="533998"/>
                  <a:pt x="-287378" y="1759102"/>
                  <a:pt x="226193" y="2755969"/>
                </a:cubicBezTo>
                <a:cubicBezTo>
                  <a:pt x="419317" y="3130831"/>
                  <a:pt x="724178" y="3436171"/>
                  <a:pt x="1098453" y="3629597"/>
                </a:cubicBezTo>
                <a:cubicBezTo>
                  <a:pt x="1111387" y="3636359"/>
                  <a:pt x="1124511" y="3642836"/>
                  <a:pt x="1137635" y="3649313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B80D3F9B-9E5F-8B42-95BF-5C5D90F6E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6391278" y="4659936"/>
            <a:ext cx="1290407" cy="129242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rgbClr val="FFFFFF"/>
          </a:solidFill>
          <a:ln w="9503" cap="flat">
            <a:noFill/>
            <a:prstDash val="solid"/>
            <a:miter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14D55BC-5CDF-6B46-9B7B-C1A83D96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6439930" y="4704375"/>
            <a:ext cx="1197432" cy="119930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4D8BDEC-812D-3640-B595-A091F3B9A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6494359" y="4758889"/>
            <a:ext cx="1088575" cy="1090280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bg1"/>
          </a:solidFill>
          <a:ln w="9503" cap="flat">
            <a:noFill/>
            <a:prstDash val="solid"/>
            <a:miter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037A11-C68B-1F4B-933B-D0292B6C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4712" y="1761902"/>
            <a:ext cx="625514" cy="1762705"/>
          </a:xfrm>
          <a:custGeom>
            <a:avLst/>
            <a:gdLst>
              <a:gd name="connsiteX0" fmla="*/ 1622422 w 1622422"/>
              <a:gd name="connsiteY0" fmla="*/ 169168 h 4572004"/>
              <a:gd name="connsiteX1" fmla="*/ 1622422 w 1622422"/>
              <a:gd name="connsiteY1" fmla="*/ 3895729 h 4572004"/>
              <a:gd name="connsiteX2" fmla="*/ 811211 w 1622422"/>
              <a:gd name="connsiteY2" fmla="*/ 4572004 h 4572004"/>
              <a:gd name="connsiteX3" fmla="*/ 0 w 1622422"/>
              <a:gd name="connsiteY3" fmla="*/ 3895729 h 4572004"/>
              <a:gd name="connsiteX4" fmla="*/ 0 w 1622422"/>
              <a:gd name="connsiteY4" fmla="*/ 169168 h 4572004"/>
              <a:gd name="connsiteX5" fmla="*/ 1622422 w 1622422"/>
              <a:gd name="connsiteY5" fmla="*/ 169168 h 45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422" h="4572004">
                <a:moveTo>
                  <a:pt x="1622422" y="169168"/>
                </a:moveTo>
                <a:lnTo>
                  <a:pt x="1622422" y="3895729"/>
                </a:lnTo>
                <a:lnTo>
                  <a:pt x="811211" y="4572004"/>
                </a:lnTo>
                <a:lnTo>
                  <a:pt x="0" y="3895729"/>
                </a:lnTo>
                <a:lnTo>
                  <a:pt x="0" y="169168"/>
                </a:lnTo>
                <a:cubicBezTo>
                  <a:pt x="517362" y="-56389"/>
                  <a:pt x="1105060" y="-56389"/>
                  <a:pt x="1622422" y="169168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59A3943-9945-FE42-B8D4-3CC4F7981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4712" y="1761902"/>
            <a:ext cx="312757" cy="1762705"/>
          </a:xfrm>
          <a:custGeom>
            <a:avLst/>
            <a:gdLst>
              <a:gd name="connsiteX0" fmla="*/ 811211 w 811210"/>
              <a:gd name="connsiteY0" fmla="*/ 4572000 h 4572000"/>
              <a:gd name="connsiteX1" fmla="*/ 0 w 811210"/>
              <a:gd name="connsiteY1" fmla="*/ 3895725 h 4572000"/>
              <a:gd name="connsiteX2" fmla="*/ 0 w 811210"/>
              <a:gd name="connsiteY2" fmla="*/ 169164 h 4572000"/>
              <a:gd name="connsiteX3" fmla="*/ 811211 w 811210"/>
              <a:gd name="connsiteY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0" h="4572000">
                <a:moveTo>
                  <a:pt x="811211" y="4572000"/>
                </a:moveTo>
                <a:lnTo>
                  <a:pt x="0" y="3895725"/>
                </a:lnTo>
                <a:lnTo>
                  <a:pt x="0" y="169164"/>
                </a:lnTo>
                <a:cubicBezTo>
                  <a:pt x="248499" y="60389"/>
                  <a:pt x="811211" y="0"/>
                  <a:pt x="81121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8DBB98AD-5FC9-1D42-A070-D22D5AF0F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0513" y="1841189"/>
            <a:ext cx="438607" cy="1407077"/>
          </a:xfrm>
          <a:custGeom>
            <a:avLst/>
            <a:gdLst>
              <a:gd name="connsiteX0" fmla="*/ 39182 w 1137634"/>
              <a:gd name="connsiteY0" fmla="*/ 19621 h 3649598"/>
              <a:gd name="connsiteX1" fmla="*/ 0 w 1137634"/>
              <a:gd name="connsiteY1" fmla="*/ 0 h 3649598"/>
              <a:gd name="connsiteX2" fmla="*/ 0 w 1137634"/>
              <a:gd name="connsiteY2" fmla="*/ 3649599 h 3649598"/>
              <a:gd name="connsiteX3" fmla="*/ 39182 w 1137634"/>
              <a:gd name="connsiteY3" fmla="*/ 3629882 h 3649598"/>
              <a:gd name="connsiteX4" fmla="*/ 911442 w 1137634"/>
              <a:gd name="connsiteY4" fmla="*/ 893534 h 3649598"/>
              <a:gd name="connsiteX5" fmla="*/ 39182 w 1137634"/>
              <a:gd name="connsiteY5" fmla="*/ 19907 h 36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634" h="3649598">
                <a:moveTo>
                  <a:pt x="39182" y="19621"/>
                </a:moveTo>
                <a:cubicBezTo>
                  <a:pt x="26248" y="12954"/>
                  <a:pt x="13124" y="6382"/>
                  <a:pt x="0" y="0"/>
                </a:cubicBezTo>
                <a:lnTo>
                  <a:pt x="0" y="3649599"/>
                </a:lnTo>
                <a:cubicBezTo>
                  <a:pt x="13124" y="3643122"/>
                  <a:pt x="26248" y="3636645"/>
                  <a:pt x="39182" y="3629882"/>
                </a:cubicBezTo>
                <a:cubicBezTo>
                  <a:pt x="1034489" y="3115506"/>
                  <a:pt x="1425013" y="1890401"/>
                  <a:pt x="911442" y="893534"/>
                </a:cubicBezTo>
                <a:cubicBezTo>
                  <a:pt x="718318" y="518673"/>
                  <a:pt x="413457" y="213333"/>
                  <a:pt x="39182" y="19907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780A88D-8B8C-654D-B0CD-24D169E3D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5819" y="1841189"/>
            <a:ext cx="438607" cy="1406967"/>
          </a:xfrm>
          <a:custGeom>
            <a:avLst/>
            <a:gdLst>
              <a:gd name="connsiteX0" fmla="*/ 1137635 w 1137634"/>
              <a:gd name="connsiteY0" fmla="*/ 0 h 3649313"/>
              <a:gd name="connsiteX1" fmla="*/ 1098453 w 1137634"/>
              <a:gd name="connsiteY1" fmla="*/ 19621 h 3649313"/>
              <a:gd name="connsiteX2" fmla="*/ 226193 w 1137634"/>
              <a:gd name="connsiteY2" fmla="*/ 2755969 h 3649313"/>
              <a:gd name="connsiteX3" fmla="*/ 1098453 w 1137634"/>
              <a:gd name="connsiteY3" fmla="*/ 3629597 h 3649313"/>
              <a:gd name="connsiteX4" fmla="*/ 1137635 w 1137634"/>
              <a:gd name="connsiteY4" fmla="*/ 3649313 h 36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34" h="3649313">
                <a:moveTo>
                  <a:pt x="1137635" y="0"/>
                </a:moveTo>
                <a:cubicBezTo>
                  <a:pt x="1124511" y="6382"/>
                  <a:pt x="1111387" y="12954"/>
                  <a:pt x="1098453" y="19621"/>
                </a:cubicBezTo>
                <a:cubicBezTo>
                  <a:pt x="103146" y="533998"/>
                  <a:pt x="-287378" y="1759102"/>
                  <a:pt x="226193" y="2755969"/>
                </a:cubicBezTo>
                <a:cubicBezTo>
                  <a:pt x="419317" y="3130831"/>
                  <a:pt x="724178" y="3436171"/>
                  <a:pt x="1098453" y="3629597"/>
                </a:cubicBezTo>
                <a:cubicBezTo>
                  <a:pt x="1111387" y="3636359"/>
                  <a:pt x="1124511" y="3642836"/>
                  <a:pt x="1137635" y="3649313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3E8B754D-88B3-9E4A-8D65-0BE2700BA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72258" y="1898513"/>
            <a:ext cx="1290407" cy="129242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rgbClr val="FFFFFF"/>
          </a:solidFill>
          <a:ln w="9503" cap="flat">
            <a:noFill/>
            <a:prstDash val="solid"/>
            <a:miter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17941DBC-4D96-D74B-B7EB-7CF82039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20910" y="1947195"/>
            <a:ext cx="1197432" cy="119930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95A3E42C-8496-9B4E-A16E-57EF44B35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75339" y="2001709"/>
            <a:ext cx="1088575" cy="1090280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bg1"/>
          </a:solidFill>
          <a:ln w="9503" cap="flat">
            <a:noFill/>
            <a:prstDash val="solid"/>
            <a:miter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9EF26E33-9D87-9942-8E55-A8BBCA99F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485694" y="4326271"/>
            <a:ext cx="625514" cy="1762705"/>
          </a:xfrm>
          <a:custGeom>
            <a:avLst/>
            <a:gdLst>
              <a:gd name="connsiteX0" fmla="*/ 1622422 w 1622422"/>
              <a:gd name="connsiteY0" fmla="*/ 169168 h 4572004"/>
              <a:gd name="connsiteX1" fmla="*/ 1622422 w 1622422"/>
              <a:gd name="connsiteY1" fmla="*/ 3895729 h 4572004"/>
              <a:gd name="connsiteX2" fmla="*/ 811211 w 1622422"/>
              <a:gd name="connsiteY2" fmla="*/ 4572004 h 4572004"/>
              <a:gd name="connsiteX3" fmla="*/ 0 w 1622422"/>
              <a:gd name="connsiteY3" fmla="*/ 3895729 h 4572004"/>
              <a:gd name="connsiteX4" fmla="*/ 0 w 1622422"/>
              <a:gd name="connsiteY4" fmla="*/ 169168 h 4572004"/>
              <a:gd name="connsiteX5" fmla="*/ 1622422 w 1622422"/>
              <a:gd name="connsiteY5" fmla="*/ 169168 h 45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422" h="4572004">
                <a:moveTo>
                  <a:pt x="1622422" y="169168"/>
                </a:moveTo>
                <a:lnTo>
                  <a:pt x="1622422" y="3895729"/>
                </a:lnTo>
                <a:lnTo>
                  <a:pt x="811211" y="4572004"/>
                </a:lnTo>
                <a:lnTo>
                  <a:pt x="0" y="3895729"/>
                </a:lnTo>
                <a:lnTo>
                  <a:pt x="0" y="169168"/>
                </a:lnTo>
                <a:cubicBezTo>
                  <a:pt x="517362" y="-56389"/>
                  <a:pt x="1105060" y="-56389"/>
                  <a:pt x="1622422" y="1691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BC2AD402-1A6E-504C-A12B-556B9EE50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485694" y="4326271"/>
            <a:ext cx="312757" cy="1762705"/>
          </a:xfrm>
          <a:custGeom>
            <a:avLst/>
            <a:gdLst>
              <a:gd name="connsiteX0" fmla="*/ 811211 w 811210"/>
              <a:gd name="connsiteY0" fmla="*/ 4572000 h 4572000"/>
              <a:gd name="connsiteX1" fmla="*/ 0 w 811210"/>
              <a:gd name="connsiteY1" fmla="*/ 3895725 h 4572000"/>
              <a:gd name="connsiteX2" fmla="*/ 0 w 811210"/>
              <a:gd name="connsiteY2" fmla="*/ 169164 h 4572000"/>
              <a:gd name="connsiteX3" fmla="*/ 811211 w 811210"/>
              <a:gd name="connsiteY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0" h="4572000">
                <a:moveTo>
                  <a:pt x="811211" y="4572000"/>
                </a:moveTo>
                <a:lnTo>
                  <a:pt x="0" y="3895725"/>
                </a:lnTo>
                <a:lnTo>
                  <a:pt x="0" y="169164"/>
                </a:lnTo>
                <a:cubicBezTo>
                  <a:pt x="248499" y="60389"/>
                  <a:pt x="811211" y="0"/>
                  <a:pt x="811211" y="0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en-EG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C89604D1-9C22-6644-92D0-E42DEF229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141495" y="4602612"/>
            <a:ext cx="438607" cy="1407077"/>
          </a:xfrm>
          <a:custGeom>
            <a:avLst/>
            <a:gdLst>
              <a:gd name="connsiteX0" fmla="*/ 39182 w 1137634"/>
              <a:gd name="connsiteY0" fmla="*/ 19621 h 3649598"/>
              <a:gd name="connsiteX1" fmla="*/ 0 w 1137634"/>
              <a:gd name="connsiteY1" fmla="*/ 0 h 3649598"/>
              <a:gd name="connsiteX2" fmla="*/ 0 w 1137634"/>
              <a:gd name="connsiteY2" fmla="*/ 3649599 h 3649598"/>
              <a:gd name="connsiteX3" fmla="*/ 39182 w 1137634"/>
              <a:gd name="connsiteY3" fmla="*/ 3629882 h 3649598"/>
              <a:gd name="connsiteX4" fmla="*/ 911442 w 1137634"/>
              <a:gd name="connsiteY4" fmla="*/ 893534 h 3649598"/>
              <a:gd name="connsiteX5" fmla="*/ 39182 w 1137634"/>
              <a:gd name="connsiteY5" fmla="*/ 19907 h 36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634" h="3649598">
                <a:moveTo>
                  <a:pt x="39182" y="19621"/>
                </a:moveTo>
                <a:cubicBezTo>
                  <a:pt x="26248" y="12954"/>
                  <a:pt x="13124" y="6382"/>
                  <a:pt x="0" y="0"/>
                </a:cubicBezTo>
                <a:lnTo>
                  <a:pt x="0" y="3649599"/>
                </a:lnTo>
                <a:cubicBezTo>
                  <a:pt x="13124" y="3643122"/>
                  <a:pt x="26248" y="3636645"/>
                  <a:pt x="39182" y="3629882"/>
                </a:cubicBezTo>
                <a:cubicBezTo>
                  <a:pt x="1034489" y="3115506"/>
                  <a:pt x="1425013" y="1890401"/>
                  <a:pt x="911442" y="893534"/>
                </a:cubicBezTo>
                <a:cubicBezTo>
                  <a:pt x="718318" y="518673"/>
                  <a:pt x="413457" y="213333"/>
                  <a:pt x="39182" y="19907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84C507B3-DD55-AA48-AD9A-84E254728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016801" y="4602722"/>
            <a:ext cx="438607" cy="1406967"/>
          </a:xfrm>
          <a:custGeom>
            <a:avLst/>
            <a:gdLst>
              <a:gd name="connsiteX0" fmla="*/ 1137635 w 1137634"/>
              <a:gd name="connsiteY0" fmla="*/ 0 h 3649313"/>
              <a:gd name="connsiteX1" fmla="*/ 1098453 w 1137634"/>
              <a:gd name="connsiteY1" fmla="*/ 19621 h 3649313"/>
              <a:gd name="connsiteX2" fmla="*/ 226193 w 1137634"/>
              <a:gd name="connsiteY2" fmla="*/ 2755969 h 3649313"/>
              <a:gd name="connsiteX3" fmla="*/ 1098453 w 1137634"/>
              <a:gd name="connsiteY3" fmla="*/ 3629597 h 3649313"/>
              <a:gd name="connsiteX4" fmla="*/ 1137635 w 1137634"/>
              <a:gd name="connsiteY4" fmla="*/ 3649313 h 36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34" h="3649313">
                <a:moveTo>
                  <a:pt x="1137635" y="0"/>
                </a:moveTo>
                <a:cubicBezTo>
                  <a:pt x="1124511" y="6382"/>
                  <a:pt x="1111387" y="12954"/>
                  <a:pt x="1098453" y="19621"/>
                </a:cubicBezTo>
                <a:cubicBezTo>
                  <a:pt x="103146" y="533998"/>
                  <a:pt x="-287378" y="1759102"/>
                  <a:pt x="226193" y="2755969"/>
                </a:cubicBezTo>
                <a:cubicBezTo>
                  <a:pt x="419317" y="3130831"/>
                  <a:pt x="724178" y="3436171"/>
                  <a:pt x="1098453" y="3629597"/>
                </a:cubicBezTo>
                <a:cubicBezTo>
                  <a:pt x="1111387" y="3636359"/>
                  <a:pt x="1124511" y="3642836"/>
                  <a:pt x="1137635" y="3649313"/>
                </a:cubicBezTo>
                <a:close/>
              </a:path>
            </a:pathLst>
          </a:custGeom>
          <a:gradFill>
            <a:gsLst>
              <a:gs pos="0">
                <a:srgbClr val="E8E7E7"/>
              </a:gs>
              <a:gs pos="100000">
                <a:srgbClr val="C6C4C4"/>
              </a:gs>
            </a:gsLst>
            <a:lin ang="6600000" scaled="0"/>
          </a:gradFill>
          <a:ln w="9503" cap="flat">
            <a:noFill/>
            <a:prstDash val="solid"/>
            <a:miter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66432139-8219-C74D-92DE-923FEE8F3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10153240" y="4659936"/>
            <a:ext cx="1290407" cy="129242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rgbClr val="FFFFFF"/>
          </a:solidFill>
          <a:ln w="9503" cap="flat">
            <a:noFill/>
            <a:prstDash val="solid"/>
            <a:miter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A487674-630B-B543-90B1-990DADD3E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10201892" y="4704375"/>
            <a:ext cx="1197432" cy="1199308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9503" cap="flat">
            <a:noFill/>
            <a:prstDash val="solid"/>
            <a:miter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416EDC82-E7FB-1143-A248-92B996198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V="1">
            <a:off x="10256321" y="4758889"/>
            <a:ext cx="1088575" cy="1090280"/>
          </a:xfrm>
          <a:custGeom>
            <a:avLst/>
            <a:gdLst>
              <a:gd name="connsiteX0" fmla="*/ 3346983 w 3346982"/>
              <a:gd name="connsiteY0" fmla="*/ 1676114 h 3352228"/>
              <a:gd name="connsiteX1" fmla="*/ 1673491 w 3346982"/>
              <a:gd name="connsiteY1" fmla="*/ 3352228 h 3352228"/>
              <a:gd name="connsiteX2" fmla="*/ 0 w 3346982"/>
              <a:gd name="connsiteY2" fmla="*/ 1676114 h 3352228"/>
              <a:gd name="connsiteX3" fmla="*/ 1673491 w 3346982"/>
              <a:gd name="connsiteY3" fmla="*/ 0 h 3352228"/>
              <a:gd name="connsiteX4" fmla="*/ 3346983 w 3346982"/>
              <a:gd name="connsiteY4" fmla="*/ 1676114 h 33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982" h="3352228">
                <a:moveTo>
                  <a:pt x="3346983" y="1676114"/>
                </a:moveTo>
                <a:cubicBezTo>
                  <a:pt x="3346983" y="2601807"/>
                  <a:pt x="2597735" y="3352228"/>
                  <a:pt x="1673491" y="3352228"/>
                </a:cubicBezTo>
                <a:cubicBezTo>
                  <a:pt x="749248" y="3352228"/>
                  <a:pt x="0" y="2601807"/>
                  <a:pt x="0" y="1676114"/>
                </a:cubicBezTo>
                <a:cubicBezTo>
                  <a:pt x="0" y="750422"/>
                  <a:pt x="749248" y="0"/>
                  <a:pt x="1673491" y="0"/>
                </a:cubicBezTo>
                <a:cubicBezTo>
                  <a:pt x="2597735" y="0"/>
                  <a:pt x="3346983" y="750422"/>
                  <a:pt x="3346983" y="1676114"/>
                </a:cubicBezTo>
                <a:close/>
              </a:path>
            </a:pathLst>
          </a:custGeom>
          <a:solidFill>
            <a:schemeClr val="bg1"/>
          </a:solidFill>
          <a:ln w="9503" cap="flat">
            <a:noFill/>
            <a:prstDash val="solid"/>
            <a:miter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6C2CC96-26DA-8549-94F4-8BDEBEE05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571643" y="2650644"/>
            <a:ext cx="1458565" cy="732878"/>
            <a:chOff x="3129650" y="4543028"/>
            <a:chExt cx="1458565" cy="73287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1F06C3-A232-CD43-AE95-5BAB0A274298}"/>
                </a:ext>
              </a:extLst>
            </p:cNvPr>
            <p:cNvSpPr txBox="1"/>
            <p:nvPr/>
          </p:nvSpPr>
          <p:spPr>
            <a:xfrm>
              <a:off x="3129650" y="4998907"/>
              <a:ext cx="145856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Ready for launch.</a:t>
              </a:r>
            </a:p>
            <a:p>
              <a:pPr algn="ctr"/>
              <a:r>
                <a:rPr lang="en-US" sz="90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Fully configured.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D653595-32C3-724A-A9F5-19F6141E6FCC}"/>
                </a:ext>
              </a:extLst>
            </p:cNvPr>
            <p:cNvSpPr/>
            <p:nvPr/>
          </p:nvSpPr>
          <p:spPr>
            <a:xfrm>
              <a:off x="3263632" y="4543028"/>
              <a:ext cx="1226271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1">
                      <a:lumMod val="75000"/>
                    </a:schemeClr>
                  </a:solidFill>
                  <a:latin typeface="Raleway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Configuration Complete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39D99EA-0831-444D-9F1C-AA6AFE48A40A}"/>
              </a:ext>
            </a:extLst>
          </p:cNvPr>
          <p:cNvSpPr txBox="1"/>
          <p:nvPr/>
        </p:nvSpPr>
        <p:spPr>
          <a:xfrm flipH="1">
            <a:off x="1985188" y="3545657"/>
            <a:ext cx="697688" cy="75759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Nov 15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2E0EFEA-1287-3048-8F0C-CF783BAC381B}"/>
              </a:ext>
            </a:extLst>
          </p:cNvPr>
          <p:cNvSpPr txBox="1"/>
          <p:nvPr/>
        </p:nvSpPr>
        <p:spPr>
          <a:xfrm flipH="1">
            <a:off x="3866171" y="3545657"/>
            <a:ext cx="697688" cy="75759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Jan 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4429D1-F31E-1F41-82C9-3FBAED1B3E1B}"/>
              </a:ext>
            </a:extLst>
          </p:cNvPr>
          <p:cNvSpPr txBox="1"/>
          <p:nvPr/>
        </p:nvSpPr>
        <p:spPr>
          <a:xfrm flipH="1">
            <a:off x="5747154" y="3545657"/>
            <a:ext cx="697688" cy="75759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>
                <a:ln w="12700">
                  <a:noFill/>
                </a:ln>
                <a:solidFill>
                  <a:schemeClr val="accent3"/>
                </a:solidFill>
                <a:latin typeface="Raleway" panose="020B05030301010600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Feb</a:t>
            </a:r>
          </a:p>
          <a:p>
            <a:pPr algn="ctr"/>
            <a:r>
              <a:rPr lang="en-US" b="1">
                <a:ln w="12700">
                  <a:noFill/>
                </a:ln>
                <a:solidFill>
                  <a:schemeClr val="accent3"/>
                </a:solidFill>
                <a:latin typeface="Raleway" panose="020B05030301010600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D487FB7-6677-904B-A3A4-7EC92CEEBC1A}"/>
              </a:ext>
            </a:extLst>
          </p:cNvPr>
          <p:cNvSpPr txBox="1"/>
          <p:nvPr/>
        </p:nvSpPr>
        <p:spPr>
          <a:xfrm flipH="1">
            <a:off x="7628137" y="3540300"/>
            <a:ext cx="747202" cy="76831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>
                <a:ln w="12700">
                  <a:noFill/>
                </a:ln>
                <a:solidFill>
                  <a:schemeClr val="accent4"/>
                </a:solidFill>
                <a:latin typeface="Raleway" panose="020B05030301010600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April 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9BDDDE-8C7F-D44D-A1D3-A51F130D3136}"/>
              </a:ext>
            </a:extLst>
          </p:cNvPr>
          <p:cNvSpPr txBox="1"/>
          <p:nvPr/>
        </p:nvSpPr>
        <p:spPr>
          <a:xfrm flipH="1">
            <a:off x="9509120" y="3545657"/>
            <a:ext cx="697688" cy="75759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>
                <a:ln w="12700">
                  <a:noFill/>
                </a:ln>
                <a:solidFill>
                  <a:srgbClr val="FF0000"/>
                </a:solidFill>
                <a:latin typeface="Raleway" panose="020B05030301010600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Mar 15</a:t>
            </a:r>
          </a:p>
        </p:txBody>
      </p:sp>
      <p:grpSp>
        <p:nvGrpSpPr>
          <p:cNvPr id="81" name="Group 80" descr="Individual consultations with the head of each division.&#10;">
            <a:extLst>
              <a:ext uri="{FF2B5EF4-FFF2-40B4-BE49-F238E27FC236}">
                <a16:creationId xmlns:a16="http://schemas.microsoft.com/office/drawing/2014/main" id="{EF3FA8CB-827D-C946-951D-3F6D2200F9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flipH="1">
            <a:off x="729722" y="4217450"/>
            <a:ext cx="1458565" cy="671712"/>
            <a:chOff x="3147486" y="4635361"/>
            <a:chExt cx="1458565" cy="671712"/>
          </a:xfrm>
        </p:grpSpPr>
        <p:sp>
          <p:nvSpPr>
            <p:cNvPr id="82" name="TextBox 81" descr="Individual consultations with the head of each division.&#10;">
              <a:extLst>
                <a:ext uri="{FF2B5EF4-FFF2-40B4-BE49-F238E27FC236}">
                  <a16:creationId xmlns:a16="http://schemas.microsoft.com/office/drawing/2014/main" id="{170ABF51-D423-3D48-B4C8-C683710BE1DE}"/>
                </a:ext>
              </a:extLst>
            </p:cNvPr>
            <p:cNvSpPr txBox="1"/>
            <p:nvPr/>
          </p:nvSpPr>
          <p:spPr>
            <a:xfrm>
              <a:off x="3147486" y="4891575"/>
              <a:ext cx="1458565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dirty="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Individual consultations with the head of each division.</a:t>
              </a:r>
            </a:p>
          </p:txBody>
        </p:sp>
        <p:sp>
          <p:nvSpPr>
            <p:cNvPr id="83" name="Rectangle 82" descr="1X1s w/ VPs&#10;">
              <a:extLst>
                <a:ext uri="{FF2B5EF4-FFF2-40B4-BE49-F238E27FC236}">
                  <a16:creationId xmlns:a16="http://schemas.microsoft.com/office/drawing/2014/main" id="{1B915B7A-5D41-FF48-AC22-4D1A0B43F8AF}"/>
                </a:ext>
              </a:extLst>
            </p:cNvPr>
            <p:cNvSpPr/>
            <p:nvPr/>
          </p:nvSpPr>
          <p:spPr>
            <a:xfrm>
              <a:off x="3263632" y="4635361"/>
              <a:ext cx="12262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latin typeface="Raleway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1X1s w/ VPs</a:t>
              </a:r>
            </a:p>
          </p:txBody>
        </p:sp>
      </p:grpSp>
      <p:grpSp>
        <p:nvGrpSpPr>
          <p:cNvPr id="84" name="Group 83" descr="MPP Training. 3 hours&#10;Technology &amp; Coaching Framework.&#10;5 Sessions&#10;">
            <a:extLst>
              <a:ext uri="{FF2B5EF4-FFF2-40B4-BE49-F238E27FC236}">
                <a16:creationId xmlns:a16="http://schemas.microsoft.com/office/drawing/2014/main" id="{1BAC04EA-6F7D-544F-9E1A-A51CDC412D66}"/>
              </a:ext>
            </a:extLst>
          </p:cNvPr>
          <p:cNvGrpSpPr/>
          <p:nvPr/>
        </p:nvGrpSpPr>
        <p:grpSpPr>
          <a:xfrm flipH="1">
            <a:off x="4451589" y="4283885"/>
            <a:ext cx="1458565" cy="791185"/>
            <a:chOff x="3152048" y="4659754"/>
            <a:chExt cx="1458565" cy="58216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4BF0B9-E5B0-ED49-8215-EAB5B0B623AB}"/>
                </a:ext>
              </a:extLst>
            </p:cNvPr>
            <p:cNvSpPr txBox="1"/>
            <p:nvPr/>
          </p:nvSpPr>
          <p:spPr>
            <a:xfrm>
              <a:off x="3152048" y="4834279"/>
              <a:ext cx="1458565" cy="40763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dirty="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3 hours</a:t>
              </a:r>
            </a:p>
            <a:p>
              <a:pPr algn="ctr"/>
              <a:r>
                <a:rPr lang="en-US" sz="900" dirty="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Technology &amp; Coaching Framework.</a:t>
              </a:r>
            </a:p>
            <a:p>
              <a:pPr algn="ctr"/>
              <a:r>
                <a:rPr lang="en-US" sz="900" dirty="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5 Sessions</a:t>
              </a:r>
            </a:p>
          </p:txBody>
        </p:sp>
        <p:sp>
          <p:nvSpPr>
            <p:cNvPr id="86" name="Rectangle 85" descr="MPP Training&#10;">
              <a:extLst>
                <a:ext uri="{FF2B5EF4-FFF2-40B4-BE49-F238E27FC236}">
                  <a16:creationId xmlns:a16="http://schemas.microsoft.com/office/drawing/2014/main" id="{3A221F17-3956-6C41-ADD6-8AEC9E36C230}"/>
                </a:ext>
              </a:extLst>
            </p:cNvPr>
            <p:cNvSpPr/>
            <p:nvPr/>
          </p:nvSpPr>
          <p:spPr>
            <a:xfrm>
              <a:off x="3263632" y="4659754"/>
              <a:ext cx="1226271" cy="13587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Raleway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MPP Training</a:t>
              </a:r>
            </a:p>
          </p:txBody>
        </p:sp>
      </p:grpSp>
      <p:grpSp>
        <p:nvGrpSpPr>
          <p:cNvPr id="87" name="Group 86" descr="Coach the coach. Performance coaching. technical office hours">
            <a:extLst>
              <a:ext uri="{FF2B5EF4-FFF2-40B4-BE49-F238E27FC236}">
                <a16:creationId xmlns:a16="http://schemas.microsoft.com/office/drawing/2014/main" id="{1C1DE842-F462-C24C-8D5A-4A0DFB7DED78}"/>
              </a:ext>
            </a:extLst>
          </p:cNvPr>
          <p:cNvGrpSpPr/>
          <p:nvPr/>
        </p:nvGrpSpPr>
        <p:grpSpPr>
          <a:xfrm flipH="1">
            <a:off x="6358963" y="2708841"/>
            <a:ext cx="1458565" cy="764272"/>
            <a:chOff x="3095735" y="4543028"/>
            <a:chExt cx="1458565" cy="76427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4F24112-BAA1-0D4A-AE9B-486600485BD4}"/>
                </a:ext>
              </a:extLst>
            </p:cNvPr>
            <p:cNvSpPr txBox="1"/>
            <p:nvPr/>
          </p:nvSpPr>
          <p:spPr>
            <a:xfrm>
              <a:off x="3095735" y="5030301"/>
              <a:ext cx="145856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Performance Coaching</a:t>
              </a:r>
            </a:p>
            <a:p>
              <a:pPr algn="ctr"/>
              <a:r>
                <a:rPr lang="en-US" sz="90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Technical Office Hours.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06B2C8-2E2B-B04E-A61A-86F661C8159E}"/>
                </a:ext>
              </a:extLst>
            </p:cNvPr>
            <p:cNvSpPr/>
            <p:nvPr/>
          </p:nvSpPr>
          <p:spPr>
            <a:xfrm>
              <a:off x="3263632" y="4543028"/>
              <a:ext cx="1226271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4"/>
                  </a:solidFill>
                  <a:latin typeface="Raleway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Coach the Coach</a:t>
              </a:r>
            </a:p>
          </p:txBody>
        </p:sp>
      </p:grpSp>
      <p:grpSp>
        <p:nvGrpSpPr>
          <p:cNvPr id="90" name="Group 89" descr="Goals. Every MPP puts their goals in the system. Every MPP is expected to use the system for performance check ins and reviews">
            <a:extLst>
              <a:ext uri="{FF2B5EF4-FFF2-40B4-BE49-F238E27FC236}">
                <a16:creationId xmlns:a16="http://schemas.microsoft.com/office/drawing/2014/main" id="{82AD010D-2556-4049-9BCE-971442B2CBEA}"/>
              </a:ext>
            </a:extLst>
          </p:cNvPr>
          <p:cNvGrpSpPr/>
          <p:nvPr/>
        </p:nvGrpSpPr>
        <p:grpSpPr>
          <a:xfrm flipH="1">
            <a:off x="8229457" y="4202041"/>
            <a:ext cx="1458565" cy="1093672"/>
            <a:chOff x="3106223" y="4635361"/>
            <a:chExt cx="1458565" cy="109367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32B14E7-D44E-704A-94A9-8F1663605409}"/>
                </a:ext>
              </a:extLst>
            </p:cNvPr>
            <p:cNvSpPr txBox="1"/>
            <p:nvPr/>
          </p:nvSpPr>
          <p:spPr>
            <a:xfrm>
              <a:off x="3106223" y="4898036"/>
              <a:ext cx="1458565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Every MPP puts their goals in the system.</a:t>
              </a:r>
            </a:p>
            <a:p>
              <a:pPr algn="ctr"/>
              <a:r>
                <a:rPr lang="en-US" sz="90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Every MPP is expected to use the system for Performance check-ins and Reviews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360A8E3-19A5-6F49-9A21-BDB8C8EE7741}"/>
                </a:ext>
              </a:extLst>
            </p:cNvPr>
            <p:cNvSpPr/>
            <p:nvPr/>
          </p:nvSpPr>
          <p:spPr>
            <a:xfrm>
              <a:off x="3263632" y="4635361"/>
              <a:ext cx="12262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5"/>
                  </a:solidFill>
                  <a:latin typeface="Raleway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Goals</a:t>
              </a:r>
            </a:p>
          </p:txBody>
        </p:sp>
      </p:grpSp>
      <p:grpSp>
        <p:nvGrpSpPr>
          <p:cNvPr id="93" name="Group 92" descr="Organizational Check in to check up. Every MPP had a check in and or given one.">
            <a:extLst>
              <a:ext uri="{FF2B5EF4-FFF2-40B4-BE49-F238E27FC236}">
                <a16:creationId xmlns:a16="http://schemas.microsoft.com/office/drawing/2014/main" id="{3FA79D72-C9AE-3745-BA99-44A164457283}"/>
              </a:ext>
            </a:extLst>
          </p:cNvPr>
          <p:cNvGrpSpPr/>
          <p:nvPr/>
        </p:nvGrpSpPr>
        <p:grpSpPr>
          <a:xfrm flipH="1">
            <a:off x="10069159" y="2523899"/>
            <a:ext cx="1458565" cy="888218"/>
            <a:chOff x="3147504" y="4358086"/>
            <a:chExt cx="1458565" cy="88821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FC5FE1A-8496-1448-9C1D-906551B1CA60}"/>
                </a:ext>
              </a:extLst>
            </p:cNvPr>
            <p:cNvSpPr txBox="1"/>
            <p:nvPr/>
          </p:nvSpPr>
          <p:spPr>
            <a:xfrm>
              <a:off x="3147504" y="4969305"/>
              <a:ext cx="145856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>
                  <a:latin typeface="Raleway" panose="020B05030301010600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Every MPP has had a check in and/or given one.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D8D7AB9-23A0-CA42-8189-4545C339A2E6}"/>
                </a:ext>
              </a:extLst>
            </p:cNvPr>
            <p:cNvSpPr/>
            <p:nvPr/>
          </p:nvSpPr>
          <p:spPr>
            <a:xfrm>
              <a:off x="3263650" y="4358086"/>
              <a:ext cx="122627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6"/>
                  </a:solidFill>
                  <a:latin typeface="Raleway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Organizational Check in – Check Up</a:t>
              </a: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8CA7696-684C-7F42-BCDE-BC4A84DA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3549" y="3463094"/>
            <a:ext cx="0" cy="36291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A6AA494-AFE1-934A-AC22-CC79F288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74529" y="4020581"/>
            <a:ext cx="0" cy="3629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B3F7C84-69CF-1A45-AA77-F0B590A86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55509" y="3463094"/>
            <a:ext cx="0" cy="362919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16229EF-8D1D-FB40-85FD-25C1EC5D3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36489" y="4020581"/>
            <a:ext cx="0" cy="362919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9E3AB24-DD87-8D41-BC00-F903B10DB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17469" y="3463094"/>
            <a:ext cx="0" cy="362919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35397CA-A69F-024B-8005-A8443C45F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798451" y="4020581"/>
            <a:ext cx="0" cy="362919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aphic 23">
            <a:extLst>
              <a:ext uri="{FF2B5EF4-FFF2-40B4-BE49-F238E27FC236}">
                <a16:creationId xmlns:a16="http://schemas.microsoft.com/office/drawing/2014/main" id="{BB82C2D6-B144-A241-8973-FBCC901FB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188948" y="2340134"/>
            <a:ext cx="409187" cy="409187"/>
            <a:chOff x="10942336" y="4302613"/>
            <a:chExt cx="659001" cy="659001"/>
          </a:xfrm>
          <a:solidFill>
            <a:schemeClr val="accent6">
              <a:lumMod val="75000"/>
            </a:schemeClr>
          </a:solidFill>
        </p:grpSpPr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D6990DA-1FFF-1749-B2A0-5317443FD80F}"/>
                </a:ext>
              </a:extLst>
            </p:cNvPr>
            <p:cNvSpPr/>
            <p:nvPr/>
          </p:nvSpPr>
          <p:spPr>
            <a:xfrm>
              <a:off x="10942336" y="4533620"/>
              <a:ext cx="427961" cy="427994"/>
            </a:xfrm>
            <a:custGeom>
              <a:avLst/>
              <a:gdLst>
                <a:gd name="connsiteX0" fmla="*/ 426844 w 427961"/>
                <a:gd name="connsiteY0" fmla="*/ 25721 h 427994"/>
                <a:gd name="connsiteX1" fmla="*/ 305430 w 427961"/>
                <a:gd name="connsiteY1" fmla="*/ 372677 h 427994"/>
                <a:gd name="connsiteX2" fmla="*/ 270588 w 427961"/>
                <a:gd name="connsiteY2" fmla="*/ 376127 h 427994"/>
                <a:gd name="connsiteX3" fmla="*/ 233055 w 427961"/>
                <a:gd name="connsiteY3" fmla="*/ 312697 h 427994"/>
                <a:gd name="connsiteX4" fmla="*/ 123432 w 427961"/>
                <a:gd name="connsiteY4" fmla="*/ 422347 h 427994"/>
                <a:gd name="connsiteX5" fmla="*/ 96132 w 427961"/>
                <a:gd name="connsiteY5" fmla="*/ 422347 h 427994"/>
                <a:gd name="connsiteX6" fmla="*/ 5647 w 427961"/>
                <a:gd name="connsiteY6" fmla="*/ 331863 h 427994"/>
                <a:gd name="connsiteX7" fmla="*/ 5647 w 427961"/>
                <a:gd name="connsiteY7" fmla="*/ 304563 h 427994"/>
                <a:gd name="connsiteX8" fmla="*/ 115284 w 427961"/>
                <a:gd name="connsiteY8" fmla="*/ 194900 h 427994"/>
                <a:gd name="connsiteX9" fmla="*/ 51868 w 427961"/>
                <a:gd name="connsiteY9" fmla="*/ 157381 h 427994"/>
                <a:gd name="connsiteX10" fmla="*/ 55317 w 427961"/>
                <a:gd name="connsiteY10" fmla="*/ 122538 h 427994"/>
                <a:gd name="connsiteX11" fmla="*/ 402234 w 427961"/>
                <a:gd name="connsiteY11" fmla="*/ 1112 h 427994"/>
                <a:gd name="connsiteX12" fmla="*/ 426844 w 427961"/>
                <a:gd name="connsiteY12" fmla="*/ 25721 h 42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61" h="427994">
                  <a:moveTo>
                    <a:pt x="426844" y="25721"/>
                  </a:moveTo>
                  <a:lnTo>
                    <a:pt x="305430" y="372677"/>
                  </a:lnTo>
                  <a:cubicBezTo>
                    <a:pt x="300011" y="388148"/>
                    <a:pt x="278928" y="390234"/>
                    <a:pt x="270588" y="376127"/>
                  </a:cubicBezTo>
                  <a:lnTo>
                    <a:pt x="233055" y="312697"/>
                  </a:lnTo>
                  <a:lnTo>
                    <a:pt x="123432" y="422347"/>
                  </a:lnTo>
                  <a:cubicBezTo>
                    <a:pt x="115889" y="429877"/>
                    <a:pt x="103661" y="429877"/>
                    <a:pt x="96132" y="422347"/>
                  </a:cubicBezTo>
                  <a:lnTo>
                    <a:pt x="5647" y="331863"/>
                  </a:lnTo>
                  <a:cubicBezTo>
                    <a:pt x="-1882" y="324320"/>
                    <a:pt x="-1882" y="312093"/>
                    <a:pt x="5647" y="304563"/>
                  </a:cubicBezTo>
                  <a:lnTo>
                    <a:pt x="115284" y="194900"/>
                  </a:lnTo>
                  <a:lnTo>
                    <a:pt x="51868" y="157381"/>
                  </a:lnTo>
                  <a:cubicBezTo>
                    <a:pt x="37761" y="149040"/>
                    <a:pt x="39859" y="127957"/>
                    <a:pt x="55317" y="122538"/>
                  </a:cubicBezTo>
                  <a:lnTo>
                    <a:pt x="402234" y="1112"/>
                  </a:lnTo>
                  <a:cubicBezTo>
                    <a:pt x="417461" y="-4204"/>
                    <a:pt x="432186" y="10456"/>
                    <a:pt x="426844" y="25721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FEDD835-EBA2-184F-A2C7-956227D4D3DF}"/>
                </a:ext>
              </a:extLst>
            </p:cNvPr>
            <p:cNvSpPr/>
            <p:nvPr/>
          </p:nvSpPr>
          <p:spPr>
            <a:xfrm>
              <a:off x="11346697" y="4302613"/>
              <a:ext cx="38613" cy="114924"/>
            </a:xfrm>
            <a:custGeom>
              <a:avLst/>
              <a:gdLst>
                <a:gd name="connsiteX0" fmla="*/ 19307 w 38613"/>
                <a:gd name="connsiteY0" fmla="*/ 114924 h 114924"/>
                <a:gd name="connsiteX1" fmla="*/ 38614 w 38613"/>
                <a:gd name="connsiteY1" fmla="*/ 95618 h 114924"/>
                <a:gd name="connsiteX2" fmla="*/ 38614 w 38613"/>
                <a:gd name="connsiteY2" fmla="*/ 19307 h 114924"/>
                <a:gd name="connsiteX3" fmla="*/ 19307 w 38613"/>
                <a:gd name="connsiteY3" fmla="*/ 0 h 114924"/>
                <a:gd name="connsiteX4" fmla="*/ 0 w 38613"/>
                <a:gd name="connsiteY4" fmla="*/ 19307 h 114924"/>
                <a:gd name="connsiteX5" fmla="*/ 0 w 38613"/>
                <a:gd name="connsiteY5" fmla="*/ 95618 h 114924"/>
                <a:gd name="connsiteX6" fmla="*/ 19307 w 38613"/>
                <a:gd name="connsiteY6" fmla="*/ 114924 h 11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13" h="114924">
                  <a:moveTo>
                    <a:pt x="19307" y="114924"/>
                  </a:moveTo>
                  <a:cubicBezTo>
                    <a:pt x="29969" y="114924"/>
                    <a:pt x="38614" y="106280"/>
                    <a:pt x="38614" y="95618"/>
                  </a:cubicBezTo>
                  <a:lnTo>
                    <a:pt x="38614" y="19307"/>
                  </a:lnTo>
                  <a:cubicBezTo>
                    <a:pt x="38614" y="8644"/>
                    <a:pt x="29969" y="0"/>
                    <a:pt x="19307" y="0"/>
                  </a:cubicBezTo>
                  <a:cubicBezTo>
                    <a:pt x="8644" y="0"/>
                    <a:pt x="0" y="8644"/>
                    <a:pt x="0" y="19307"/>
                  </a:cubicBezTo>
                  <a:lnTo>
                    <a:pt x="0" y="95618"/>
                  </a:lnTo>
                  <a:cubicBezTo>
                    <a:pt x="0" y="106280"/>
                    <a:pt x="8643" y="114924"/>
                    <a:pt x="19307" y="114924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9EF2BDAB-D289-134F-9E24-FE48229D73A5}"/>
                </a:ext>
              </a:extLst>
            </p:cNvPr>
            <p:cNvSpPr/>
            <p:nvPr/>
          </p:nvSpPr>
          <p:spPr>
            <a:xfrm>
              <a:off x="11486422" y="4518664"/>
              <a:ext cx="114915" cy="38613"/>
            </a:xfrm>
            <a:custGeom>
              <a:avLst/>
              <a:gdLst>
                <a:gd name="connsiteX0" fmla="*/ 0 w 114915"/>
                <a:gd name="connsiteY0" fmla="*/ 19307 h 38613"/>
                <a:gd name="connsiteX1" fmla="*/ 19307 w 114915"/>
                <a:gd name="connsiteY1" fmla="*/ 38614 h 38613"/>
                <a:gd name="connsiteX2" fmla="*/ 95609 w 114915"/>
                <a:gd name="connsiteY2" fmla="*/ 38614 h 38613"/>
                <a:gd name="connsiteX3" fmla="*/ 114915 w 114915"/>
                <a:gd name="connsiteY3" fmla="*/ 19307 h 38613"/>
                <a:gd name="connsiteX4" fmla="*/ 95609 w 114915"/>
                <a:gd name="connsiteY4" fmla="*/ 0 h 38613"/>
                <a:gd name="connsiteX5" fmla="*/ 19307 w 114915"/>
                <a:gd name="connsiteY5" fmla="*/ 0 h 38613"/>
                <a:gd name="connsiteX6" fmla="*/ 0 w 114915"/>
                <a:gd name="connsiteY6" fmla="*/ 19307 h 3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15" h="38613">
                  <a:moveTo>
                    <a:pt x="0" y="19307"/>
                  </a:moveTo>
                  <a:cubicBezTo>
                    <a:pt x="0" y="29969"/>
                    <a:pt x="8644" y="38614"/>
                    <a:pt x="19307" y="38614"/>
                  </a:cubicBezTo>
                  <a:lnTo>
                    <a:pt x="95609" y="38614"/>
                  </a:lnTo>
                  <a:cubicBezTo>
                    <a:pt x="106271" y="38614"/>
                    <a:pt x="114915" y="29969"/>
                    <a:pt x="114915" y="19307"/>
                  </a:cubicBezTo>
                  <a:cubicBezTo>
                    <a:pt x="114915" y="8644"/>
                    <a:pt x="106271" y="0"/>
                    <a:pt x="95609" y="0"/>
                  </a:cubicBezTo>
                  <a:lnTo>
                    <a:pt x="19307" y="0"/>
                  </a:lnTo>
                  <a:cubicBezTo>
                    <a:pt x="8644" y="0"/>
                    <a:pt x="0" y="8644"/>
                    <a:pt x="0" y="19307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2D05D830-C1BA-634E-959D-64F407B5099C}"/>
                </a:ext>
              </a:extLst>
            </p:cNvPr>
            <p:cNvSpPr/>
            <p:nvPr/>
          </p:nvSpPr>
          <p:spPr>
            <a:xfrm>
              <a:off x="11187769" y="4368329"/>
              <a:ext cx="92495" cy="92643"/>
            </a:xfrm>
            <a:custGeom>
              <a:avLst/>
              <a:gdLst>
                <a:gd name="connsiteX0" fmla="*/ 59519 w 92495"/>
                <a:gd name="connsiteY0" fmla="*/ 86970 h 92643"/>
                <a:gd name="connsiteX1" fmla="*/ 86822 w 92495"/>
                <a:gd name="connsiteY1" fmla="*/ 87008 h 92643"/>
                <a:gd name="connsiteX2" fmla="*/ 86859 w 92495"/>
                <a:gd name="connsiteY2" fmla="*/ 59704 h 92643"/>
                <a:gd name="connsiteX3" fmla="*/ 32977 w 92495"/>
                <a:gd name="connsiteY3" fmla="*/ 5673 h 92643"/>
                <a:gd name="connsiteX4" fmla="*/ 5673 w 92495"/>
                <a:gd name="connsiteY4" fmla="*/ 5636 h 92643"/>
                <a:gd name="connsiteX5" fmla="*/ 5636 w 92495"/>
                <a:gd name="connsiteY5" fmla="*/ 32939 h 9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95" h="92643">
                  <a:moveTo>
                    <a:pt x="59519" y="86970"/>
                  </a:moveTo>
                  <a:cubicBezTo>
                    <a:pt x="67037" y="94509"/>
                    <a:pt x="79260" y="94547"/>
                    <a:pt x="86822" y="87008"/>
                  </a:cubicBezTo>
                  <a:cubicBezTo>
                    <a:pt x="94372" y="79478"/>
                    <a:pt x="94388" y="67254"/>
                    <a:pt x="86859" y="59704"/>
                  </a:cubicBezTo>
                  <a:lnTo>
                    <a:pt x="32977" y="5673"/>
                  </a:lnTo>
                  <a:cubicBezTo>
                    <a:pt x="25447" y="-1877"/>
                    <a:pt x="13222" y="-1893"/>
                    <a:pt x="5673" y="5636"/>
                  </a:cubicBezTo>
                  <a:cubicBezTo>
                    <a:pt x="-1877" y="13165"/>
                    <a:pt x="-1893" y="25389"/>
                    <a:pt x="5636" y="32939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FF6021B-0DE4-A847-A5D1-F65FC22573F2}"/>
                </a:ext>
              </a:extLst>
            </p:cNvPr>
            <p:cNvSpPr/>
            <p:nvPr/>
          </p:nvSpPr>
          <p:spPr>
            <a:xfrm>
              <a:off x="11442992" y="4364999"/>
              <a:ext cx="92637" cy="92502"/>
            </a:xfrm>
            <a:custGeom>
              <a:avLst/>
              <a:gdLst>
                <a:gd name="connsiteX0" fmla="*/ 32942 w 92637"/>
                <a:gd name="connsiteY0" fmla="*/ 86865 h 92502"/>
                <a:gd name="connsiteX1" fmla="*/ 86966 w 92637"/>
                <a:gd name="connsiteY1" fmla="*/ 32976 h 92502"/>
                <a:gd name="connsiteX2" fmla="*/ 87000 w 92637"/>
                <a:gd name="connsiteY2" fmla="*/ 5672 h 92502"/>
                <a:gd name="connsiteX3" fmla="*/ 59696 w 92637"/>
                <a:gd name="connsiteY3" fmla="*/ 5639 h 92502"/>
                <a:gd name="connsiteX4" fmla="*/ 5672 w 92637"/>
                <a:gd name="connsiteY4" fmla="*/ 59527 h 92502"/>
                <a:gd name="connsiteX5" fmla="*/ 5638 w 92637"/>
                <a:gd name="connsiteY5" fmla="*/ 86830 h 92502"/>
                <a:gd name="connsiteX6" fmla="*/ 32942 w 92637"/>
                <a:gd name="connsiteY6" fmla="*/ 86865 h 9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37" h="92502">
                  <a:moveTo>
                    <a:pt x="32942" y="86865"/>
                  </a:moveTo>
                  <a:lnTo>
                    <a:pt x="86966" y="32976"/>
                  </a:lnTo>
                  <a:cubicBezTo>
                    <a:pt x="94515" y="25445"/>
                    <a:pt x="94531" y="13221"/>
                    <a:pt x="87000" y="5672"/>
                  </a:cubicBezTo>
                  <a:cubicBezTo>
                    <a:pt x="79469" y="-1878"/>
                    <a:pt x="67244" y="-1892"/>
                    <a:pt x="59696" y="5639"/>
                  </a:cubicBezTo>
                  <a:lnTo>
                    <a:pt x="5672" y="59527"/>
                  </a:lnTo>
                  <a:cubicBezTo>
                    <a:pt x="-1877" y="67057"/>
                    <a:pt x="-1893" y="79281"/>
                    <a:pt x="5638" y="86830"/>
                  </a:cubicBezTo>
                  <a:cubicBezTo>
                    <a:pt x="13178" y="94388"/>
                    <a:pt x="25402" y="94386"/>
                    <a:pt x="32942" y="86865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835D99C-5676-ED48-BB52-68A2FE29C49E}"/>
                </a:ext>
              </a:extLst>
            </p:cNvPr>
            <p:cNvSpPr/>
            <p:nvPr/>
          </p:nvSpPr>
          <p:spPr>
            <a:xfrm>
              <a:off x="11442725" y="4623979"/>
              <a:ext cx="92496" cy="92643"/>
            </a:xfrm>
            <a:custGeom>
              <a:avLst/>
              <a:gdLst>
                <a:gd name="connsiteX0" fmla="*/ 59520 w 92496"/>
                <a:gd name="connsiteY0" fmla="*/ 86969 h 92643"/>
                <a:gd name="connsiteX1" fmla="*/ 86823 w 92496"/>
                <a:gd name="connsiteY1" fmla="*/ 87007 h 92643"/>
                <a:gd name="connsiteX2" fmla="*/ 86861 w 92496"/>
                <a:gd name="connsiteY2" fmla="*/ 59703 h 92643"/>
                <a:gd name="connsiteX3" fmla="*/ 32977 w 92496"/>
                <a:gd name="connsiteY3" fmla="*/ 5674 h 92643"/>
                <a:gd name="connsiteX4" fmla="*/ 5673 w 92496"/>
                <a:gd name="connsiteY4" fmla="*/ 5636 h 92643"/>
                <a:gd name="connsiteX5" fmla="*/ 5636 w 92496"/>
                <a:gd name="connsiteY5" fmla="*/ 32940 h 9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96" h="92643">
                  <a:moveTo>
                    <a:pt x="59520" y="86969"/>
                  </a:moveTo>
                  <a:cubicBezTo>
                    <a:pt x="67046" y="94514"/>
                    <a:pt x="79268" y="94542"/>
                    <a:pt x="86823" y="87007"/>
                  </a:cubicBezTo>
                  <a:cubicBezTo>
                    <a:pt x="94374" y="79477"/>
                    <a:pt x="94389" y="67252"/>
                    <a:pt x="86861" y="59703"/>
                  </a:cubicBezTo>
                  <a:lnTo>
                    <a:pt x="32977" y="5674"/>
                  </a:lnTo>
                  <a:cubicBezTo>
                    <a:pt x="25446" y="-1878"/>
                    <a:pt x="13223" y="-1892"/>
                    <a:pt x="5673" y="5636"/>
                  </a:cubicBezTo>
                  <a:cubicBezTo>
                    <a:pt x="-1877" y="13166"/>
                    <a:pt x="-1893" y="25391"/>
                    <a:pt x="5636" y="32940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grpSp>
        <p:nvGrpSpPr>
          <p:cNvPr id="231" name="Graphic 33">
            <a:extLst>
              <a:ext uri="{FF2B5EF4-FFF2-40B4-BE49-F238E27FC236}">
                <a16:creationId xmlns:a16="http://schemas.microsoft.com/office/drawing/2014/main" id="{F31CFAF4-9134-294F-BC53-0DA2B32D5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715033" y="2342254"/>
            <a:ext cx="409187" cy="409190"/>
            <a:chOff x="5191404" y="4302613"/>
            <a:chExt cx="659001" cy="659004"/>
          </a:xfrm>
          <a:solidFill>
            <a:schemeClr val="tx1"/>
          </a:solidFill>
        </p:grpSpPr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BDF8161D-DAFB-584A-9B2E-D55D070042B8}"/>
                </a:ext>
              </a:extLst>
            </p:cNvPr>
            <p:cNvSpPr/>
            <p:nvPr/>
          </p:nvSpPr>
          <p:spPr>
            <a:xfrm>
              <a:off x="5418769" y="4302613"/>
              <a:ext cx="204272" cy="204312"/>
            </a:xfrm>
            <a:custGeom>
              <a:avLst/>
              <a:gdLst>
                <a:gd name="connsiteX0" fmla="*/ 174395 w 204272"/>
                <a:gd name="connsiteY0" fmla="*/ 174430 h 204312"/>
                <a:gd name="connsiteX1" fmla="*/ 29877 w 204272"/>
                <a:gd name="connsiteY1" fmla="*/ 174430 h 204312"/>
                <a:gd name="connsiteX2" fmla="*/ 29877 w 204272"/>
                <a:gd name="connsiteY2" fmla="*/ 29887 h 204312"/>
                <a:gd name="connsiteX3" fmla="*/ 174395 w 204272"/>
                <a:gd name="connsiteY3" fmla="*/ 29887 h 204312"/>
                <a:gd name="connsiteX4" fmla="*/ 174395 w 204272"/>
                <a:gd name="connsiteY4" fmla="*/ 174430 h 20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72" h="204312">
                  <a:moveTo>
                    <a:pt x="174395" y="174430"/>
                  </a:moveTo>
                  <a:cubicBezTo>
                    <a:pt x="134546" y="214280"/>
                    <a:pt x="69726" y="214267"/>
                    <a:pt x="29877" y="174430"/>
                  </a:cubicBezTo>
                  <a:cubicBezTo>
                    <a:pt x="-9959" y="134581"/>
                    <a:pt x="-9959" y="69736"/>
                    <a:pt x="29877" y="29887"/>
                  </a:cubicBezTo>
                  <a:cubicBezTo>
                    <a:pt x="69726" y="-9962"/>
                    <a:pt x="134546" y="-9962"/>
                    <a:pt x="174395" y="29887"/>
                  </a:cubicBezTo>
                  <a:cubicBezTo>
                    <a:pt x="214231" y="69736"/>
                    <a:pt x="214231" y="134581"/>
                    <a:pt x="174395" y="174430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C7E23A89-9CF5-5540-80A6-7DE8B634A579}"/>
                </a:ext>
              </a:extLst>
            </p:cNvPr>
            <p:cNvSpPr/>
            <p:nvPr/>
          </p:nvSpPr>
          <p:spPr>
            <a:xfrm>
              <a:off x="5191404" y="4529956"/>
              <a:ext cx="204409" cy="204317"/>
            </a:xfrm>
            <a:custGeom>
              <a:avLst/>
              <a:gdLst>
                <a:gd name="connsiteX0" fmla="*/ 174455 w 204409"/>
                <a:gd name="connsiteY0" fmla="*/ 174430 h 204317"/>
                <a:gd name="connsiteX1" fmla="*/ 29950 w 204409"/>
                <a:gd name="connsiteY1" fmla="*/ 174430 h 204317"/>
                <a:gd name="connsiteX2" fmla="*/ 29950 w 204409"/>
                <a:gd name="connsiteY2" fmla="*/ 29887 h 204317"/>
                <a:gd name="connsiteX3" fmla="*/ 174455 w 204409"/>
                <a:gd name="connsiteY3" fmla="*/ 29887 h 204317"/>
                <a:gd name="connsiteX4" fmla="*/ 174455 w 204409"/>
                <a:gd name="connsiteY4" fmla="*/ 174430 h 2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09" h="204317">
                  <a:moveTo>
                    <a:pt x="174455" y="174430"/>
                  </a:moveTo>
                  <a:cubicBezTo>
                    <a:pt x="134618" y="214280"/>
                    <a:pt x="69786" y="214280"/>
                    <a:pt x="29950" y="174430"/>
                  </a:cubicBezTo>
                  <a:cubicBezTo>
                    <a:pt x="-9990" y="134478"/>
                    <a:pt x="-9977" y="69826"/>
                    <a:pt x="29950" y="29887"/>
                  </a:cubicBezTo>
                  <a:cubicBezTo>
                    <a:pt x="69786" y="-9962"/>
                    <a:pt x="134618" y="-9962"/>
                    <a:pt x="174455" y="29887"/>
                  </a:cubicBezTo>
                  <a:cubicBezTo>
                    <a:pt x="214394" y="69839"/>
                    <a:pt x="214394" y="134491"/>
                    <a:pt x="174455" y="174430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E328E88-FE15-8642-8777-AC0A9799F13E}"/>
                </a:ext>
              </a:extLst>
            </p:cNvPr>
            <p:cNvSpPr/>
            <p:nvPr/>
          </p:nvSpPr>
          <p:spPr>
            <a:xfrm>
              <a:off x="5645997" y="4529956"/>
              <a:ext cx="204409" cy="204317"/>
            </a:xfrm>
            <a:custGeom>
              <a:avLst/>
              <a:gdLst>
                <a:gd name="connsiteX0" fmla="*/ 174459 w 204409"/>
                <a:gd name="connsiteY0" fmla="*/ 174430 h 204317"/>
                <a:gd name="connsiteX1" fmla="*/ 29954 w 204409"/>
                <a:gd name="connsiteY1" fmla="*/ 174430 h 204317"/>
                <a:gd name="connsiteX2" fmla="*/ 29954 w 204409"/>
                <a:gd name="connsiteY2" fmla="*/ 29887 h 204317"/>
                <a:gd name="connsiteX3" fmla="*/ 174459 w 204409"/>
                <a:gd name="connsiteY3" fmla="*/ 29887 h 204317"/>
                <a:gd name="connsiteX4" fmla="*/ 174459 w 204409"/>
                <a:gd name="connsiteY4" fmla="*/ 174430 h 2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09" h="204317">
                  <a:moveTo>
                    <a:pt x="174459" y="174430"/>
                  </a:moveTo>
                  <a:cubicBezTo>
                    <a:pt x="134623" y="214280"/>
                    <a:pt x="69791" y="214280"/>
                    <a:pt x="29954" y="174430"/>
                  </a:cubicBezTo>
                  <a:cubicBezTo>
                    <a:pt x="-9985" y="134478"/>
                    <a:pt x="-9985" y="69826"/>
                    <a:pt x="29954" y="29887"/>
                  </a:cubicBezTo>
                  <a:cubicBezTo>
                    <a:pt x="69791" y="-9962"/>
                    <a:pt x="134623" y="-9962"/>
                    <a:pt x="174459" y="29887"/>
                  </a:cubicBezTo>
                  <a:cubicBezTo>
                    <a:pt x="214399" y="69839"/>
                    <a:pt x="214386" y="134491"/>
                    <a:pt x="174459" y="174430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1C1F4F4C-1CBD-A540-AF8B-2F0AFFCA6CBC}"/>
                </a:ext>
              </a:extLst>
            </p:cNvPr>
            <p:cNvSpPr/>
            <p:nvPr/>
          </p:nvSpPr>
          <p:spPr>
            <a:xfrm>
              <a:off x="5418769" y="4757300"/>
              <a:ext cx="204269" cy="204317"/>
            </a:xfrm>
            <a:custGeom>
              <a:avLst/>
              <a:gdLst>
                <a:gd name="connsiteX0" fmla="*/ 204269 w 204269"/>
                <a:gd name="connsiteY0" fmla="*/ 102159 h 204317"/>
                <a:gd name="connsiteX1" fmla="*/ 174395 w 204269"/>
                <a:gd name="connsiteY1" fmla="*/ 174430 h 204317"/>
                <a:gd name="connsiteX2" fmla="*/ 29877 w 204269"/>
                <a:gd name="connsiteY2" fmla="*/ 174430 h 204317"/>
                <a:gd name="connsiteX3" fmla="*/ 29877 w 204269"/>
                <a:gd name="connsiteY3" fmla="*/ 29887 h 204317"/>
                <a:gd name="connsiteX4" fmla="*/ 174395 w 204269"/>
                <a:gd name="connsiteY4" fmla="*/ 29887 h 204317"/>
                <a:gd name="connsiteX5" fmla="*/ 204269 w 204269"/>
                <a:gd name="connsiteY5" fmla="*/ 102159 h 2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269" h="204317">
                  <a:moveTo>
                    <a:pt x="204269" y="102159"/>
                  </a:moveTo>
                  <a:cubicBezTo>
                    <a:pt x="204269" y="128326"/>
                    <a:pt x="194320" y="154506"/>
                    <a:pt x="174395" y="174430"/>
                  </a:cubicBezTo>
                  <a:cubicBezTo>
                    <a:pt x="134546" y="214280"/>
                    <a:pt x="69726" y="214280"/>
                    <a:pt x="29877" y="174430"/>
                  </a:cubicBezTo>
                  <a:cubicBezTo>
                    <a:pt x="-9959" y="134581"/>
                    <a:pt x="-9959" y="69736"/>
                    <a:pt x="29877" y="29887"/>
                  </a:cubicBezTo>
                  <a:cubicBezTo>
                    <a:pt x="69726" y="-9962"/>
                    <a:pt x="134546" y="-9962"/>
                    <a:pt x="174395" y="29887"/>
                  </a:cubicBezTo>
                  <a:cubicBezTo>
                    <a:pt x="194320" y="49812"/>
                    <a:pt x="204269" y="75992"/>
                    <a:pt x="204269" y="102159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267B57E0-AD39-E84C-97AA-3A49ECDCDE3F}"/>
                </a:ext>
              </a:extLst>
            </p:cNvPr>
            <p:cNvSpPr/>
            <p:nvPr/>
          </p:nvSpPr>
          <p:spPr>
            <a:xfrm>
              <a:off x="5304810" y="4415975"/>
              <a:ext cx="97935" cy="97954"/>
            </a:xfrm>
            <a:custGeom>
              <a:avLst/>
              <a:gdLst>
                <a:gd name="connsiteX0" fmla="*/ 94441 w 97935"/>
                <a:gd name="connsiteY0" fmla="*/ 8234 h 97954"/>
                <a:gd name="connsiteX1" fmla="*/ 67553 w 97935"/>
                <a:gd name="connsiteY1" fmla="*/ 3494 h 97954"/>
                <a:gd name="connsiteX2" fmla="*/ 3495 w 97935"/>
                <a:gd name="connsiteY2" fmla="*/ 67566 h 97954"/>
                <a:gd name="connsiteX3" fmla="*/ 8231 w 97935"/>
                <a:gd name="connsiteY3" fmla="*/ 94459 h 97954"/>
                <a:gd name="connsiteX4" fmla="*/ 35119 w 97935"/>
                <a:gd name="connsiteY4" fmla="*/ 89719 h 97954"/>
                <a:gd name="connsiteX5" fmla="*/ 89701 w 97935"/>
                <a:gd name="connsiteY5" fmla="*/ 35128 h 97954"/>
                <a:gd name="connsiteX6" fmla="*/ 94441 w 97935"/>
                <a:gd name="connsiteY6" fmla="*/ 8234 h 9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5" h="97954">
                  <a:moveTo>
                    <a:pt x="94441" y="8234"/>
                  </a:moveTo>
                  <a:cubicBezTo>
                    <a:pt x="88324" y="-501"/>
                    <a:pt x="76285" y="-2622"/>
                    <a:pt x="67553" y="3494"/>
                  </a:cubicBezTo>
                  <a:cubicBezTo>
                    <a:pt x="42558" y="21003"/>
                    <a:pt x="21005" y="42559"/>
                    <a:pt x="3495" y="67566"/>
                  </a:cubicBezTo>
                  <a:cubicBezTo>
                    <a:pt x="-2623" y="76301"/>
                    <a:pt x="-500" y="88341"/>
                    <a:pt x="8231" y="94459"/>
                  </a:cubicBezTo>
                  <a:cubicBezTo>
                    <a:pt x="16966" y="100578"/>
                    <a:pt x="29003" y="98455"/>
                    <a:pt x="35119" y="89719"/>
                  </a:cubicBezTo>
                  <a:cubicBezTo>
                    <a:pt x="50040" y="68412"/>
                    <a:pt x="68403" y="50045"/>
                    <a:pt x="89701" y="35128"/>
                  </a:cubicBezTo>
                  <a:cubicBezTo>
                    <a:pt x="98437" y="29010"/>
                    <a:pt x="100558" y="16970"/>
                    <a:pt x="94441" y="8234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04146BEC-25AE-CD49-9435-0F3D920EBCC3}"/>
                </a:ext>
              </a:extLst>
            </p:cNvPr>
            <p:cNvSpPr/>
            <p:nvPr/>
          </p:nvSpPr>
          <p:spPr>
            <a:xfrm>
              <a:off x="5639064" y="4750301"/>
              <a:ext cx="97935" cy="97954"/>
            </a:xfrm>
            <a:custGeom>
              <a:avLst/>
              <a:gdLst>
                <a:gd name="connsiteX0" fmla="*/ 3494 w 97935"/>
                <a:gd name="connsiteY0" fmla="*/ 89720 h 97954"/>
                <a:gd name="connsiteX1" fmla="*/ 30382 w 97935"/>
                <a:gd name="connsiteY1" fmla="*/ 94461 h 97954"/>
                <a:gd name="connsiteX2" fmla="*/ 94441 w 97935"/>
                <a:gd name="connsiteY2" fmla="*/ 30389 h 97954"/>
                <a:gd name="connsiteX3" fmla="*/ 89704 w 97935"/>
                <a:gd name="connsiteY3" fmla="*/ 3496 h 97954"/>
                <a:gd name="connsiteX4" fmla="*/ 62816 w 97935"/>
                <a:gd name="connsiteY4" fmla="*/ 8235 h 97954"/>
                <a:gd name="connsiteX5" fmla="*/ 8235 w 97935"/>
                <a:gd name="connsiteY5" fmla="*/ 62827 h 97954"/>
                <a:gd name="connsiteX6" fmla="*/ 3494 w 97935"/>
                <a:gd name="connsiteY6" fmla="*/ 89720 h 9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5" h="97954">
                  <a:moveTo>
                    <a:pt x="3494" y="89720"/>
                  </a:moveTo>
                  <a:cubicBezTo>
                    <a:pt x="9617" y="98462"/>
                    <a:pt x="21657" y="100573"/>
                    <a:pt x="30382" y="94461"/>
                  </a:cubicBezTo>
                  <a:cubicBezTo>
                    <a:pt x="55378" y="76952"/>
                    <a:pt x="76931" y="55395"/>
                    <a:pt x="94441" y="30389"/>
                  </a:cubicBezTo>
                  <a:cubicBezTo>
                    <a:pt x="100558" y="21653"/>
                    <a:pt x="98436" y="9614"/>
                    <a:pt x="89704" y="3496"/>
                  </a:cubicBezTo>
                  <a:cubicBezTo>
                    <a:pt x="80971" y="-2623"/>
                    <a:pt x="68932" y="-502"/>
                    <a:pt x="62816" y="8235"/>
                  </a:cubicBezTo>
                  <a:cubicBezTo>
                    <a:pt x="47896" y="29542"/>
                    <a:pt x="29532" y="47909"/>
                    <a:pt x="8235" y="62827"/>
                  </a:cubicBezTo>
                  <a:cubicBezTo>
                    <a:pt x="-501" y="68945"/>
                    <a:pt x="-2622" y="80984"/>
                    <a:pt x="3494" y="89720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841FC56D-92D8-4C4C-9128-EEB42B87D650}"/>
                </a:ext>
              </a:extLst>
            </p:cNvPr>
            <p:cNvSpPr/>
            <p:nvPr/>
          </p:nvSpPr>
          <p:spPr>
            <a:xfrm>
              <a:off x="5304811" y="4750303"/>
              <a:ext cx="97934" cy="97953"/>
            </a:xfrm>
            <a:custGeom>
              <a:avLst/>
              <a:gdLst>
                <a:gd name="connsiteX0" fmla="*/ 89701 w 97934"/>
                <a:gd name="connsiteY0" fmla="*/ 62825 h 97953"/>
                <a:gd name="connsiteX1" fmla="*/ 35120 w 97934"/>
                <a:gd name="connsiteY1" fmla="*/ 8233 h 97953"/>
                <a:gd name="connsiteX2" fmla="*/ 8232 w 97934"/>
                <a:gd name="connsiteY2" fmla="*/ 3494 h 97953"/>
                <a:gd name="connsiteX3" fmla="*/ 3495 w 97934"/>
                <a:gd name="connsiteY3" fmla="*/ 30387 h 97953"/>
                <a:gd name="connsiteX4" fmla="*/ 67554 w 97934"/>
                <a:gd name="connsiteY4" fmla="*/ 94458 h 97953"/>
                <a:gd name="connsiteX5" fmla="*/ 94442 w 97934"/>
                <a:gd name="connsiteY5" fmla="*/ 89718 h 97953"/>
                <a:gd name="connsiteX6" fmla="*/ 89701 w 97934"/>
                <a:gd name="connsiteY6" fmla="*/ 62825 h 9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4" h="97953">
                  <a:moveTo>
                    <a:pt x="89701" y="62825"/>
                  </a:moveTo>
                  <a:cubicBezTo>
                    <a:pt x="68403" y="47907"/>
                    <a:pt x="50040" y="29539"/>
                    <a:pt x="35120" y="8233"/>
                  </a:cubicBezTo>
                  <a:cubicBezTo>
                    <a:pt x="29003" y="-503"/>
                    <a:pt x="16967" y="-2621"/>
                    <a:pt x="8232" y="3494"/>
                  </a:cubicBezTo>
                  <a:cubicBezTo>
                    <a:pt x="-501" y="9612"/>
                    <a:pt x="-2623" y="21653"/>
                    <a:pt x="3495" y="30387"/>
                  </a:cubicBezTo>
                  <a:cubicBezTo>
                    <a:pt x="21005" y="55393"/>
                    <a:pt x="42557" y="76950"/>
                    <a:pt x="67554" y="94458"/>
                  </a:cubicBezTo>
                  <a:cubicBezTo>
                    <a:pt x="76293" y="100579"/>
                    <a:pt x="88329" y="98450"/>
                    <a:pt x="94442" y="89718"/>
                  </a:cubicBezTo>
                  <a:cubicBezTo>
                    <a:pt x="100557" y="80982"/>
                    <a:pt x="98436" y="68943"/>
                    <a:pt x="89701" y="62825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676814D3-8123-2040-BB06-D3BAE7C01C4B}"/>
                </a:ext>
              </a:extLst>
            </p:cNvPr>
            <p:cNvSpPr/>
            <p:nvPr/>
          </p:nvSpPr>
          <p:spPr>
            <a:xfrm>
              <a:off x="5639063" y="4415974"/>
              <a:ext cx="97935" cy="97954"/>
            </a:xfrm>
            <a:custGeom>
              <a:avLst/>
              <a:gdLst>
                <a:gd name="connsiteX0" fmla="*/ 62816 w 97935"/>
                <a:gd name="connsiteY0" fmla="*/ 89720 h 97954"/>
                <a:gd name="connsiteX1" fmla="*/ 89704 w 97935"/>
                <a:gd name="connsiteY1" fmla="*/ 94460 h 97954"/>
                <a:gd name="connsiteX2" fmla="*/ 94440 w 97935"/>
                <a:gd name="connsiteY2" fmla="*/ 67566 h 97954"/>
                <a:gd name="connsiteX3" fmla="*/ 30382 w 97935"/>
                <a:gd name="connsiteY3" fmla="*/ 3495 h 97954"/>
                <a:gd name="connsiteX4" fmla="*/ 3494 w 97935"/>
                <a:gd name="connsiteY4" fmla="*/ 8235 h 97954"/>
                <a:gd name="connsiteX5" fmla="*/ 8233 w 97935"/>
                <a:gd name="connsiteY5" fmla="*/ 35128 h 97954"/>
                <a:gd name="connsiteX6" fmla="*/ 62816 w 97935"/>
                <a:gd name="connsiteY6" fmla="*/ 89720 h 9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5" h="97954">
                  <a:moveTo>
                    <a:pt x="62816" y="89720"/>
                  </a:moveTo>
                  <a:cubicBezTo>
                    <a:pt x="68930" y="98453"/>
                    <a:pt x="80965" y="100578"/>
                    <a:pt x="89704" y="94460"/>
                  </a:cubicBezTo>
                  <a:cubicBezTo>
                    <a:pt x="98437" y="88342"/>
                    <a:pt x="100558" y="76301"/>
                    <a:pt x="94440" y="67566"/>
                  </a:cubicBezTo>
                  <a:cubicBezTo>
                    <a:pt x="76930" y="42560"/>
                    <a:pt x="55379" y="21004"/>
                    <a:pt x="30382" y="3495"/>
                  </a:cubicBezTo>
                  <a:cubicBezTo>
                    <a:pt x="21649" y="-2623"/>
                    <a:pt x="9610" y="-502"/>
                    <a:pt x="3494" y="8235"/>
                  </a:cubicBezTo>
                  <a:cubicBezTo>
                    <a:pt x="-2623" y="16971"/>
                    <a:pt x="-500" y="29012"/>
                    <a:pt x="8233" y="35128"/>
                  </a:cubicBezTo>
                  <a:cubicBezTo>
                    <a:pt x="29532" y="50046"/>
                    <a:pt x="47895" y="68415"/>
                    <a:pt x="62816" y="89720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9B27B258-6A26-42E8-A97C-8B541BDFEC8A}"/>
              </a:ext>
            </a:extLst>
          </p:cNvPr>
          <p:cNvSpPr txBox="1"/>
          <p:nvPr/>
        </p:nvSpPr>
        <p:spPr>
          <a:xfrm flipH="1">
            <a:off x="11005323" y="3501324"/>
            <a:ext cx="697688" cy="75759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>
                <a:ln w="12700">
                  <a:noFill/>
                </a:ln>
                <a:solidFill>
                  <a:schemeClr val="accent6"/>
                </a:solidFill>
                <a:latin typeface="Raleway" panose="020B05030301010600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May 17</a:t>
            </a:r>
          </a:p>
        </p:txBody>
      </p:sp>
      <p:grpSp>
        <p:nvGrpSpPr>
          <p:cNvPr id="120" name="Graphic 57">
            <a:extLst>
              <a:ext uri="{FF2B5EF4-FFF2-40B4-BE49-F238E27FC236}">
                <a16:creationId xmlns:a16="http://schemas.microsoft.com/office/drawing/2014/main" id="{96F624D4-26EE-4A92-A520-FB5B2B193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47" y="5090082"/>
            <a:ext cx="409190" cy="409190"/>
            <a:chOff x="1740842" y="1896381"/>
            <a:chExt cx="659005" cy="659005"/>
          </a:xfrm>
          <a:solidFill>
            <a:schemeClr val="accent6"/>
          </a:solidFill>
        </p:grpSpPr>
        <p:sp>
          <p:nvSpPr>
            <p:cNvPr id="121" name="Freeform 214">
              <a:extLst>
                <a:ext uri="{FF2B5EF4-FFF2-40B4-BE49-F238E27FC236}">
                  <a16:creationId xmlns:a16="http://schemas.microsoft.com/office/drawing/2014/main" id="{650F09F8-B79D-456A-A847-725B6497E543}"/>
                </a:ext>
              </a:extLst>
            </p:cNvPr>
            <p:cNvSpPr/>
            <p:nvPr/>
          </p:nvSpPr>
          <p:spPr>
            <a:xfrm>
              <a:off x="1740842" y="2040641"/>
              <a:ext cx="659005" cy="514744"/>
            </a:xfrm>
            <a:custGeom>
              <a:avLst/>
              <a:gdLst>
                <a:gd name="connsiteX0" fmla="*/ 541555 w 659005"/>
                <a:gd name="connsiteY0" fmla="*/ 0 h 514744"/>
                <a:gd name="connsiteX1" fmla="*/ 526676 w 659005"/>
                <a:gd name="connsiteY1" fmla="*/ 0 h 514744"/>
                <a:gd name="connsiteX2" fmla="*/ 527230 w 659005"/>
                <a:gd name="connsiteY2" fmla="*/ 14853 h 514744"/>
                <a:gd name="connsiteX3" fmla="*/ 329503 w 659005"/>
                <a:gd name="connsiteY3" fmla="*/ 212581 h 514744"/>
                <a:gd name="connsiteX4" fmla="*/ 131775 w 659005"/>
                <a:gd name="connsiteY4" fmla="*/ 14853 h 514744"/>
                <a:gd name="connsiteX5" fmla="*/ 132329 w 659005"/>
                <a:gd name="connsiteY5" fmla="*/ 0 h 514744"/>
                <a:gd name="connsiteX6" fmla="*/ 117450 w 659005"/>
                <a:gd name="connsiteY6" fmla="*/ 0 h 514744"/>
                <a:gd name="connsiteX7" fmla="*/ 0 w 659005"/>
                <a:gd name="connsiteY7" fmla="*/ 117450 h 514744"/>
                <a:gd name="connsiteX8" fmla="*/ 0 w 659005"/>
                <a:gd name="connsiteY8" fmla="*/ 309346 h 514744"/>
                <a:gd name="connsiteX9" fmla="*/ 117450 w 659005"/>
                <a:gd name="connsiteY9" fmla="*/ 426796 h 514744"/>
                <a:gd name="connsiteX10" fmla="*/ 225091 w 659005"/>
                <a:gd name="connsiteY10" fmla="*/ 426796 h 514744"/>
                <a:gd name="connsiteX11" fmla="*/ 316528 w 659005"/>
                <a:gd name="connsiteY11" fmla="*/ 509738 h 514744"/>
                <a:gd name="connsiteX12" fmla="*/ 329503 w 659005"/>
                <a:gd name="connsiteY12" fmla="*/ 514745 h 514744"/>
                <a:gd name="connsiteX13" fmla="*/ 342477 w 659005"/>
                <a:gd name="connsiteY13" fmla="*/ 509738 h 514744"/>
                <a:gd name="connsiteX14" fmla="*/ 433914 w 659005"/>
                <a:gd name="connsiteY14" fmla="*/ 426796 h 514744"/>
                <a:gd name="connsiteX15" fmla="*/ 541555 w 659005"/>
                <a:gd name="connsiteY15" fmla="*/ 426796 h 514744"/>
                <a:gd name="connsiteX16" fmla="*/ 659005 w 659005"/>
                <a:gd name="connsiteY16" fmla="*/ 309346 h 514744"/>
                <a:gd name="connsiteX17" fmla="*/ 659005 w 659005"/>
                <a:gd name="connsiteY17" fmla="*/ 117450 h 514744"/>
                <a:gd name="connsiteX18" fmla="*/ 541555 w 659005"/>
                <a:gd name="connsiteY18" fmla="*/ 0 h 514744"/>
                <a:gd name="connsiteX19" fmla="*/ 212040 w 659005"/>
                <a:gd name="connsiteY19" fmla="*/ 338976 h 514744"/>
                <a:gd name="connsiteX20" fmla="*/ 131582 w 659005"/>
                <a:gd name="connsiteY20" fmla="*/ 338976 h 514744"/>
                <a:gd name="connsiteX21" fmla="*/ 112275 w 659005"/>
                <a:gd name="connsiteY21" fmla="*/ 319669 h 514744"/>
                <a:gd name="connsiteX22" fmla="*/ 131582 w 659005"/>
                <a:gd name="connsiteY22" fmla="*/ 300362 h 514744"/>
                <a:gd name="connsiteX23" fmla="*/ 212040 w 659005"/>
                <a:gd name="connsiteY23" fmla="*/ 300362 h 514744"/>
                <a:gd name="connsiteX24" fmla="*/ 231347 w 659005"/>
                <a:gd name="connsiteY24" fmla="*/ 319669 h 514744"/>
                <a:gd name="connsiteX25" fmla="*/ 212040 w 659005"/>
                <a:gd name="connsiteY25" fmla="*/ 338976 h 514744"/>
                <a:gd name="connsiteX26" fmla="*/ 369738 w 659005"/>
                <a:gd name="connsiteY26" fmla="*/ 338976 h 514744"/>
                <a:gd name="connsiteX27" fmla="*/ 289267 w 659005"/>
                <a:gd name="connsiteY27" fmla="*/ 338976 h 514744"/>
                <a:gd name="connsiteX28" fmla="*/ 269960 w 659005"/>
                <a:gd name="connsiteY28" fmla="*/ 319669 h 514744"/>
                <a:gd name="connsiteX29" fmla="*/ 289267 w 659005"/>
                <a:gd name="connsiteY29" fmla="*/ 300362 h 514744"/>
                <a:gd name="connsiteX30" fmla="*/ 369738 w 659005"/>
                <a:gd name="connsiteY30" fmla="*/ 300362 h 514744"/>
                <a:gd name="connsiteX31" fmla="*/ 389045 w 659005"/>
                <a:gd name="connsiteY31" fmla="*/ 319669 h 514744"/>
                <a:gd name="connsiteX32" fmla="*/ 369738 w 659005"/>
                <a:gd name="connsiteY32" fmla="*/ 338976 h 514744"/>
                <a:gd name="connsiteX33" fmla="*/ 527423 w 659005"/>
                <a:gd name="connsiteY33" fmla="*/ 338976 h 514744"/>
                <a:gd name="connsiteX34" fmla="*/ 446965 w 659005"/>
                <a:gd name="connsiteY34" fmla="*/ 338976 h 514744"/>
                <a:gd name="connsiteX35" fmla="*/ 427658 w 659005"/>
                <a:gd name="connsiteY35" fmla="*/ 319669 h 514744"/>
                <a:gd name="connsiteX36" fmla="*/ 446965 w 659005"/>
                <a:gd name="connsiteY36" fmla="*/ 300362 h 514744"/>
                <a:gd name="connsiteX37" fmla="*/ 527423 w 659005"/>
                <a:gd name="connsiteY37" fmla="*/ 300362 h 514744"/>
                <a:gd name="connsiteX38" fmla="*/ 546730 w 659005"/>
                <a:gd name="connsiteY38" fmla="*/ 319669 h 514744"/>
                <a:gd name="connsiteX39" fmla="*/ 527423 w 659005"/>
                <a:gd name="connsiteY39" fmla="*/ 338976 h 51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59005" h="514744">
                  <a:moveTo>
                    <a:pt x="541555" y="0"/>
                  </a:moveTo>
                  <a:lnTo>
                    <a:pt x="526676" y="0"/>
                  </a:lnTo>
                  <a:cubicBezTo>
                    <a:pt x="527050" y="4904"/>
                    <a:pt x="527230" y="9859"/>
                    <a:pt x="527230" y="14853"/>
                  </a:cubicBezTo>
                  <a:cubicBezTo>
                    <a:pt x="527230" y="123885"/>
                    <a:pt x="438534" y="212581"/>
                    <a:pt x="329503" y="212581"/>
                  </a:cubicBezTo>
                  <a:cubicBezTo>
                    <a:pt x="220471" y="212581"/>
                    <a:pt x="131775" y="123885"/>
                    <a:pt x="131775" y="14853"/>
                  </a:cubicBezTo>
                  <a:cubicBezTo>
                    <a:pt x="131775" y="9859"/>
                    <a:pt x="131955" y="4904"/>
                    <a:pt x="132329" y="0"/>
                  </a:cubicBezTo>
                  <a:lnTo>
                    <a:pt x="117450" y="0"/>
                  </a:lnTo>
                  <a:cubicBezTo>
                    <a:pt x="52682" y="0"/>
                    <a:pt x="0" y="52682"/>
                    <a:pt x="0" y="117450"/>
                  </a:cubicBezTo>
                  <a:lnTo>
                    <a:pt x="0" y="309346"/>
                  </a:lnTo>
                  <a:cubicBezTo>
                    <a:pt x="0" y="374114"/>
                    <a:pt x="52682" y="426796"/>
                    <a:pt x="117450" y="426796"/>
                  </a:cubicBezTo>
                  <a:lnTo>
                    <a:pt x="225091" y="426796"/>
                  </a:lnTo>
                  <a:lnTo>
                    <a:pt x="316528" y="509738"/>
                  </a:lnTo>
                  <a:cubicBezTo>
                    <a:pt x="320210" y="513071"/>
                    <a:pt x="324856" y="514745"/>
                    <a:pt x="329503" y="514745"/>
                  </a:cubicBezTo>
                  <a:cubicBezTo>
                    <a:pt x="334149" y="514745"/>
                    <a:pt x="338796" y="513071"/>
                    <a:pt x="342477" y="509738"/>
                  </a:cubicBezTo>
                  <a:lnTo>
                    <a:pt x="433914" y="426796"/>
                  </a:lnTo>
                  <a:lnTo>
                    <a:pt x="541555" y="426796"/>
                  </a:lnTo>
                  <a:cubicBezTo>
                    <a:pt x="606323" y="426796"/>
                    <a:pt x="659005" y="374114"/>
                    <a:pt x="659005" y="309346"/>
                  </a:cubicBezTo>
                  <a:lnTo>
                    <a:pt x="659005" y="117450"/>
                  </a:lnTo>
                  <a:cubicBezTo>
                    <a:pt x="659005" y="52682"/>
                    <a:pt x="606323" y="0"/>
                    <a:pt x="541555" y="0"/>
                  </a:cubicBezTo>
                  <a:close/>
                  <a:moveTo>
                    <a:pt x="212040" y="338976"/>
                  </a:moveTo>
                  <a:lnTo>
                    <a:pt x="131582" y="338976"/>
                  </a:lnTo>
                  <a:cubicBezTo>
                    <a:pt x="120925" y="338976"/>
                    <a:pt x="112275" y="330339"/>
                    <a:pt x="112275" y="319669"/>
                  </a:cubicBezTo>
                  <a:cubicBezTo>
                    <a:pt x="112275" y="309012"/>
                    <a:pt x="120925" y="300362"/>
                    <a:pt x="131582" y="300362"/>
                  </a:cubicBezTo>
                  <a:lnTo>
                    <a:pt x="212040" y="300362"/>
                  </a:lnTo>
                  <a:cubicBezTo>
                    <a:pt x="222710" y="300362"/>
                    <a:pt x="231347" y="309012"/>
                    <a:pt x="231347" y="319669"/>
                  </a:cubicBezTo>
                  <a:cubicBezTo>
                    <a:pt x="231347" y="330339"/>
                    <a:pt x="222710" y="338976"/>
                    <a:pt x="212040" y="338976"/>
                  </a:cubicBezTo>
                  <a:close/>
                  <a:moveTo>
                    <a:pt x="369738" y="338976"/>
                  </a:moveTo>
                  <a:lnTo>
                    <a:pt x="289267" y="338976"/>
                  </a:lnTo>
                  <a:cubicBezTo>
                    <a:pt x="278610" y="338976"/>
                    <a:pt x="269960" y="330339"/>
                    <a:pt x="269960" y="319669"/>
                  </a:cubicBezTo>
                  <a:cubicBezTo>
                    <a:pt x="269960" y="309012"/>
                    <a:pt x="278610" y="300362"/>
                    <a:pt x="289267" y="300362"/>
                  </a:cubicBezTo>
                  <a:lnTo>
                    <a:pt x="369738" y="300362"/>
                  </a:lnTo>
                  <a:cubicBezTo>
                    <a:pt x="380395" y="300362"/>
                    <a:pt x="389045" y="309012"/>
                    <a:pt x="389045" y="319669"/>
                  </a:cubicBezTo>
                  <a:cubicBezTo>
                    <a:pt x="389045" y="330339"/>
                    <a:pt x="380395" y="338976"/>
                    <a:pt x="369738" y="338976"/>
                  </a:cubicBezTo>
                  <a:close/>
                  <a:moveTo>
                    <a:pt x="527423" y="338976"/>
                  </a:moveTo>
                  <a:lnTo>
                    <a:pt x="446965" y="338976"/>
                  </a:lnTo>
                  <a:cubicBezTo>
                    <a:pt x="436295" y="338976"/>
                    <a:pt x="427658" y="330339"/>
                    <a:pt x="427658" y="319669"/>
                  </a:cubicBezTo>
                  <a:cubicBezTo>
                    <a:pt x="427658" y="309012"/>
                    <a:pt x="436295" y="300362"/>
                    <a:pt x="446965" y="300362"/>
                  </a:cubicBezTo>
                  <a:lnTo>
                    <a:pt x="527423" y="300362"/>
                  </a:lnTo>
                  <a:cubicBezTo>
                    <a:pt x="538080" y="300362"/>
                    <a:pt x="546730" y="309012"/>
                    <a:pt x="546730" y="319669"/>
                  </a:cubicBezTo>
                  <a:cubicBezTo>
                    <a:pt x="546730" y="330339"/>
                    <a:pt x="538080" y="338976"/>
                    <a:pt x="527423" y="338976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22" name="Freeform 215">
              <a:extLst>
                <a:ext uri="{FF2B5EF4-FFF2-40B4-BE49-F238E27FC236}">
                  <a16:creationId xmlns:a16="http://schemas.microsoft.com/office/drawing/2014/main" id="{FFFE6F71-715A-4FD2-8013-BA19E4646C0C}"/>
                </a:ext>
              </a:extLst>
            </p:cNvPr>
            <p:cNvSpPr/>
            <p:nvPr/>
          </p:nvSpPr>
          <p:spPr>
            <a:xfrm>
              <a:off x="1911230" y="1896381"/>
              <a:ext cx="318227" cy="318227"/>
            </a:xfrm>
            <a:custGeom>
              <a:avLst/>
              <a:gdLst>
                <a:gd name="connsiteX0" fmla="*/ 159114 w 318227"/>
                <a:gd name="connsiteY0" fmla="*/ 0 h 318227"/>
                <a:gd name="connsiteX1" fmla="*/ 0 w 318227"/>
                <a:gd name="connsiteY1" fmla="*/ 159114 h 318227"/>
                <a:gd name="connsiteX2" fmla="*/ 159114 w 318227"/>
                <a:gd name="connsiteY2" fmla="*/ 318227 h 318227"/>
                <a:gd name="connsiteX3" fmla="*/ 318227 w 318227"/>
                <a:gd name="connsiteY3" fmla="*/ 159114 h 318227"/>
                <a:gd name="connsiteX4" fmla="*/ 159114 w 318227"/>
                <a:gd name="connsiteY4" fmla="*/ 0 h 318227"/>
                <a:gd name="connsiteX5" fmla="*/ 233664 w 318227"/>
                <a:gd name="connsiteY5" fmla="*/ 121517 h 318227"/>
                <a:gd name="connsiteX6" fmla="*/ 161649 w 318227"/>
                <a:gd name="connsiteY6" fmla="*/ 219570 h 318227"/>
                <a:gd name="connsiteX7" fmla="*/ 146088 w 318227"/>
                <a:gd name="connsiteY7" fmla="*/ 227447 h 318227"/>
                <a:gd name="connsiteX8" fmla="*/ 130527 w 318227"/>
                <a:gd name="connsiteY8" fmla="*/ 219570 h 318227"/>
                <a:gd name="connsiteX9" fmla="*/ 84564 w 318227"/>
                <a:gd name="connsiteY9" fmla="*/ 156990 h 318227"/>
                <a:gd name="connsiteX10" fmla="*/ 88695 w 318227"/>
                <a:gd name="connsiteY10" fmla="*/ 129999 h 318227"/>
                <a:gd name="connsiteX11" fmla="*/ 115686 w 318227"/>
                <a:gd name="connsiteY11" fmla="*/ 134131 h 318227"/>
                <a:gd name="connsiteX12" fmla="*/ 146088 w 318227"/>
                <a:gd name="connsiteY12" fmla="*/ 175524 h 318227"/>
                <a:gd name="connsiteX13" fmla="*/ 202541 w 318227"/>
                <a:gd name="connsiteY13" fmla="*/ 98658 h 318227"/>
                <a:gd name="connsiteX14" fmla="*/ 229532 w 318227"/>
                <a:gd name="connsiteY14" fmla="*/ 94526 h 318227"/>
                <a:gd name="connsiteX15" fmla="*/ 233664 w 318227"/>
                <a:gd name="connsiteY15" fmla="*/ 121517 h 3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227" h="318227">
                  <a:moveTo>
                    <a:pt x="159114" y="0"/>
                  </a:moveTo>
                  <a:cubicBezTo>
                    <a:pt x="71384" y="0"/>
                    <a:pt x="0" y="71384"/>
                    <a:pt x="0" y="159114"/>
                  </a:cubicBezTo>
                  <a:cubicBezTo>
                    <a:pt x="0" y="246844"/>
                    <a:pt x="71384" y="318227"/>
                    <a:pt x="159114" y="318227"/>
                  </a:cubicBezTo>
                  <a:cubicBezTo>
                    <a:pt x="246844" y="318227"/>
                    <a:pt x="318227" y="246844"/>
                    <a:pt x="318227" y="159114"/>
                  </a:cubicBezTo>
                  <a:cubicBezTo>
                    <a:pt x="318227" y="71384"/>
                    <a:pt x="246844" y="0"/>
                    <a:pt x="159114" y="0"/>
                  </a:cubicBezTo>
                  <a:close/>
                  <a:moveTo>
                    <a:pt x="233664" y="121517"/>
                  </a:moveTo>
                  <a:lnTo>
                    <a:pt x="161649" y="219570"/>
                  </a:lnTo>
                  <a:cubicBezTo>
                    <a:pt x="158007" y="224525"/>
                    <a:pt x="152228" y="227447"/>
                    <a:pt x="146088" y="227447"/>
                  </a:cubicBezTo>
                  <a:cubicBezTo>
                    <a:pt x="139936" y="227447"/>
                    <a:pt x="134156" y="224525"/>
                    <a:pt x="130527" y="219570"/>
                  </a:cubicBezTo>
                  <a:lnTo>
                    <a:pt x="84564" y="156990"/>
                  </a:lnTo>
                  <a:cubicBezTo>
                    <a:pt x="78257" y="148392"/>
                    <a:pt x="80110" y="136319"/>
                    <a:pt x="88695" y="129999"/>
                  </a:cubicBezTo>
                  <a:cubicBezTo>
                    <a:pt x="97293" y="123692"/>
                    <a:pt x="109379" y="125546"/>
                    <a:pt x="115686" y="134131"/>
                  </a:cubicBezTo>
                  <a:lnTo>
                    <a:pt x="146088" y="175524"/>
                  </a:lnTo>
                  <a:lnTo>
                    <a:pt x="202541" y="98658"/>
                  </a:lnTo>
                  <a:cubicBezTo>
                    <a:pt x="208848" y="90060"/>
                    <a:pt x="220934" y="88206"/>
                    <a:pt x="229532" y="94526"/>
                  </a:cubicBezTo>
                  <a:cubicBezTo>
                    <a:pt x="238117" y="100833"/>
                    <a:pt x="239971" y="112919"/>
                    <a:pt x="233664" y="121517"/>
                  </a:cubicBezTo>
                  <a:close/>
                </a:path>
              </a:pathLst>
            </a:custGeom>
            <a:grpFill/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grpSp>
        <p:nvGrpSpPr>
          <p:cNvPr id="123" name="Graphic 26">
            <a:extLst>
              <a:ext uri="{FF2B5EF4-FFF2-40B4-BE49-F238E27FC236}">
                <a16:creationId xmlns:a16="http://schemas.microsoft.com/office/drawing/2014/main" id="{110356BC-2829-4989-BE39-ABEDC130E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882709" y="2175443"/>
            <a:ext cx="556185" cy="608748"/>
            <a:chOff x="555649" y="590555"/>
            <a:chExt cx="740282" cy="810243"/>
          </a:xfrm>
          <a:solidFill>
            <a:schemeClr val="bg2">
              <a:lumMod val="50000"/>
            </a:schemeClr>
          </a:solidFill>
        </p:grpSpPr>
        <p:sp>
          <p:nvSpPr>
            <p:cNvPr id="124" name="Freeform 73">
              <a:extLst>
                <a:ext uri="{FF2B5EF4-FFF2-40B4-BE49-F238E27FC236}">
                  <a16:creationId xmlns:a16="http://schemas.microsoft.com/office/drawing/2014/main" id="{E39204CC-40C4-48ED-B57F-6853E7304E61}"/>
                </a:ext>
              </a:extLst>
            </p:cNvPr>
            <p:cNvSpPr/>
            <p:nvPr/>
          </p:nvSpPr>
          <p:spPr>
            <a:xfrm>
              <a:off x="724595" y="1268670"/>
              <a:ext cx="402674" cy="132127"/>
            </a:xfrm>
            <a:custGeom>
              <a:avLst/>
              <a:gdLst>
                <a:gd name="connsiteX0" fmla="*/ 342425 w 402674"/>
                <a:gd name="connsiteY0" fmla="*/ 51792 h 132127"/>
                <a:gd name="connsiteX1" fmla="*/ 334398 w 402674"/>
                <a:gd name="connsiteY1" fmla="*/ 51792 h 132127"/>
                <a:gd name="connsiteX2" fmla="*/ 334398 w 402674"/>
                <a:gd name="connsiteY2" fmla="*/ 50753 h 132127"/>
                <a:gd name="connsiteX3" fmla="*/ 318438 w 402674"/>
                <a:gd name="connsiteY3" fmla="*/ 0 h 132127"/>
                <a:gd name="connsiteX4" fmla="*/ 84142 w 402674"/>
                <a:gd name="connsiteY4" fmla="*/ 0 h 132127"/>
                <a:gd name="connsiteX5" fmla="*/ 68183 w 402674"/>
                <a:gd name="connsiteY5" fmla="*/ 50753 h 132127"/>
                <a:gd name="connsiteX6" fmla="*/ 68183 w 402674"/>
                <a:gd name="connsiteY6" fmla="*/ 51792 h 132127"/>
                <a:gd name="connsiteX7" fmla="*/ 59967 w 402674"/>
                <a:gd name="connsiteY7" fmla="*/ 51792 h 132127"/>
                <a:gd name="connsiteX8" fmla="*/ 0 w 402674"/>
                <a:gd name="connsiteY8" fmla="*/ 111902 h 132127"/>
                <a:gd name="connsiteX9" fmla="*/ 0 w 402674"/>
                <a:gd name="connsiteY9" fmla="*/ 119652 h 132127"/>
                <a:gd name="connsiteX10" fmla="*/ 12466 w 402674"/>
                <a:gd name="connsiteY10" fmla="*/ 132127 h 132127"/>
                <a:gd name="connsiteX11" fmla="*/ 390209 w 402674"/>
                <a:gd name="connsiteY11" fmla="*/ 132127 h 132127"/>
                <a:gd name="connsiteX12" fmla="*/ 402675 w 402674"/>
                <a:gd name="connsiteY12" fmla="*/ 119652 h 132127"/>
                <a:gd name="connsiteX13" fmla="*/ 402675 w 402674"/>
                <a:gd name="connsiteY13" fmla="*/ 111902 h 132127"/>
                <a:gd name="connsiteX14" fmla="*/ 342614 w 402674"/>
                <a:gd name="connsiteY14" fmla="*/ 51792 h 132127"/>
                <a:gd name="connsiteX15" fmla="*/ 342425 w 402674"/>
                <a:gd name="connsiteY15" fmla="*/ 51792 h 13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2674" h="132127">
                  <a:moveTo>
                    <a:pt x="342425" y="51792"/>
                  </a:moveTo>
                  <a:lnTo>
                    <a:pt x="334398" y="51792"/>
                  </a:lnTo>
                  <a:cubicBezTo>
                    <a:pt x="334398" y="51792"/>
                    <a:pt x="334398" y="51131"/>
                    <a:pt x="334398" y="50753"/>
                  </a:cubicBezTo>
                  <a:lnTo>
                    <a:pt x="318438" y="0"/>
                  </a:lnTo>
                  <a:lnTo>
                    <a:pt x="84142" y="0"/>
                  </a:lnTo>
                  <a:lnTo>
                    <a:pt x="68183" y="50753"/>
                  </a:lnTo>
                  <a:cubicBezTo>
                    <a:pt x="68136" y="51098"/>
                    <a:pt x="68136" y="51447"/>
                    <a:pt x="68183" y="51792"/>
                  </a:cubicBezTo>
                  <a:lnTo>
                    <a:pt x="59967" y="51792"/>
                  </a:lnTo>
                  <a:cubicBezTo>
                    <a:pt x="26854" y="51896"/>
                    <a:pt x="52" y="78763"/>
                    <a:pt x="0" y="111902"/>
                  </a:cubicBezTo>
                  <a:lnTo>
                    <a:pt x="0" y="119652"/>
                  </a:lnTo>
                  <a:cubicBezTo>
                    <a:pt x="0" y="126542"/>
                    <a:pt x="5581" y="132127"/>
                    <a:pt x="12466" y="132127"/>
                  </a:cubicBezTo>
                  <a:lnTo>
                    <a:pt x="390209" y="132127"/>
                  </a:lnTo>
                  <a:cubicBezTo>
                    <a:pt x="397094" y="132127"/>
                    <a:pt x="402675" y="126542"/>
                    <a:pt x="402675" y="119652"/>
                  </a:cubicBezTo>
                  <a:lnTo>
                    <a:pt x="402675" y="111902"/>
                  </a:lnTo>
                  <a:cubicBezTo>
                    <a:pt x="402675" y="78704"/>
                    <a:pt x="375785" y="51792"/>
                    <a:pt x="342614" y="51792"/>
                  </a:cubicBezTo>
                  <a:cubicBezTo>
                    <a:pt x="342551" y="51792"/>
                    <a:pt x="342488" y="51792"/>
                    <a:pt x="342425" y="51792"/>
                  </a:cubicBezTo>
                  <a:close/>
                </a:path>
              </a:pathLst>
            </a:custGeom>
            <a:grpFill/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25" name="Freeform 74">
              <a:extLst>
                <a:ext uri="{FF2B5EF4-FFF2-40B4-BE49-F238E27FC236}">
                  <a16:creationId xmlns:a16="http://schemas.microsoft.com/office/drawing/2014/main" id="{0A304AAC-157F-4326-8E21-89C142E0A4F5}"/>
                </a:ext>
              </a:extLst>
            </p:cNvPr>
            <p:cNvSpPr/>
            <p:nvPr/>
          </p:nvSpPr>
          <p:spPr>
            <a:xfrm>
              <a:off x="555649" y="590555"/>
              <a:ext cx="740282" cy="653164"/>
            </a:xfrm>
            <a:custGeom>
              <a:avLst/>
              <a:gdLst>
                <a:gd name="connsiteX0" fmla="*/ 680694 w 740282"/>
                <a:gd name="connsiteY0" fmla="*/ 130799 h 653164"/>
                <a:gd name="connsiteX1" fmla="*/ 453292 w 740282"/>
                <a:gd name="connsiteY1" fmla="*/ 130799 h 653164"/>
                <a:gd name="connsiteX2" fmla="*/ 377744 w 740282"/>
                <a:gd name="connsiteY2" fmla="*/ 2830 h 653164"/>
                <a:gd name="connsiteX3" fmla="*/ 362067 w 740282"/>
                <a:gd name="connsiteY3" fmla="*/ 2830 h 653164"/>
                <a:gd name="connsiteX4" fmla="*/ 287180 w 740282"/>
                <a:gd name="connsiteY4" fmla="*/ 130799 h 653164"/>
                <a:gd name="connsiteX5" fmla="*/ 59589 w 740282"/>
                <a:gd name="connsiteY5" fmla="*/ 130799 h 653164"/>
                <a:gd name="connsiteX6" fmla="*/ 0 w 740282"/>
                <a:gd name="connsiteY6" fmla="*/ 190436 h 653164"/>
                <a:gd name="connsiteX7" fmla="*/ 0 w 740282"/>
                <a:gd name="connsiteY7" fmla="*/ 593622 h 653164"/>
                <a:gd name="connsiteX8" fmla="*/ 59495 w 740282"/>
                <a:gd name="connsiteY8" fmla="*/ 653165 h 653164"/>
                <a:gd name="connsiteX9" fmla="*/ 59589 w 740282"/>
                <a:gd name="connsiteY9" fmla="*/ 653165 h 653164"/>
                <a:gd name="connsiteX10" fmla="*/ 680694 w 740282"/>
                <a:gd name="connsiteY10" fmla="*/ 653165 h 653164"/>
                <a:gd name="connsiteX11" fmla="*/ 740283 w 740282"/>
                <a:gd name="connsiteY11" fmla="*/ 593717 h 653164"/>
                <a:gd name="connsiteX12" fmla="*/ 740283 w 740282"/>
                <a:gd name="connsiteY12" fmla="*/ 593622 h 653164"/>
                <a:gd name="connsiteX13" fmla="*/ 740283 w 740282"/>
                <a:gd name="connsiteY13" fmla="*/ 190436 h 653164"/>
                <a:gd name="connsiteX14" fmla="*/ 680694 w 740282"/>
                <a:gd name="connsiteY14" fmla="*/ 130799 h 653164"/>
                <a:gd name="connsiteX15" fmla="*/ 370189 w 740282"/>
                <a:gd name="connsiteY15" fmla="*/ 102918 h 653164"/>
                <a:gd name="connsiteX16" fmla="*/ 405508 w 740282"/>
                <a:gd name="connsiteY16" fmla="*/ 138265 h 653164"/>
                <a:gd name="connsiteX17" fmla="*/ 370188 w 740282"/>
                <a:gd name="connsiteY17" fmla="*/ 173613 h 653164"/>
                <a:gd name="connsiteX18" fmla="*/ 334870 w 740282"/>
                <a:gd name="connsiteY18" fmla="*/ 138265 h 653164"/>
                <a:gd name="connsiteX19" fmla="*/ 334870 w 740282"/>
                <a:gd name="connsiteY19" fmla="*/ 138171 h 653164"/>
                <a:gd name="connsiteX20" fmla="*/ 370094 w 740282"/>
                <a:gd name="connsiteY20" fmla="*/ 102918 h 653164"/>
                <a:gd name="connsiteX21" fmla="*/ 370189 w 740282"/>
                <a:gd name="connsiteY21" fmla="*/ 102918 h 653164"/>
                <a:gd name="connsiteX22" fmla="*/ 370189 w 740282"/>
                <a:gd name="connsiteY22" fmla="*/ 611769 h 653164"/>
                <a:gd name="connsiteX23" fmla="*/ 348186 w 740282"/>
                <a:gd name="connsiteY23" fmla="*/ 589936 h 653164"/>
                <a:gd name="connsiteX24" fmla="*/ 370000 w 740282"/>
                <a:gd name="connsiteY24" fmla="*/ 567916 h 653164"/>
                <a:gd name="connsiteX25" fmla="*/ 392003 w 740282"/>
                <a:gd name="connsiteY25" fmla="*/ 589748 h 653164"/>
                <a:gd name="connsiteX26" fmla="*/ 392003 w 740282"/>
                <a:gd name="connsiteY26" fmla="*/ 589936 h 653164"/>
                <a:gd name="connsiteX27" fmla="*/ 370189 w 740282"/>
                <a:gd name="connsiteY27" fmla="*/ 611769 h 653164"/>
                <a:gd name="connsiteX28" fmla="*/ 715352 w 740282"/>
                <a:gd name="connsiteY28" fmla="*/ 526708 h 653164"/>
                <a:gd name="connsiteX29" fmla="*/ 644431 w 740282"/>
                <a:gd name="connsiteY29" fmla="*/ 526708 h 653164"/>
                <a:gd name="connsiteX30" fmla="*/ 647075 w 740282"/>
                <a:gd name="connsiteY30" fmla="*/ 512909 h 653164"/>
                <a:gd name="connsiteX31" fmla="*/ 627149 w 740282"/>
                <a:gd name="connsiteY31" fmla="*/ 478980 h 653164"/>
                <a:gd name="connsiteX32" fmla="*/ 627715 w 740282"/>
                <a:gd name="connsiteY32" fmla="*/ 472458 h 653164"/>
                <a:gd name="connsiteX33" fmla="*/ 582936 w 740282"/>
                <a:gd name="connsiteY33" fmla="*/ 427676 h 653164"/>
                <a:gd name="connsiteX34" fmla="*/ 548861 w 740282"/>
                <a:gd name="connsiteY34" fmla="*/ 443443 h 653164"/>
                <a:gd name="connsiteX35" fmla="*/ 529313 w 740282"/>
                <a:gd name="connsiteY35" fmla="*/ 439001 h 653164"/>
                <a:gd name="connsiteX36" fmla="*/ 486156 w 740282"/>
                <a:gd name="connsiteY36" fmla="*/ 471513 h 653164"/>
                <a:gd name="connsiteX37" fmla="*/ 435633 w 740282"/>
                <a:gd name="connsiteY37" fmla="*/ 471513 h 653164"/>
                <a:gd name="connsiteX38" fmla="*/ 403713 w 740282"/>
                <a:gd name="connsiteY38" fmla="*/ 526236 h 653164"/>
                <a:gd name="connsiteX39" fmla="*/ 336664 w 740282"/>
                <a:gd name="connsiteY39" fmla="*/ 526236 h 653164"/>
                <a:gd name="connsiteX40" fmla="*/ 304934 w 740282"/>
                <a:gd name="connsiteY40" fmla="*/ 472742 h 653164"/>
                <a:gd name="connsiteX41" fmla="*/ 254977 w 740282"/>
                <a:gd name="connsiteY41" fmla="*/ 473687 h 653164"/>
                <a:gd name="connsiteX42" fmla="*/ 201345 w 740282"/>
                <a:gd name="connsiteY42" fmla="*/ 440030 h 653164"/>
                <a:gd name="connsiteX43" fmla="*/ 191894 w 740282"/>
                <a:gd name="connsiteY43" fmla="*/ 443349 h 653164"/>
                <a:gd name="connsiteX44" fmla="*/ 128848 w 740282"/>
                <a:gd name="connsiteY44" fmla="*/ 437635 h 653164"/>
                <a:gd name="connsiteX45" fmla="*/ 112756 w 740282"/>
                <a:gd name="connsiteY45" fmla="*/ 472553 h 653164"/>
                <a:gd name="connsiteX46" fmla="*/ 113229 w 740282"/>
                <a:gd name="connsiteY46" fmla="*/ 479074 h 653164"/>
                <a:gd name="connsiteX47" fmla="*/ 95947 w 740282"/>
                <a:gd name="connsiteY47" fmla="*/ 526330 h 653164"/>
                <a:gd name="connsiteX48" fmla="*/ 24931 w 740282"/>
                <a:gd name="connsiteY48" fmla="*/ 526330 h 653164"/>
                <a:gd name="connsiteX49" fmla="*/ 24931 w 740282"/>
                <a:gd name="connsiteY49" fmla="*/ 190436 h 653164"/>
                <a:gd name="connsiteX50" fmla="*/ 59589 w 740282"/>
                <a:gd name="connsiteY50" fmla="*/ 155750 h 653164"/>
                <a:gd name="connsiteX51" fmla="*/ 286235 w 740282"/>
                <a:gd name="connsiteY51" fmla="*/ 155750 h 653164"/>
                <a:gd name="connsiteX52" fmla="*/ 286235 w 740282"/>
                <a:gd name="connsiteY52" fmla="*/ 190436 h 653164"/>
                <a:gd name="connsiteX53" fmla="*/ 201243 w 740282"/>
                <a:gd name="connsiteY53" fmla="*/ 341654 h 653164"/>
                <a:gd name="connsiteX54" fmla="*/ 196899 w 740282"/>
                <a:gd name="connsiteY54" fmla="*/ 351106 h 653164"/>
                <a:gd name="connsiteX55" fmla="*/ 196899 w 740282"/>
                <a:gd name="connsiteY55" fmla="*/ 390422 h 653164"/>
                <a:gd name="connsiteX56" fmla="*/ 209175 w 740282"/>
                <a:gd name="connsiteY56" fmla="*/ 402898 h 653164"/>
                <a:gd name="connsiteX57" fmla="*/ 209364 w 740282"/>
                <a:gd name="connsiteY57" fmla="*/ 402898 h 653164"/>
                <a:gd name="connsiteX58" fmla="*/ 237695 w 740282"/>
                <a:gd name="connsiteY58" fmla="*/ 402898 h 653164"/>
                <a:gd name="connsiteX59" fmla="*/ 237695 w 740282"/>
                <a:gd name="connsiteY59" fmla="*/ 354224 h 653164"/>
                <a:gd name="connsiteX60" fmla="*/ 298795 w 740282"/>
                <a:gd name="connsiteY60" fmla="*/ 293075 h 653164"/>
                <a:gd name="connsiteX61" fmla="*/ 359895 w 740282"/>
                <a:gd name="connsiteY61" fmla="*/ 354224 h 653164"/>
                <a:gd name="connsiteX62" fmla="*/ 359895 w 740282"/>
                <a:gd name="connsiteY62" fmla="*/ 402614 h 653164"/>
                <a:gd name="connsiteX63" fmla="*/ 382088 w 740282"/>
                <a:gd name="connsiteY63" fmla="*/ 402614 h 653164"/>
                <a:gd name="connsiteX64" fmla="*/ 382088 w 740282"/>
                <a:gd name="connsiteY64" fmla="*/ 354224 h 653164"/>
                <a:gd name="connsiteX65" fmla="*/ 443093 w 740282"/>
                <a:gd name="connsiteY65" fmla="*/ 293170 h 653164"/>
                <a:gd name="connsiteX66" fmla="*/ 504099 w 740282"/>
                <a:gd name="connsiteY66" fmla="*/ 354224 h 653164"/>
                <a:gd name="connsiteX67" fmla="*/ 504099 w 740282"/>
                <a:gd name="connsiteY67" fmla="*/ 402614 h 653164"/>
                <a:gd name="connsiteX68" fmla="*/ 531391 w 740282"/>
                <a:gd name="connsiteY68" fmla="*/ 402614 h 653164"/>
                <a:gd name="connsiteX69" fmla="*/ 543856 w 740282"/>
                <a:gd name="connsiteY69" fmla="*/ 390329 h 653164"/>
                <a:gd name="connsiteX70" fmla="*/ 543856 w 740282"/>
                <a:gd name="connsiteY70" fmla="*/ 390139 h 653164"/>
                <a:gd name="connsiteX71" fmla="*/ 543856 w 740282"/>
                <a:gd name="connsiteY71" fmla="*/ 350822 h 653164"/>
                <a:gd name="connsiteX72" fmla="*/ 539418 w 740282"/>
                <a:gd name="connsiteY72" fmla="*/ 341371 h 653164"/>
                <a:gd name="connsiteX73" fmla="*/ 454426 w 740282"/>
                <a:gd name="connsiteY73" fmla="*/ 190152 h 653164"/>
                <a:gd name="connsiteX74" fmla="*/ 454426 w 740282"/>
                <a:gd name="connsiteY74" fmla="*/ 155750 h 653164"/>
                <a:gd name="connsiteX75" fmla="*/ 681072 w 740282"/>
                <a:gd name="connsiteY75" fmla="*/ 155750 h 653164"/>
                <a:gd name="connsiteX76" fmla="*/ 715730 w 740282"/>
                <a:gd name="connsiteY76" fmla="*/ 190436 h 65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40282" h="653164">
                  <a:moveTo>
                    <a:pt x="680694" y="130799"/>
                  </a:moveTo>
                  <a:lnTo>
                    <a:pt x="453292" y="130799"/>
                  </a:lnTo>
                  <a:cubicBezTo>
                    <a:pt x="445795" y="79898"/>
                    <a:pt x="418675" y="33961"/>
                    <a:pt x="377744" y="2830"/>
                  </a:cubicBezTo>
                  <a:cubicBezTo>
                    <a:pt x="373198" y="-943"/>
                    <a:pt x="366613" y="-943"/>
                    <a:pt x="362067" y="2830"/>
                  </a:cubicBezTo>
                  <a:cubicBezTo>
                    <a:pt x="321422" y="34113"/>
                    <a:pt x="294559" y="80017"/>
                    <a:pt x="287180" y="130799"/>
                  </a:cubicBezTo>
                  <a:lnTo>
                    <a:pt x="59589" y="130799"/>
                  </a:lnTo>
                  <a:cubicBezTo>
                    <a:pt x="26679" y="130799"/>
                    <a:pt x="0" y="157499"/>
                    <a:pt x="0" y="190436"/>
                  </a:cubicBezTo>
                  <a:lnTo>
                    <a:pt x="0" y="593622"/>
                  </a:lnTo>
                  <a:cubicBezTo>
                    <a:pt x="0" y="626507"/>
                    <a:pt x="26637" y="653165"/>
                    <a:pt x="59495" y="653165"/>
                  </a:cubicBezTo>
                  <a:cubicBezTo>
                    <a:pt x="59526" y="653165"/>
                    <a:pt x="59558" y="653165"/>
                    <a:pt x="59589" y="653165"/>
                  </a:cubicBezTo>
                  <a:lnTo>
                    <a:pt x="680694" y="653165"/>
                  </a:lnTo>
                  <a:cubicBezTo>
                    <a:pt x="713552" y="653217"/>
                    <a:pt x="740231" y="626601"/>
                    <a:pt x="740283" y="593717"/>
                  </a:cubicBezTo>
                  <a:cubicBezTo>
                    <a:pt x="740283" y="593685"/>
                    <a:pt x="740283" y="593654"/>
                    <a:pt x="740283" y="593622"/>
                  </a:cubicBezTo>
                  <a:lnTo>
                    <a:pt x="740283" y="190436"/>
                  </a:lnTo>
                  <a:cubicBezTo>
                    <a:pt x="740283" y="157499"/>
                    <a:pt x="713604" y="130799"/>
                    <a:pt x="680694" y="130799"/>
                  </a:cubicBezTo>
                  <a:close/>
                  <a:moveTo>
                    <a:pt x="370189" y="102918"/>
                  </a:moveTo>
                  <a:cubicBezTo>
                    <a:pt x="389695" y="102918"/>
                    <a:pt x="405508" y="118744"/>
                    <a:pt x="405508" y="138265"/>
                  </a:cubicBezTo>
                  <a:cubicBezTo>
                    <a:pt x="405508" y="157787"/>
                    <a:pt x="389695" y="173613"/>
                    <a:pt x="370188" y="173613"/>
                  </a:cubicBezTo>
                  <a:cubicBezTo>
                    <a:pt x="350682" y="173613"/>
                    <a:pt x="334870" y="157787"/>
                    <a:pt x="334870" y="138265"/>
                  </a:cubicBezTo>
                  <a:cubicBezTo>
                    <a:pt x="334870" y="138234"/>
                    <a:pt x="334870" y="138202"/>
                    <a:pt x="334870" y="138171"/>
                  </a:cubicBezTo>
                  <a:cubicBezTo>
                    <a:pt x="334870" y="118701"/>
                    <a:pt x="350640" y="102918"/>
                    <a:pt x="370094" y="102918"/>
                  </a:cubicBezTo>
                  <a:cubicBezTo>
                    <a:pt x="370126" y="102918"/>
                    <a:pt x="370157" y="102918"/>
                    <a:pt x="370189" y="102918"/>
                  </a:cubicBezTo>
                  <a:close/>
                  <a:moveTo>
                    <a:pt x="370189" y="611769"/>
                  </a:moveTo>
                  <a:cubicBezTo>
                    <a:pt x="358089" y="611821"/>
                    <a:pt x="348238" y="602046"/>
                    <a:pt x="348186" y="589936"/>
                  </a:cubicBezTo>
                  <a:cubicBezTo>
                    <a:pt x="348134" y="577827"/>
                    <a:pt x="357900" y="567968"/>
                    <a:pt x="370000" y="567916"/>
                  </a:cubicBezTo>
                  <a:cubicBezTo>
                    <a:pt x="382100" y="567864"/>
                    <a:pt x="391951" y="577638"/>
                    <a:pt x="392003" y="589748"/>
                  </a:cubicBezTo>
                  <a:cubicBezTo>
                    <a:pt x="392004" y="589811"/>
                    <a:pt x="392004" y="589874"/>
                    <a:pt x="392003" y="589936"/>
                  </a:cubicBezTo>
                  <a:cubicBezTo>
                    <a:pt x="392003" y="601994"/>
                    <a:pt x="382237" y="611769"/>
                    <a:pt x="370189" y="611769"/>
                  </a:cubicBezTo>
                  <a:close/>
                  <a:moveTo>
                    <a:pt x="715352" y="526708"/>
                  </a:moveTo>
                  <a:lnTo>
                    <a:pt x="644431" y="526708"/>
                  </a:lnTo>
                  <a:cubicBezTo>
                    <a:pt x="646186" y="522320"/>
                    <a:pt x="647083" y="517636"/>
                    <a:pt x="647075" y="512909"/>
                  </a:cubicBezTo>
                  <a:cubicBezTo>
                    <a:pt x="647053" y="498825"/>
                    <a:pt x="639433" y="485851"/>
                    <a:pt x="627149" y="478980"/>
                  </a:cubicBezTo>
                  <a:cubicBezTo>
                    <a:pt x="627482" y="476821"/>
                    <a:pt x="627672" y="474642"/>
                    <a:pt x="627715" y="472458"/>
                  </a:cubicBezTo>
                  <a:cubicBezTo>
                    <a:pt x="627706" y="447717"/>
                    <a:pt x="607658" y="427667"/>
                    <a:pt x="582936" y="427676"/>
                  </a:cubicBezTo>
                  <a:cubicBezTo>
                    <a:pt x="569818" y="427681"/>
                    <a:pt x="557363" y="433445"/>
                    <a:pt x="548861" y="443443"/>
                  </a:cubicBezTo>
                  <a:cubicBezTo>
                    <a:pt x="542748" y="440551"/>
                    <a:pt x="536075" y="439035"/>
                    <a:pt x="529313" y="439001"/>
                  </a:cubicBezTo>
                  <a:cubicBezTo>
                    <a:pt x="509310" y="439047"/>
                    <a:pt x="491733" y="452288"/>
                    <a:pt x="486156" y="471513"/>
                  </a:cubicBezTo>
                  <a:lnTo>
                    <a:pt x="435633" y="471513"/>
                  </a:lnTo>
                  <a:cubicBezTo>
                    <a:pt x="429006" y="491820"/>
                    <a:pt x="418123" y="510476"/>
                    <a:pt x="403713" y="526236"/>
                  </a:cubicBezTo>
                  <a:lnTo>
                    <a:pt x="336664" y="526236"/>
                  </a:lnTo>
                  <a:cubicBezTo>
                    <a:pt x="322497" y="510798"/>
                    <a:pt x="311692" y="492581"/>
                    <a:pt x="304934" y="472742"/>
                  </a:cubicBezTo>
                  <a:lnTo>
                    <a:pt x="254977" y="473687"/>
                  </a:lnTo>
                  <a:cubicBezTo>
                    <a:pt x="249453" y="449571"/>
                    <a:pt x="225441" y="434502"/>
                    <a:pt x="201345" y="440030"/>
                  </a:cubicBezTo>
                  <a:cubicBezTo>
                    <a:pt x="198080" y="440779"/>
                    <a:pt x="194910" y="441892"/>
                    <a:pt x="191894" y="443349"/>
                  </a:cubicBezTo>
                  <a:cubicBezTo>
                    <a:pt x="176061" y="424347"/>
                    <a:pt x="147834" y="421789"/>
                    <a:pt x="128848" y="437635"/>
                  </a:cubicBezTo>
                  <a:cubicBezTo>
                    <a:pt x="118512" y="446261"/>
                    <a:pt x="112602" y="459084"/>
                    <a:pt x="112756" y="472553"/>
                  </a:cubicBezTo>
                  <a:cubicBezTo>
                    <a:pt x="112723" y="474736"/>
                    <a:pt x="112881" y="476919"/>
                    <a:pt x="113229" y="479074"/>
                  </a:cubicBezTo>
                  <a:cubicBezTo>
                    <a:pt x="96544" y="488348"/>
                    <a:pt x="89186" y="508469"/>
                    <a:pt x="95947" y="526330"/>
                  </a:cubicBezTo>
                  <a:lnTo>
                    <a:pt x="24931" y="526330"/>
                  </a:lnTo>
                  <a:lnTo>
                    <a:pt x="24931" y="190436"/>
                  </a:lnTo>
                  <a:cubicBezTo>
                    <a:pt x="24983" y="171301"/>
                    <a:pt x="40470" y="155802"/>
                    <a:pt x="59589" y="155750"/>
                  </a:cubicBezTo>
                  <a:lnTo>
                    <a:pt x="286235" y="155750"/>
                  </a:lnTo>
                  <a:lnTo>
                    <a:pt x="286235" y="190436"/>
                  </a:lnTo>
                  <a:cubicBezTo>
                    <a:pt x="286235" y="191286"/>
                    <a:pt x="283308" y="272944"/>
                    <a:pt x="201243" y="341654"/>
                  </a:cubicBezTo>
                  <a:cubicBezTo>
                    <a:pt x="198499" y="344029"/>
                    <a:pt x="196915" y="347475"/>
                    <a:pt x="196899" y="351106"/>
                  </a:cubicBezTo>
                  <a:lnTo>
                    <a:pt x="196899" y="390422"/>
                  </a:lnTo>
                  <a:cubicBezTo>
                    <a:pt x="196846" y="397260"/>
                    <a:pt x="202343" y="402846"/>
                    <a:pt x="209175" y="402898"/>
                  </a:cubicBezTo>
                  <a:cubicBezTo>
                    <a:pt x="209238" y="402898"/>
                    <a:pt x="209301" y="402898"/>
                    <a:pt x="209364" y="402898"/>
                  </a:cubicBezTo>
                  <a:lnTo>
                    <a:pt x="237695" y="402898"/>
                  </a:lnTo>
                  <a:lnTo>
                    <a:pt x="237695" y="354224"/>
                  </a:lnTo>
                  <a:cubicBezTo>
                    <a:pt x="237695" y="320453"/>
                    <a:pt x="265051" y="293075"/>
                    <a:pt x="298795" y="293075"/>
                  </a:cubicBezTo>
                  <a:cubicBezTo>
                    <a:pt x="332540" y="293075"/>
                    <a:pt x="359895" y="320453"/>
                    <a:pt x="359895" y="354224"/>
                  </a:cubicBezTo>
                  <a:lnTo>
                    <a:pt x="359895" y="402614"/>
                  </a:lnTo>
                  <a:lnTo>
                    <a:pt x="382088" y="402614"/>
                  </a:lnTo>
                  <a:lnTo>
                    <a:pt x="382088" y="354224"/>
                  </a:lnTo>
                  <a:cubicBezTo>
                    <a:pt x="382088" y="320505"/>
                    <a:pt x="409401" y="293170"/>
                    <a:pt x="443093" y="293170"/>
                  </a:cubicBezTo>
                  <a:cubicBezTo>
                    <a:pt x="476786" y="293170"/>
                    <a:pt x="504099" y="320505"/>
                    <a:pt x="504099" y="354224"/>
                  </a:cubicBezTo>
                  <a:lnTo>
                    <a:pt x="504099" y="402614"/>
                  </a:lnTo>
                  <a:lnTo>
                    <a:pt x="531391" y="402614"/>
                  </a:lnTo>
                  <a:cubicBezTo>
                    <a:pt x="538223" y="402667"/>
                    <a:pt x="543804" y="397166"/>
                    <a:pt x="543856" y="390329"/>
                  </a:cubicBezTo>
                  <a:cubicBezTo>
                    <a:pt x="543857" y="390265"/>
                    <a:pt x="543857" y="390202"/>
                    <a:pt x="543856" y="390139"/>
                  </a:cubicBezTo>
                  <a:lnTo>
                    <a:pt x="543856" y="350822"/>
                  </a:lnTo>
                  <a:cubicBezTo>
                    <a:pt x="543842" y="347171"/>
                    <a:pt x="542218" y="343712"/>
                    <a:pt x="539418" y="341371"/>
                  </a:cubicBezTo>
                  <a:cubicBezTo>
                    <a:pt x="458203" y="273417"/>
                    <a:pt x="454426" y="191570"/>
                    <a:pt x="454426" y="190152"/>
                  </a:cubicBezTo>
                  <a:lnTo>
                    <a:pt x="454426" y="155750"/>
                  </a:lnTo>
                  <a:lnTo>
                    <a:pt x="681072" y="155750"/>
                  </a:lnTo>
                  <a:cubicBezTo>
                    <a:pt x="700213" y="155750"/>
                    <a:pt x="715730" y="171279"/>
                    <a:pt x="715730" y="190436"/>
                  </a:cubicBezTo>
                  <a:close/>
                </a:path>
              </a:pathLst>
            </a:custGeom>
            <a:grpFill/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26" name="Freeform 75">
              <a:extLst>
                <a:ext uri="{FF2B5EF4-FFF2-40B4-BE49-F238E27FC236}">
                  <a16:creationId xmlns:a16="http://schemas.microsoft.com/office/drawing/2014/main" id="{DA4CBA98-6EF2-4A6B-8FCB-224BAD08F25A}"/>
                </a:ext>
              </a:extLst>
            </p:cNvPr>
            <p:cNvSpPr/>
            <p:nvPr/>
          </p:nvSpPr>
          <p:spPr>
            <a:xfrm>
              <a:off x="915356" y="719229"/>
              <a:ext cx="20870" cy="19987"/>
            </a:xfrm>
            <a:custGeom>
              <a:avLst/>
              <a:gdLst>
                <a:gd name="connsiteX0" fmla="*/ 10482 w 20870"/>
                <a:gd name="connsiteY0" fmla="*/ 19988 h 19987"/>
                <a:gd name="connsiteX1" fmla="*/ 20870 w 20870"/>
                <a:gd name="connsiteY1" fmla="*/ 9497 h 19987"/>
                <a:gd name="connsiteX2" fmla="*/ 9441 w 20870"/>
                <a:gd name="connsiteY2" fmla="*/ 48 h 19987"/>
                <a:gd name="connsiteX3" fmla="*/ 0 w 20870"/>
                <a:gd name="connsiteY3" fmla="*/ 9497 h 19987"/>
                <a:gd name="connsiteX4" fmla="*/ 10482 w 20870"/>
                <a:gd name="connsiteY4" fmla="*/ 19988 h 1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0" h="19987">
                  <a:moveTo>
                    <a:pt x="10482" y="19988"/>
                  </a:moveTo>
                  <a:cubicBezTo>
                    <a:pt x="16235" y="19936"/>
                    <a:pt x="20871" y="15254"/>
                    <a:pt x="20870" y="9497"/>
                  </a:cubicBezTo>
                  <a:cubicBezTo>
                    <a:pt x="20321" y="3729"/>
                    <a:pt x="15205" y="-501"/>
                    <a:pt x="9441" y="48"/>
                  </a:cubicBezTo>
                  <a:cubicBezTo>
                    <a:pt x="4438" y="525"/>
                    <a:pt x="477" y="4489"/>
                    <a:pt x="0" y="9497"/>
                  </a:cubicBezTo>
                  <a:cubicBezTo>
                    <a:pt x="0" y="15291"/>
                    <a:pt x="4693" y="19988"/>
                    <a:pt x="10482" y="19988"/>
                  </a:cubicBezTo>
                  <a:close/>
                </a:path>
              </a:pathLst>
            </a:custGeom>
            <a:grpFill/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27" name="Freeform 76">
              <a:extLst>
                <a:ext uri="{FF2B5EF4-FFF2-40B4-BE49-F238E27FC236}">
                  <a16:creationId xmlns:a16="http://schemas.microsoft.com/office/drawing/2014/main" id="{89076B44-505A-4258-BFAC-0DB7C8D1FEAE}"/>
                </a:ext>
              </a:extLst>
            </p:cNvPr>
            <p:cNvSpPr/>
            <p:nvPr/>
          </p:nvSpPr>
          <p:spPr>
            <a:xfrm>
              <a:off x="962385" y="908581"/>
              <a:ext cx="72244" cy="135481"/>
            </a:xfrm>
            <a:custGeom>
              <a:avLst/>
              <a:gdLst>
                <a:gd name="connsiteX0" fmla="*/ 36075 w 72244"/>
                <a:gd name="connsiteY0" fmla="*/ 0 h 135481"/>
                <a:gd name="connsiteX1" fmla="*/ 0 w 72244"/>
                <a:gd name="connsiteY1" fmla="*/ 36198 h 135481"/>
                <a:gd name="connsiteX2" fmla="*/ 0 w 72244"/>
                <a:gd name="connsiteY2" fmla="*/ 98765 h 135481"/>
                <a:gd name="connsiteX3" fmla="*/ 12276 w 72244"/>
                <a:gd name="connsiteY3" fmla="*/ 111240 h 135481"/>
                <a:gd name="connsiteX4" fmla="*/ 12466 w 72244"/>
                <a:gd name="connsiteY4" fmla="*/ 111240 h 135481"/>
                <a:gd name="connsiteX5" fmla="*/ 22665 w 72244"/>
                <a:gd name="connsiteY5" fmla="*/ 111240 h 135481"/>
                <a:gd name="connsiteX6" fmla="*/ 22665 w 72244"/>
                <a:gd name="connsiteY6" fmla="*/ 121920 h 135481"/>
                <a:gd name="connsiteX7" fmla="*/ 33999 w 72244"/>
                <a:gd name="connsiteY7" fmla="*/ 135433 h 135481"/>
                <a:gd name="connsiteX8" fmla="*/ 47502 w 72244"/>
                <a:gd name="connsiteY8" fmla="*/ 124090 h 135481"/>
                <a:gd name="connsiteX9" fmla="*/ 47502 w 72244"/>
                <a:gd name="connsiteY9" fmla="*/ 121920 h 135481"/>
                <a:gd name="connsiteX10" fmla="*/ 47502 w 72244"/>
                <a:gd name="connsiteY10" fmla="*/ 111240 h 135481"/>
                <a:gd name="connsiteX11" fmla="*/ 59778 w 72244"/>
                <a:gd name="connsiteY11" fmla="*/ 111240 h 135481"/>
                <a:gd name="connsiteX12" fmla="*/ 72244 w 72244"/>
                <a:gd name="connsiteY12" fmla="*/ 98954 h 135481"/>
                <a:gd name="connsiteX13" fmla="*/ 72244 w 72244"/>
                <a:gd name="connsiteY13" fmla="*/ 98765 h 135481"/>
                <a:gd name="connsiteX14" fmla="*/ 72244 w 72244"/>
                <a:gd name="connsiteY14" fmla="*/ 36198 h 135481"/>
                <a:gd name="connsiteX15" fmla="*/ 36075 w 72244"/>
                <a:gd name="connsiteY15" fmla="*/ 0 h 13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244" h="135481">
                  <a:moveTo>
                    <a:pt x="36075" y="0"/>
                  </a:moveTo>
                  <a:cubicBezTo>
                    <a:pt x="16136" y="52"/>
                    <a:pt x="0" y="16243"/>
                    <a:pt x="0" y="36198"/>
                  </a:cubicBezTo>
                  <a:lnTo>
                    <a:pt x="0" y="98765"/>
                  </a:lnTo>
                  <a:cubicBezTo>
                    <a:pt x="-52" y="105602"/>
                    <a:pt x="5444" y="111188"/>
                    <a:pt x="12276" y="111240"/>
                  </a:cubicBezTo>
                  <a:cubicBezTo>
                    <a:pt x="12339" y="111241"/>
                    <a:pt x="12403" y="111241"/>
                    <a:pt x="12466" y="111240"/>
                  </a:cubicBezTo>
                  <a:lnTo>
                    <a:pt x="22665" y="111240"/>
                  </a:lnTo>
                  <a:lnTo>
                    <a:pt x="22665" y="121920"/>
                  </a:lnTo>
                  <a:cubicBezTo>
                    <a:pt x="22066" y="128784"/>
                    <a:pt x="27141" y="134834"/>
                    <a:pt x="33999" y="135433"/>
                  </a:cubicBezTo>
                  <a:cubicBezTo>
                    <a:pt x="40858" y="136032"/>
                    <a:pt x="46903" y="130954"/>
                    <a:pt x="47502" y="124090"/>
                  </a:cubicBezTo>
                  <a:cubicBezTo>
                    <a:pt x="47565" y="123368"/>
                    <a:pt x="47565" y="122642"/>
                    <a:pt x="47502" y="121920"/>
                  </a:cubicBezTo>
                  <a:lnTo>
                    <a:pt x="47502" y="111240"/>
                  </a:lnTo>
                  <a:lnTo>
                    <a:pt x="59778" y="111240"/>
                  </a:lnTo>
                  <a:cubicBezTo>
                    <a:pt x="66610" y="111293"/>
                    <a:pt x="72192" y="105792"/>
                    <a:pt x="72244" y="98954"/>
                  </a:cubicBezTo>
                  <a:cubicBezTo>
                    <a:pt x="72244" y="98891"/>
                    <a:pt x="72244" y="98828"/>
                    <a:pt x="72244" y="98765"/>
                  </a:cubicBezTo>
                  <a:lnTo>
                    <a:pt x="72244" y="36198"/>
                  </a:lnTo>
                  <a:cubicBezTo>
                    <a:pt x="72244" y="16206"/>
                    <a:pt x="56050" y="0"/>
                    <a:pt x="36075" y="0"/>
                  </a:cubicBezTo>
                  <a:close/>
                </a:path>
              </a:pathLst>
            </a:custGeom>
            <a:grpFill/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28" name="Freeform 77">
              <a:extLst>
                <a:ext uri="{FF2B5EF4-FFF2-40B4-BE49-F238E27FC236}">
                  <a16:creationId xmlns:a16="http://schemas.microsoft.com/office/drawing/2014/main" id="{218532ED-CBAB-44D8-A606-150184E70AC1}"/>
                </a:ext>
              </a:extLst>
            </p:cNvPr>
            <p:cNvSpPr/>
            <p:nvPr/>
          </p:nvSpPr>
          <p:spPr>
            <a:xfrm>
              <a:off x="817992" y="908581"/>
              <a:ext cx="72337" cy="134395"/>
            </a:xfrm>
            <a:custGeom>
              <a:avLst/>
              <a:gdLst>
                <a:gd name="connsiteX0" fmla="*/ 72338 w 72337"/>
                <a:gd name="connsiteY0" fmla="*/ 98765 h 134395"/>
                <a:gd name="connsiteX1" fmla="*/ 72338 w 72337"/>
                <a:gd name="connsiteY1" fmla="*/ 36198 h 134395"/>
                <a:gd name="connsiteX2" fmla="*/ 36169 w 72337"/>
                <a:gd name="connsiteY2" fmla="*/ 0 h 134395"/>
                <a:gd name="connsiteX3" fmla="*/ 0 w 72337"/>
                <a:gd name="connsiteY3" fmla="*/ 36198 h 134395"/>
                <a:gd name="connsiteX4" fmla="*/ 0 w 72337"/>
                <a:gd name="connsiteY4" fmla="*/ 98765 h 134395"/>
                <a:gd name="connsiteX5" fmla="*/ 12466 w 72337"/>
                <a:gd name="connsiteY5" fmla="*/ 111240 h 134395"/>
                <a:gd name="connsiteX6" fmla="*/ 23609 w 72337"/>
                <a:gd name="connsiteY6" fmla="*/ 111240 h 134395"/>
                <a:gd name="connsiteX7" fmla="*/ 23609 w 72337"/>
                <a:gd name="connsiteY7" fmla="*/ 121920 h 134395"/>
                <a:gd name="connsiteX8" fmla="*/ 36075 w 72337"/>
                <a:gd name="connsiteY8" fmla="*/ 134396 h 134395"/>
                <a:gd name="connsiteX9" fmla="*/ 48540 w 72337"/>
                <a:gd name="connsiteY9" fmla="*/ 121920 h 134395"/>
                <a:gd name="connsiteX10" fmla="*/ 48540 w 72337"/>
                <a:gd name="connsiteY10" fmla="*/ 111240 h 134395"/>
                <a:gd name="connsiteX11" fmla="*/ 59872 w 72337"/>
                <a:gd name="connsiteY11" fmla="*/ 111240 h 134395"/>
                <a:gd name="connsiteX12" fmla="*/ 72338 w 72337"/>
                <a:gd name="connsiteY12" fmla="*/ 98765 h 13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37" h="134395">
                  <a:moveTo>
                    <a:pt x="72338" y="98765"/>
                  </a:moveTo>
                  <a:lnTo>
                    <a:pt x="72338" y="36198"/>
                  </a:lnTo>
                  <a:cubicBezTo>
                    <a:pt x="72338" y="16206"/>
                    <a:pt x="56145" y="0"/>
                    <a:pt x="36169" y="0"/>
                  </a:cubicBezTo>
                  <a:cubicBezTo>
                    <a:pt x="16193" y="0"/>
                    <a:pt x="0" y="16206"/>
                    <a:pt x="0" y="36198"/>
                  </a:cubicBezTo>
                  <a:lnTo>
                    <a:pt x="0" y="98765"/>
                  </a:lnTo>
                  <a:cubicBezTo>
                    <a:pt x="0" y="105655"/>
                    <a:pt x="5581" y="111240"/>
                    <a:pt x="12466" y="111240"/>
                  </a:cubicBezTo>
                  <a:lnTo>
                    <a:pt x="23609" y="111240"/>
                  </a:lnTo>
                  <a:lnTo>
                    <a:pt x="23609" y="121920"/>
                  </a:lnTo>
                  <a:cubicBezTo>
                    <a:pt x="23609" y="128810"/>
                    <a:pt x="29190" y="134396"/>
                    <a:pt x="36075" y="134396"/>
                  </a:cubicBezTo>
                  <a:cubicBezTo>
                    <a:pt x="42959" y="134396"/>
                    <a:pt x="48540" y="128810"/>
                    <a:pt x="48540" y="121920"/>
                  </a:cubicBezTo>
                  <a:lnTo>
                    <a:pt x="48540" y="111240"/>
                  </a:lnTo>
                  <a:lnTo>
                    <a:pt x="59872" y="111240"/>
                  </a:lnTo>
                  <a:cubicBezTo>
                    <a:pt x="66757" y="111240"/>
                    <a:pt x="72338" y="105655"/>
                    <a:pt x="72338" y="98765"/>
                  </a:cubicBezTo>
                  <a:close/>
                </a:path>
              </a:pathLst>
            </a:custGeom>
            <a:grpFill/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29" name="Freeform 78">
              <a:extLst>
                <a:ext uri="{FF2B5EF4-FFF2-40B4-BE49-F238E27FC236}">
                  <a16:creationId xmlns:a16="http://schemas.microsoft.com/office/drawing/2014/main" id="{F49DCA72-6523-4C4B-B4FE-BD805B4B76A0}"/>
                </a:ext>
              </a:extLst>
            </p:cNvPr>
            <p:cNvSpPr/>
            <p:nvPr/>
          </p:nvSpPr>
          <p:spPr>
            <a:xfrm>
              <a:off x="883342" y="1006400"/>
              <a:ext cx="85181" cy="104893"/>
            </a:xfrm>
            <a:custGeom>
              <a:avLst/>
              <a:gdLst>
                <a:gd name="connsiteX0" fmla="*/ 42496 w 85181"/>
                <a:gd name="connsiteY0" fmla="*/ 0 h 104893"/>
                <a:gd name="connsiteX1" fmla="*/ 0 w 85181"/>
                <a:gd name="connsiteY1" fmla="*/ 42531 h 104893"/>
                <a:gd name="connsiteX2" fmla="*/ 33147 w 85181"/>
                <a:gd name="connsiteY2" fmla="*/ 100561 h 104893"/>
                <a:gd name="connsiteX3" fmla="*/ 50727 w 85181"/>
                <a:gd name="connsiteY3" fmla="*/ 101869 h 104893"/>
                <a:gd name="connsiteX4" fmla="*/ 52034 w 85181"/>
                <a:gd name="connsiteY4" fmla="*/ 100561 h 104893"/>
                <a:gd name="connsiteX5" fmla="*/ 85181 w 85181"/>
                <a:gd name="connsiteY5" fmla="*/ 42531 h 104893"/>
                <a:gd name="connsiteX6" fmla="*/ 42685 w 85181"/>
                <a:gd name="connsiteY6" fmla="*/ 0 h 104893"/>
                <a:gd name="connsiteX7" fmla="*/ 42496 w 85181"/>
                <a:gd name="connsiteY7" fmla="*/ 0 h 10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181" h="104893">
                  <a:moveTo>
                    <a:pt x="42496" y="0"/>
                  </a:moveTo>
                  <a:cubicBezTo>
                    <a:pt x="19048" y="52"/>
                    <a:pt x="52" y="19063"/>
                    <a:pt x="0" y="42531"/>
                  </a:cubicBezTo>
                  <a:cubicBezTo>
                    <a:pt x="0" y="62284"/>
                    <a:pt x="25403" y="91960"/>
                    <a:pt x="33147" y="100561"/>
                  </a:cubicBezTo>
                  <a:cubicBezTo>
                    <a:pt x="37641" y="105781"/>
                    <a:pt x="45512" y="106366"/>
                    <a:pt x="50727" y="101869"/>
                  </a:cubicBezTo>
                  <a:cubicBezTo>
                    <a:pt x="51195" y="101466"/>
                    <a:pt x="51632" y="101028"/>
                    <a:pt x="52034" y="100561"/>
                  </a:cubicBezTo>
                  <a:cubicBezTo>
                    <a:pt x="59778" y="91960"/>
                    <a:pt x="85181" y="62756"/>
                    <a:pt x="85181" y="42531"/>
                  </a:cubicBezTo>
                  <a:cubicBezTo>
                    <a:pt x="85181" y="19042"/>
                    <a:pt x="66155" y="0"/>
                    <a:pt x="42685" y="0"/>
                  </a:cubicBezTo>
                  <a:cubicBezTo>
                    <a:pt x="42622" y="0"/>
                    <a:pt x="42559" y="0"/>
                    <a:pt x="42496" y="0"/>
                  </a:cubicBezTo>
                  <a:close/>
                </a:path>
              </a:pathLst>
            </a:custGeom>
            <a:grpFill/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grpSp>
        <p:nvGrpSpPr>
          <p:cNvPr id="130" name="Graphic 15">
            <a:extLst>
              <a:ext uri="{FF2B5EF4-FFF2-40B4-BE49-F238E27FC236}">
                <a16:creationId xmlns:a16="http://schemas.microsoft.com/office/drawing/2014/main" id="{FD31C064-020D-4BB7-BE06-F8E4E626E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009025" y="4980861"/>
            <a:ext cx="541300" cy="592087"/>
            <a:chOff x="2599891" y="2969932"/>
            <a:chExt cx="720470" cy="788069"/>
          </a:xfrm>
          <a:solidFill>
            <a:schemeClr val="accent1">
              <a:lumMod val="75000"/>
            </a:schemeClr>
          </a:solidFill>
        </p:grpSpPr>
        <p:sp>
          <p:nvSpPr>
            <p:cNvPr id="131" name="Freeform 136">
              <a:extLst>
                <a:ext uri="{FF2B5EF4-FFF2-40B4-BE49-F238E27FC236}">
                  <a16:creationId xmlns:a16="http://schemas.microsoft.com/office/drawing/2014/main" id="{128EB5AF-046B-424A-83B9-F1133A87C039}"/>
                </a:ext>
              </a:extLst>
            </p:cNvPr>
            <p:cNvSpPr/>
            <p:nvPr/>
          </p:nvSpPr>
          <p:spPr>
            <a:xfrm>
              <a:off x="2599891" y="3257854"/>
              <a:ext cx="347566" cy="500052"/>
            </a:xfrm>
            <a:custGeom>
              <a:avLst/>
              <a:gdLst>
                <a:gd name="connsiteX0" fmla="*/ 285749 w 347566"/>
                <a:gd name="connsiteY0" fmla="*/ 186415 h 500052"/>
                <a:gd name="connsiteX1" fmla="*/ 281653 w 347566"/>
                <a:gd name="connsiteY1" fmla="*/ 163172 h 500052"/>
                <a:gd name="connsiteX2" fmla="*/ 263175 w 347566"/>
                <a:gd name="connsiteY2" fmla="*/ 155393 h 500052"/>
                <a:gd name="connsiteX3" fmla="*/ 243553 w 347566"/>
                <a:gd name="connsiteY3" fmla="*/ 168864 h 500052"/>
                <a:gd name="connsiteX4" fmla="*/ 195928 w 347566"/>
                <a:gd name="connsiteY4" fmla="*/ 164405 h 500052"/>
                <a:gd name="connsiteX5" fmla="*/ 145446 w 347566"/>
                <a:gd name="connsiteY5" fmla="*/ 113367 h 500052"/>
                <a:gd name="connsiteX6" fmla="*/ 141636 w 347566"/>
                <a:gd name="connsiteY6" fmla="*/ 65933 h 500052"/>
                <a:gd name="connsiteX7" fmla="*/ 155447 w 347566"/>
                <a:gd name="connsiteY7" fmla="*/ 46959 h 500052"/>
                <a:gd name="connsiteX8" fmla="*/ 147732 w 347566"/>
                <a:gd name="connsiteY8" fmla="*/ 27986 h 500052"/>
                <a:gd name="connsiteX9" fmla="*/ 96011 w 347566"/>
                <a:gd name="connsiteY9" fmla="*/ 0 h 500052"/>
                <a:gd name="connsiteX10" fmla="*/ 96011 w 347566"/>
                <a:gd name="connsiteY10" fmla="*/ 44208 h 500052"/>
                <a:gd name="connsiteX11" fmla="*/ 28574 w 347566"/>
                <a:gd name="connsiteY11" fmla="*/ 132814 h 500052"/>
                <a:gd name="connsiteX12" fmla="*/ 31432 w 347566"/>
                <a:gd name="connsiteY12" fmla="*/ 133763 h 500052"/>
                <a:gd name="connsiteX13" fmla="*/ 99440 w 347566"/>
                <a:gd name="connsiteY13" fmla="*/ 151598 h 500052"/>
                <a:gd name="connsiteX14" fmla="*/ 111727 w 347566"/>
                <a:gd name="connsiteY14" fmla="*/ 164690 h 500052"/>
                <a:gd name="connsiteX15" fmla="*/ 98583 w 347566"/>
                <a:gd name="connsiteY15" fmla="*/ 176928 h 500052"/>
                <a:gd name="connsiteX16" fmla="*/ 24859 w 347566"/>
                <a:gd name="connsiteY16" fmla="*/ 159093 h 500052"/>
                <a:gd name="connsiteX17" fmla="*/ 28003 w 347566"/>
                <a:gd name="connsiteY17" fmla="*/ 254435 h 500052"/>
                <a:gd name="connsiteX18" fmla="*/ 28574 w 347566"/>
                <a:gd name="connsiteY18" fmla="*/ 254435 h 500052"/>
                <a:gd name="connsiteX19" fmla="*/ 124872 w 347566"/>
                <a:gd name="connsiteY19" fmla="*/ 252917 h 500052"/>
                <a:gd name="connsiteX20" fmla="*/ 129634 w 347566"/>
                <a:gd name="connsiteY20" fmla="*/ 239066 h 500052"/>
                <a:gd name="connsiteX21" fmla="*/ 252031 w 347566"/>
                <a:gd name="connsiteY21" fmla="*/ 181481 h 500052"/>
                <a:gd name="connsiteX22" fmla="*/ 265556 w 347566"/>
                <a:gd name="connsiteY22" fmla="*/ 193055 h 500052"/>
                <a:gd name="connsiteX23" fmla="*/ 253936 w 347566"/>
                <a:gd name="connsiteY23" fmla="*/ 206526 h 500052"/>
                <a:gd name="connsiteX24" fmla="*/ 152113 w 347566"/>
                <a:gd name="connsiteY24" fmla="*/ 250450 h 500052"/>
                <a:gd name="connsiteX25" fmla="*/ 160972 w 347566"/>
                <a:gd name="connsiteY25" fmla="*/ 300730 h 500052"/>
                <a:gd name="connsiteX26" fmla="*/ 156971 w 347566"/>
                <a:gd name="connsiteY26" fmla="*/ 317996 h 500052"/>
                <a:gd name="connsiteX27" fmla="*/ 139636 w 347566"/>
                <a:gd name="connsiteY27" fmla="*/ 314011 h 500052"/>
                <a:gd name="connsiteX28" fmla="*/ 124872 w 347566"/>
                <a:gd name="connsiteY28" fmla="*/ 279100 h 500052"/>
                <a:gd name="connsiteX29" fmla="*/ 77818 w 347566"/>
                <a:gd name="connsiteY29" fmla="*/ 284982 h 500052"/>
                <a:gd name="connsiteX30" fmla="*/ 29431 w 347566"/>
                <a:gd name="connsiteY30" fmla="*/ 280239 h 500052"/>
                <a:gd name="connsiteX31" fmla="*/ 58006 w 347566"/>
                <a:gd name="connsiteY31" fmla="*/ 360876 h 500052"/>
                <a:gd name="connsiteX32" fmla="*/ 80104 w 347566"/>
                <a:gd name="connsiteY32" fmla="*/ 322929 h 500052"/>
                <a:gd name="connsiteX33" fmla="*/ 97098 w 347566"/>
                <a:gd name="connsiteY33" fmla="*/ 318194 h 500052"/>
                <a:gd name="connsiteX34" fmla="*/ 97249 w 347566"/>
                <a:gd name="connsiteY34" fmla="*/ 318280 h 500052"/>
                <a:gd name="connsiteX35" fmla="*/ 101821 w 347566"/>
                <a:gd name="connsiteY35" fmla="*/ 335451 h 500052"/>
                <a:gd name="connsiteX36" fmla="*/ 76199 w 347566"/>
                <a:gd name="connsiteY36" fmla="*/ 377952 h 500052"/>
                <a:gd name="connsiteX37" fmla="*/ 149065 w 347566"/>
                <a:gd name="connsiteY37" fmla="*/ 471017 h 500052"/>
                <a:gd name="connsiteX38" fmla="*/ 149065 w 347566"/>
                <a:gd name="connsiteY38" fmla="*/ 425860 h 500052"/>
                <a:gd name="connsiteX39" fmla="*/ 166287 w 347566"/>
                <a:gd name="connsiteY39" fmla="*/ 421455 h 500052"/>
                <a:gd name="connsiteX40" fmla="*/ 170710 w 347566"/>
                <a:gd name="connsiteY40" fmla="*/ 438607 h 500052"/>
                <a:gd name="connsiteX41" fmla="*/ 168115 w 347566"/>
                <a:gd name="connsiteY41" fmla="*/ 441703 h 500052"/>
                <a:gd name="connsiteX42" fmla="*/ 179260 w 347566"/>
                <a:gd name="connsiteY42" fmla="*/ 477278 h 500052"/>
                <a:gd name="connsiteX43" fmla="*/ 179260 w 347566"/>
                <a:gd name="connsiteY43" fmla="*/ 477278 h 500052"/>
                <a:gd name="connsiteX44" fmla="*/ 346900 w 347566"/>
                <a:gd name="connsiteY44" fmla="*/ 485342 h 500052"/>
                <a:gd name="connsiteX45" fmla="*/ 346900 w 347566"/>
                <a:gd name="connsiteY45" fmla="*/ 396167 h 500052"/>
                <a:gd name="connsiteX46" fmla="*/ 288416 w 347566"/>
                <a:gd name="connsiteY46" fmla="*/ 403661 h 500052"/>
                <a:gd name="connsiteX47" fmla="*/ 203739 w 347566"/>
                <a:gd name="connsiteY47" fmla="*/ 375201 h 500052"/>
                <a:gd name="connsiteX48" fmla="*/ 203739 w 347566"/>
                <a:gd name="connsiteY48" fmla="*/ 357366 h 500052"/>
                <a:gd name="connsiteX49" fmla="*/ 221455 w 347566"/>
                <a:gd name="connsiteY49" fmla="*/ 357366 h 500052"/>
                <a:gd name="connsiteX50" fmla="*/ 347376 w 347566"/>
                <a:gd name="connsiteY50" fmla="*/ 370742 h 500052"/>
                <a:gd name="connsiteX51" fmla="*/ 347376 w 347566"/>
                <a:gd name="connsiteY51" fmla="*/ 299307 h 500052"/>
                <a:gd name="connsiteX52" fmla="*/ 309276 w 347566"/>
                <a:gd name="connsiteY52" fmla="*/ 304999 h 500052"/>
                <a:gd name="connsiteX53" fmla="*/ 259079 w 347566"/>
                <a:gd name="connsiteY53" fmla="*/ 292287 h 500052"/>
                <a:gd name="connsiteX54" fmla="*/ 254278 w 347566"/>
                <a:gd name="connsiteY54" fmla="*/ 275374 h 500052"/>
                <a:gd name="connsiteX55" fmla="*/ 254317 w 347566"/>
                <a:gd name="connsiteY55" fmla="*/ 275305 h 500052"/>
                <a:gd name="connsiteX56" fmla="*/ 270961 w 347566"/>
                <a:gd name="connsiteY56" fmla="*/ 270335 h 500052"/>
                <a:gd name="connsiteX57" fmla="*/ 271366 w 347566"/>
                <a:gd name="connsiteY57" fmla="*/ 270562 h 500052"/>
                <a:gd name="connsiteX58" fmla="*/ 347566 w 347566"/>
                <a:gd name="connsiteY58" fmla="*/ 272934 h 500052"/>
                <a:gd name="connsiteX59" fmla="*/ 347566 w 347566"/>
                <a:gd name="connsiteY59" fmla="*/ 217626 h 500052"/>
                <a:gd name="connsiteX60" fmla="*/ 322801 w 347566"/>
                <a:gd name="connsiteY60" fmla="*/ 217626 h 500052"/>
                <a:gd name="connsiteX61" fmla="*/ 285749 w 347566"/>
                <a:gd name="connsiteY61" fmla="*/ 186415 h 50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47566" h="500052">
                  <a:moveTo>
                    <a:pt x="285749" y="186415"/>
                  </a:moveTo>
                  <a:lnTo>
                    <a:pt x="281653" y="163172"/>
                  </a:lnTo>
                  <a:cubicBezTo>
                    <a:pt x="275367" y="160895"/>
                    <a:pt x="269176" y="158239"/>
                    <a:pt x="263175" y="155393"/>
                  </a:cubicBezTo>
                  <a:lnTo>
                    <a:pt x="243553" y="168864"/>
                  </a:lnTo>
                  <a:cubicBezTo>
                    <a:pt x="228671" y="178992"/>
                    <a:pt x="208655" y="177118"/>
                    <a:pt x="195928" y="164405"/>
                  </a:cubicBezTo>
                  <a:lnTo>
                    <a:pt x="145446" y="113367"/>
                  </a:lnTo>
                  <a:cubicBezTo>
                    <a:pt x="133144" y="100411"/>
                    <a:pt x="131558" y="80672"/>
                    <a:pt x="141636" y="65933"/>
                  </a:cubicBezTo>
                  <a:lnTo>
                    <a:pt x="155447" y="46959"/>
                  </a:lnTo>
                  <a:cubicBezTo>
                    <a:pt x="152532" y="40779"/>
                    <a:pt x="149957" y="34445"/>
                    <a:pt x="147732" y="27986"/>
                  </a:cubicBezTo>
                  <a:cubicBezTo>
                    <a:pt x="136778" y="24286"/>
                    <a:pt x="106393" y="27986"/>
                    <a:pt x="96011" y="0"/>
                  </a:cubicBezTo>
                  <a:cubicBezTo>
                    <a:pt x="91382" y="14376"/>
                    <a:pt x="91382" y="29833"/>
                    <a:pt x="96011" y="44208"/>
                  </a:cubicBezTo>
                  <a:cubicBezTo>
                    <a:pt x="96011" y="44208"/>
                    <a:pt x="-14193" y="64700"/>
                    <a:pt x="28574" y="132814"/>
                  </a:cubicBezTo>
                  <a:cubicBezTo>
                    <a:pt x="29545" y="133074"/>
                    <a:pt x="30499" y="133390"/>
                    <a:pt x="31432" y="133763"/>
                  </a:cubicBezTo>
                  <a:cubicBezTo>
                    <a:pt x="52525" y="144573"/>
                    <a:pt x="75737" y="150660"/>
                    <a:pt x="99440" y="151598"/>
                  </a:cubicBezTo>
                  <a:cubicBezTo>
                    <a:pt x="106463" y="151834"/>
                    <a:pt x="111964" y="157695"/>
                    <a:pt x="111727" y="164690"/>
                  </a:cubicBezTo>
                  <a:cubicBezTo>
                    <a:pt x="111491" y="171685"/>
                    <a:pt x="105606" y="177164"/>
                    <a:pt x="98583" y="176928"/>
                  </a:cubicBezTo>
                  <a:cubicBezTo>
                    <a:pt x="73042" y="176068"/>
                    <a:pt x="47950" y="169998"/>
                    <a:pt x="24859" y="159093"/>
                  </a:cubicBezTo>
                  <a:cubicBezTo>
                    <a:pt x="5143" y="174746"/>
                    <a:pt x="-20956" y="208139"/>
                    <a:pt x="28003" y="254435"/>
                  </a:cubicBezTo>
                  <a:lnTo>
                    <a:pt x="28574" y="254435"/>
                  </a:lnTo>
                  <a:cubicBezTo>
                    <a:pt x="28574" y="254435"/>
                    <a:pt x="81914" y="267526"/>
                    <a:pt x="124872" y="252917"/>
                  </a:cubicBezTo>
                  <a:cubicBezTo>
                    <a:pt x="125898" y="248127"/>
                    <a:pt x="127497" y="243477"/>
                    <a:pt x="129634" y="239066"/>
                  </a:cubicBezTo>
                  <a:cubicBezTo>
                    <a:pt x="154876" y="189640"/>
                    <a:pt x="248030" y="182146"/>
                    <a:pt x="252031" y="181481"/>
                  </a:cubicBezTo>
                  <a:cubicBezTo>
                    <a:pt x="258974" y="180958"/>
                    <a:pt x="265030" y="186139"/>
                    <a:pt x="265556" y="193055"/>
                  </a:cubicBezTo>
                  <a:cubicBezTo>
                    <a:pt x="266082" y="199971"/>
                    <a:pt x="260879" y="206003"/>
                    <a:pt x="253936" y="206526"/>
                  </a:cubicBezTo>
                  <a:cubicBezTo>
                    <a:pt x="230885" y="208234"/>
                    <a:pt x="168211" y="219713"/>
                    <a:pt x="152113" y="250450"/>
                  </a:cubicBezTo>
                  <a:cubicBezTo>
                    <a:pt x="145351" y="263637"/>
                    <a:pt x="148399" y="280523"/>
                    <a:pt x="160972" y="300730"/>
                  </a:cubicBezTo>
                  <a:cubicBezTo>
                    <a:pt x="164654" y="306598"/>
                    <a:pt x="162863" y="314328"/>
                    <a:pt x="156971" y="317996"/>
                  </a:cubicBezTo>
                  <a:cubicBezTo>
                    <a:pt x="151079" y="321663"/>
                    <a:pt x="143318" y="319879"/>
                    <a:pt x="139636" y="314011"/>
                  </a:cubicBezTo>
                  <a:cubicBezTo>
                    <a:pt x="132678" y="303337"/>
                    <a:pt x="127679" y="291516"/>
                    <a:pt x="124872" y="279100"/>
                  </a:cubicBezTo>
                  <a:cubicBezTo>
                    <a:pt x="109519" y="283131"/>
                    <a:pt x="93695" y="285109"/>
                    <a:pt x="77818" y="284982"/>
                  </a:cubicBezTo>
                  <a:cubicBezTo>
                    <a:pt x="61576" y="284913"/>
                    <a:pt x="45376" y="283325"/>
                    <a:pt x="29431" y="280239"/>
                  </a:cubicBezTo>
                  <a:cubicBezTo>
                    <a:pt x="15811" y="302248"/>
                    <a:pt x="856" y="342282"/>
                    <a:pt x="58006" y="360876"/>
                  </a:cubicBezTo>
                  <a:lnTo>
                    <a:pt x="80104" y="322929"/>
                  </a:lnTo>
                  <a:cubicBezTo>
                    <a:pt x="83484" y="316948"/>
                    <a:pt x="91093" y="314828"/>
                    <a:pt x="97098" y="318194"/>
                  </a:cubicBezTo>
                  <a:cubicBezTo>
                    <a:pt x="97149" y="318223"/>
                    <a:pt x="97199" y="318251"/>
                    <a:pt x="97249" y="318280"/>
                  </a:cubicBezTo>
                  <a:cubicBezTo>
                    <a:pt x="103246" y="321785"/>
                    <a:pt x="105287" y="329448"/>
                    <a:pt x="101821" y="335451"/>
                  </a:cubicBezTo>
                  <a:lnTo>
                    <a:pt x="76199" y="377952"/>
                  </a:lnTo>
                  <a:cubicBezTo>
                    <a:pt x="73818" y="400910"/>
                    <a:pt x="77723" y="450620"/>
                    <a:pt x="149065" y="471017"/>
                  </a:cubicBezTo>
                  <a:cubicBezTo>
                    <a:pt x="143160" y="455079"/>
                    <a:pt x="139540" y="436770"/>
                    <a:pt x="149065" y="425860"/>
                  </a:cubicBezTo>
                  <a:cubicBezTo>
                    <a:pt x="152600" y="419907"/>
                    <a:pt x="160310" y="417935"/>
                    <a:pt x="166287" y="421455"/>
                  </a:cubicBezTo>
                  <a:cubicBezTo>
                    <a:pt x="172264" y="424975"/>
                    <a:pt x="174245" y="432654"/>
                    <a:pt x="170710" y="438607"/>
                  </a:cubicBezTo>
                  <a:cubicBezTo>
                    <a:pt x="170019" y="439772"/>
                    <a:pt x="169143" y="440818"/>
                    <a:pt x="168115" y="441703"/>
                  </a:cubicBezTo>
                  <a:cubicBezTo>
                    <a:pt x="166687" y="445782"/>
                    <a:pt x="171830" y="462099"/>
                    <a:pt x="179260" y="477278"/>
                  </a:cubicBezTo>
                  <a:lnTo>
                    <a:pt x="179260" y="477278"/>
                  </a:lnTo>
                  <a:cubicBezTo>
                    <a:pt x="179260" y="477278"/>
                    <a:pt x="278891" y="522625"/>
                    <a:pt x="346900" y="485342"/>
                  </a:cubicBezTo>
                  <a:lnTo>
                    <a:pt x="346900" y="396167"/>
                  </a:lnTo>
                  <a:cubicBezTo>
                    <a:pt x="327766" y="400933"/>
                    <a:pt x="308138" y="403448"/>
                    <a:pt x="288416" y="403661"/>
                  </a:cubicBezTo>
                  <a:cubicBezTo>
                    <a:pt x="259270" y="403661"/>
                    <a:pt x="227361" y="397210"/>
                    <a:pt x="203739" y="375201"/>
                  </a:cubicBezTo>
                  <a:cubicBezTo>
                    <a:pt x="198900" y="370233"/>
                    <a:pt x="198900" y="362334"/>
                    <a:pt x="203739" y="357366"/>
                  </a:cubicBezTo>
                  <a:cubicBezTo>
                    <a:pt x="208641" y="352518"/>
                    <a:pt x="216553" y="352518"/>
                    <a:pt x="221455" y="357366"/>
                  </a:cubicBezTo>
                  <a:cubicBezTo>
                    <a:pt x="257650" y="391139"/>
                    <a:pt x="323944" y="377098"/>
                    <a:pt x="347376" y="370742"/>
                  </a:cubicBezTo>
                  <a:lnTo>
                    <a:pt x="347376" y="299307"/>
                  </a:lnTo>
                  <a:cubicBezTo>
                    <a:pt x="335015" y="303010"/>
                    <a:pt x="322184" y="304927"/>
                    <a:pt x="309276" y="304999"/>
                  </a:cubicBezTo>
                  <a:cubicBezTo>
                    <a:pt x="291714" y="305221"/>
                    <a:pt x="274402" y="300836"/>
                    <a:pt x="259079" y="292287"/>
                  </a:cubicBezTo>
                  <a:cubicBezTo>
                    <a:pt x="253064" y="288937"/>
                    <a:pt x="250914" y="281365"/>
                    <a:pt x="254278" y="275374"/>
                  </a:cubicBezTo>
                  <a:cubicBezTo>
                    <a:pt x="254290" y="275351"/>
                    <a:pt x="254304" y="275328"/>
                    <a:pt x="254317" y="275305"/>
                  </a:cubicBezTo>
                  <a:cubicBezTo>
                    <a:pt x="257535" y="269355"/>
                    <a:pt x="264987" y="267130"/>
                    <a:pt x="270961" y="270335"/>
                  </a:cubicBezTo>
                  <a:cubicBezTo>
                    <a:pt x="271098" y="270408"/>
                    <a:pt x="271233" y="270484"/>
                    <a:pt x="271366" y="270562"/>
                  </a:cubicBezTo>
                  <a:cubicBezTo>
                    <a:pt x="299941" y="286690"/>
                    <a:pt x="333088" y="278057"/>
                    <a:pt x="347566" y="272934"/>
                  </a:cubicBezTo>
                  <a:lnTo>
                    <a:pt x="347566" y="217626"/>
                  </a:lnTo>
                  <a:lnTo>
                    <a:pt x="322801" y="217626"/>
                  </a:lnTo>
                  <a:cubicBezTo>
                    <a:pt x="304435" y="217684"/>
                    <a:pt x="288740" y="204463"/>
                    <a:pt x="285749" y="1864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32" name="Freeform 137">
              <a:extLst>
                <a:ext uri="{FF2B5EF4-FFF2-40B4-BE49-F238E27FC236}">
                  <a16:creationId xmlns:a16="http://schemas.microsoft.com/office/drawing/2014/main" id="{BBE71BCA-EF4F-4BF0-AC9F-EAD3D6F8C3F8}"/>
                </a:ext>
              </a:extLst>
            </p:cNvPr>
            <p:cNvSpPr/>
            <p:nvPr/>
          </p:nvSpPr>
          <p:spPr>
            <a:xfrm>
              <a:off x="2972699" y="3258518"/>
              <a:ext cx="347511" cy="499482"/>
            </a:xfrm>
            <a:custGeom>
              <a:avLst/>
              <a:gdLst>
                <a:gd name="connsiteX0" fmla="*/ 95917 w 347511"/>
                <a:gd name="connsiteY0" fmla="*/ 180438 h 499482"/>
                <a:gd name="connsiteX1" fmla="*/ 218218 w 347511"/>
                <a:gd name="connsiteY1" fmla="*/ 238022 h 499482"/>
                <a:gd name="connsiteX2" fmla="*/ 223075 w 347511"/>
                <a:gd name="connsiteY2" fmla="*/ 252158 h 499482"/>
                <a:gd name="connsiteX3" fmla="*/ 319469 w 347511"/>
                <a:gd name="connsiteY3" fmla="*/ 253676 h 499482"/>
                <a:gd name="connsiteX4" fmla="*/ 319469 w 347511"/>
                <a:gd name="connsiteY4" fmla="*/ 253676 h 499482"/>
                <a:gd name="connsiteX5" fmla="*/ 322612 w 347511"/>
                <a:gd name="connsiteY5" fmla="*/ 158334 h 499482"/>
                <a:gd name="connsiteX6" fmla="*/ 248984 w 347511"/>
                <a:gd name="connsiteY6" fmla="*/ 176264 h 499482"/>
                <a:gd name="connsiteX7" fmla="*/ 248984 w 347511"/>
                <a:gd name="connsiteY7" fmla="*/ 176264 h 499482"/>
                <a:gd name="connsiteX8" fmla="*/ 237551 w 347511"/>
                <a:gd name="connsiteY8" fmla="*/ 162700 h 499482"/>
                <a:gd name="connsiteX9" fmla="*/ 248984 w 347511"/>
                <a:gd name="connsiteY9" fmla="*/ 151314 h 499482"/>
                <a:gd name="connsiteX10" fmla="*/ 319850 w 347511"/>
                <a:gd name="connsiteY10" fmla="*/ 132340 h 499482"/>
                <a:gd name="connsiteX11" fmla="*/ 251460 w 347511"/>
                <a:gd name="connsiteY11" fmla="*/ 43449 h 499482"/>
                <a:gd name="connsiteX12" fmla="*/ 251460 w 347511"/>
                <a:gd name="connsiteY12" fmla="*/ 0 h 499482"/>
                <a:gd name="connsiteX13" fmla="*/ 221552 w 347511"/>
                <a:gd name="connsiteY13" fmla="*/ 26278 h 499482"/>
                <a:gd name="connsiteX14" fmla="*/ 198692 w 347511"/>
                <a:gd name="connsiteY14" fmla="*/ 29788 h 499482"/>
                <a:gd name="connsiteX15" fmla="*/ 190786 w 347511"/>
                <a:gd name="connsiteY15" fmla="*/ 48762 h 499482"/>
                <a:gd name="connsiteX16" fmla="*/ 204026 w 347511"/>
                <a:gd name="connsiteY16" fmla="*/ 67735 h 499482"/>
                <a:gd name="connsiteX17" fmla="*/ 199263 w 347511"/>
                <a:gd name="connsiteY17" fmla="*/ 115928 h 499482"/>
                <a:gd name="connsiteX18" fmla="*/ 148876 w 347511"/>
                <a:gd name="connsiteY18" fmla="*/ 165544 h 499482"/>
                <a:gd name="connsiteX19" fmla="*/ 100489 w 347511"/>
                <a:gd name="connsiteY19" fmla="*/ 169528 h 499482"/>
                <a:gd name="connsiteX20" fmla="*/ 81439 w 347511"/>
                <a:gd name="connsiteY20" fmla="*/ 155772 h 499482"/>
                <a:gd name="connsiteX21" fmla="*/ 62389 w 347511"/>
                <a:gd name="connsiteY21" fmla="*/ 163267 h 499482"/>
                <a:gd name="connsiteX22" fmla="*/ 20955 w 347511"/>
                <a:gd name="connsiteY22" fmla="*/ 217247 h 499482"/>
                <a:gd name="connsiteX23" fmla="*/ 0 w 347511"/>
                <a:gd name="connsiteY23" fmla="*/ 217247 h 499482"/>
                <a:gd name="connsiteX24" fmla="*/ 0 w 347511"/>
                <a:gd name="connsiteY24" fmla="*/ 272270 h 499482"/>
                <a:gd name="connsiteX25" fmla="*/ 76200 w 347511"/>
                <a:gd name="connsiteY25" fmla="*/ 269898 h 499482"/>
                <a:gd name="connsiteX26" fmla="*/ 93147 w 347511"/>
                <a:gd name="connsiteY26" fmla="*/ 274292 h 499482"/>
                <a:gd name="connsiteX27" fmla="*/ 93345 w 347511"/>
                <a:gd name="connsiteY27" fmla="*/ 274641 h 499482"/>
                <a:gd name="connsiteX28" fmla="*/ 88582 w 347511"/>
                <a:gd name="connsiteY28" fmla="*/ 291623 h 499482"/>
                <a:gd name="connsiteX29" fmla="*/ 38291 w 347511"/>
                <a:gd name="connsiteY29" fmla="*/ 304335 h 499482"/>
                <a:gd name="connsiteX30" fmla="*/ 191 w 347511"/>
                <a:gd name="connsiteY30" fmla="*/ 298643 h 499482"/>
                <a:gd name="connsiteX31" fmla="*/ 191 w 347511"/>
                <a:gd name="connsiteY31" fmla="*/ 369604 h 499482"/>
                <a:gd name="connsiteX32" fmla="*/ 126016 w 347511"/>
                <a:gd name="connsiteY32" fmla="*/ 356227 h 499482"/>
                <a:gd name="connsiteX33" fmla="*/ 143796 w 347511"/>
                <a:gd name="connsiteY33" fmla="*/ 356384 h 499482"/>
                <a:gd name="connsiteX34" fmla="*/ 143638 w 347511"/>
                <a:gd name="connsiteY34" fmla="*/ 374093 h 499482"/>
                <a:gd name="connsiteX35" fmla="*/ 143161 w 347511"/>
                <a:gd name="connsiteY35" fmla="*/ 374537 h 499482"/>
                <a:gd name="connsiteX36" fmla="*/ 58579 w 347511"/>
                <a:gd name="connsiteY36" fmla="*/ 402997 h 499482"/>
                <a:gd name="connsiteX37" fmla="*/ 191 w 347511"/>
                <a:gd name="connsiteY37" fmla="*/ 395503 h 499482"/>
                <a:gd name="connsiteX38" fmla="*/ 191 w 347511"/>
                <a:gd name="connsiteY38" fmla="*/ 484773 h 499482"/>
                <a:gd name="connsiteX39" fmla="*/ 167735 w 347511"/>
                <a:gd name="connsiteY39" fmla="*/ 476709 h 499482"/>
                <a:gd name="connsiteX40" fmla="*/ 167735 w 347511"/>
                <a:gd name="connsiteY40" fmla="*/ 476709 h 499482"/>
                <a:gd name="connsiteX41" fmla="*/ 178689 w 347511"/>
                <a:gd name="connsiteY41" fmla="*/ 440659 h 499482"/>
                <a:gd name="connsiteX42" fmla="*/ 180269 w 347511"/>
                <a:gd name="connsiteY42" fmla="*/ 423559 h 499482"/>
                <a:gd name="connsiteX43" fmla="*/ 180594 w 347511"/>
                <a:gd name="connsiteY43" fmla="*/ 423299 h 499482"/>
                <a:gd name="connsiteX44" fmla="*/ 198406 w 347511"/>
                <a:gd name="connsiteY44" fmla="*/ 425291 h 499482"/>
                <a:gd name="connsiteX45" fmla="*/ 198406 w 347511"/>
                <a:gd name="connsiteY45" fmla="*/ 470448 h 499482"/>
                <a:gd name="connsiteX46" fmla="*/ 271272 w 347511"/>
                <a:gd name="connsiteY46" fmla="*/ 377383 h 499482"/>
                <a:gd name="connsiteX47" fmla="*/ 246317 w 347511"/>
                <a:gd name="connsiteY47" fmla="*/ 334123 h 499482"/>
                <a:gd name="connsiteX48" fmla="*/ 250885 w 347511"/>
                <a:gd name="connsiteY48" fmla="*/ 317008 h 499482"/>
                <a:gd name="connsiteX49" fmla="*/ 250984 w 347511"/>
                <a:gd name="connsiteY49" fmla="*/ 316952 h 499482"/>
                <a:gd name="connsiteX50" fmla="*/ 267917 w 347511"/>
                <a:gd name="connsiteY50" fmla="*/ 321397 h 499482"/>
                <a:gd name="connsiteX51" fmla="*/ 268034 w 347511"/>
                <a:gd name="connsiteY51" fmla="*/ 321601 h 499482"/>
                <a:gd name="connsiteX52" fmla="*/ 290036 w 347511"/>
                <a:gd name="connsiteY52" fmla="*/ 359548 h 499482"/>
                <a:gd name="connsiteX53" fmla="*/ 318611 w 347511"/>
                <a:gd name="connsiteY53" fmla="*/ 278910 h 499482"/>
                <a:gd name="connsiteX54" fmla="*/ 270224 w 347511"/>
                <a:gd name="connsiteY54" fmla="*/ 283654 h 499482"/>
                <a:gd name="connsiteX55" fmla="*/ 222599 w 347511"/>
                <a:gd name="connsiteY55" fmla="*/ 277772 h 499482"/>
                <a:gd name="connsiteX56" fmla="*/ 208216 w 347511"/>
                <a:gd name="connsiteY56" fmla="*/ 312968 h 499482"/>
                <a:gd name="connsiteX57" fmla="*/ 190591 w 347511"/>
                <a:gd name="connsiteY57" fmla="*/ 315301 h 499482"/>
                <a:gd name="connsiteX58" fmla="*/ 187071 w 347511"/>
                <a:gd name="connsiteY58" fmla="*/ 299591 h 499482"/>
                <a:gd name="connsiteX59" fmla="*/ 195834 w 347511"/>
                <a:gd name="connsiteY59" fmla="*/ 249312 h 499482"/>
                <a:gd name="connsiteX60" fmla="*/ 93917 w 347511"/>
                <a:gd name="connsiteY60" fmla="*/ 205388 h 499482"/>
                <a:gd name="connsiteX61" fmla="*/ 82867 w 347511"/>
                <a:gd name="connsiteY61" fmla="*/ 191513 h 499482"/>
                <a:gd name="connsiteX62" fmla="*/ 95917 w 347511"/>
                <a:gd name="connsiteY62" fmla="*/ 180438 h 49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47511" h="499482">
                  <a:moveTo>
                    <a:pt x="95917" y="180438"/>
                  </a:moveTo>
                  <a:cubicBezTo>
                    <a:pt x="99822" y="180438"/>
                    <a:pt x="193072" y="188597"/>
                    <a:pt x="218218" y="238022"/>
                  </a:cubicBezTo>
                  <a:cubicBezTo>
                    <a:pt x="220366" y="242537"/>
                    <a:pt x="221995" y="247279"/>
                    <a:pt x="223075" y="252158"/>
                  </a:cubicBezTo>
                  <a:cubicBezTo>
                    <a:pt x="266033" y="266767"/>
                    <a:pt x="318992" y="253770"/>
                    <a:pt x="319469" y="253676"/>
                  </a:cubicBezTo>
                  <a:lnTo>
                    <a:pt x="319469" y="253676"/>
                  </a:lnTo>
                  <a:cubicBezTo>
                    <a:pt x="368522" y="207380"/>
                    <a:pt x="342329" y="173987"/>
                    <a:pt x="322612" y="158334"/>
                  </a:cubicBezTo>
                  <a:cubicBezTo>
                    <a:pt x="299562" y="169272"/>
                    <a:pt x="274501" y="175375"/>
                    <a:pt x="248984" y="176264"/>
                  </a:cubicBezTo>
                  <a:lnTo>
                    <a:pt x="248984" y="176264"/>
                  </a:lnTo>
                  <a:cubicBezTo>
                    <a:pt x="242066" y="175662"/>
                    <a:pt x="236948" y="169590"/>
                    <a:pt x="237551" y="162700"/>
                  </a:cubicBezTo>
                  <a:cubicBezTo>
                    <a:pt x="238082" y="156644"/>
                    <a:pt x="242903" y="151842"/>
                    <a:pt x="248984" y="151314"/>
                  </a:cubicBezTo>
                  <a:cubicBezTo>
                    <a:pt x="273645" y="149792"/>
                    <a:pt x="297746" y="143339"/>
                    <a:pt x="319850" y="132340"/>
                  </a:cubicBezTo>
                  <a:cubicBezTo>
                    <a:pt x="361760" y="64036"/>
                    <a:pt x="251460" y="43449"/>
                    <a:pt x="251460" y="43449"/>
                  </a:cubicBezTo>
                  <a:cubicBezTo>
                    <a:pt x="255873" y="29300"/>
                    <a:pt x="255873" y="14150"/>
                    <a:pt x="251460" y="0"/>
                  </a:cubicBezTo>
                  <a:cubicBezTo>
                    <a:pt x="247396" y="13760"/>
                    <a:pt x="235766" y="23978"/>
                    <a:pt x="221552" y="26278"/>
                  </a:cubicBezTo>
                  <a:lnTo>
                    <a:pt x="198692" y="29788"/>
                  </a:lnTo>
                  <a:cubicBezTo>
                    <a:pt x="196310" y="36050"/>
                    <a:pt x="193643" y="42311"/>
                    <a:pt x="190786" y="48762"/>
                  </a:cubicBezTo>
                  <a:lnTo>
                    <a:pt x="204026" y="67735"/>
                  </a:lnTo>
                  <a:cubicBezTo>
                    <a:pt x="214554" y="82780"/>
                    <a:pt x="212535" y="103217"/>
                    <a:pt x="199263" y="115928"/>
                  </a:cubicBezTo>
                  <a:lnTo>
                    <a:pt x="148876" y="165544"/>
                  </a:lnTo>
                  <a:cubicBezTo>
                    <a:pt x="135795" y="178261"/>
                    <a:pt x="115489" y="179933"/>
                    <a:pt x="100489" y="169528"/>
                  </a:cubicBezTo>
                  <a:lnTo>
                    <a:pt x="81439" y="155772"/>
                  </a:lnTo>
                  <a:cubicBezTo>
                    <a:pt x="75269" y="158704"/>
                    <a:pt x="68904" y="161208"/>
                    <a:pt x="62389" y="163267"/>
                  </a:cubicBezTo>
                  <a:cubicBezTo>
                    <a:pt x="59912" y="169149"/>
                    <a:pt x="62389" y="217247"/>
                    <a:pt x="20955" y="217247"/>
                  </a:cubicBezTo>
                  <a:lnTo>
                    <a:pt x="0" y="217247"/>
                  </a:lnTo>
                  <a:lnTo>
                    <a:pt x="0" y="272270"/>
                  </a:lnTo>
                  <a:cubicBezTo>
                    <a:pt x="14002" y="277392"/>
                    <a:pt x="47054" y="286025"/>
                    <a:pt x="76200" y="269898"/>
                  </a:cubicBezTo>
                  <a:cubicBezTo>
                    <a:pt x="82098" y="266450"/>
                    <a:pt x="89685" y="268418"/>
                    <a:pt x="93147" y="274292"/>
                  </a:cubicBezTo>
                  <a:cubicBezTo>
                    <a:pt x="93215" y="274407"/>
                    <a:pt x="93281" y="274524"/>
                    <a:pt x="93345" y="274641"/>
                  </a:cubicBezTo>
                  <a:cubicBezTo>
                    <a:pt x="96705" y="280644"/>
                    <a:pt x="94580" y="288223"/>
                    <a:pt x="88582" y="291623"/>
                  </a:cubicBezTo>
                  <a:cubicBezTo>
                    <a:pt x="73225" y="300172"/>
                    <a:pt x="55883" y="304555"/>
                    <a:pt x="38291" y="304335"/>
                  </a:cubicBezTo>
                  <a:cubicBezTo>
                    <a:pt x="25381" y="304284"/>
                    <a:pt x="12547" y="302367"/>
                    <a:pt x="191" y="298643"/>
                  </a:cubicBezTo>
                  <a:lnTo>
                    <a:pt x="191" y="369604"/>
                  </a:lnTo>
                  <a:cubicBezTo>
                    <a:pt x="23527" y="375960"/>
                    <a:pt x="89821" y="390000"/>
                    <a:pt x="126016" y="356227"/>
                  </a:cubicBezTo>
                  <a:cubicBezTo>
                    <a:pt x="130969" y="351381"/>
                    <a:pt x="138930" y="351451"/>
                    <a:pt x="143796" y="356384"/>
                  </a:cubicBezTo>
                  <a:cubicBezTo>
                    <a:pt x="148662" y="361318"/>
                    <a:pt x="148592" y="369246"/>
                    <a:pt x="143638" y="374093"/>
                  </a:cubicBezTo>
                  <a:cubicBezTo>
                    <a:pt x="143483" y="374245"/>
                    <a:pt x="143324" y="374393"/>
                    <a:pt x="143161" y="374537"/>
                  </a:cubicBezTo>
                  <a:cubicBezTo>
                    <a:pt x="119539" y="396546"/>
                    <a:pt x="87630" y="402997"/>
                    <a:pt x="58579" y="402997"/>
                  </a:cubicBezTo>
                  <a:cubicBezTo>
                    <a:pt x="38888" y="402799"/>
                    <a:pt x="19289" y="400283"/>
                    <a:pt x="191" y="395503"/>
                  </a:cubicBezTo>
                  <a:lnTo>
                    <a:pt x="191" y="484773"/>
                  </a:lnTo>
                  <a:cubicBezTo>
                    <a:pt x="68104" y="522056"/>
                    <a:pt x="167735" y="476709"/>
                    <a:pt x="167735" y="476709"/>
                  </a:cubicBezTo>
                  <a:lnTo>
                    <a:pt x="167735" y="476709"/>
                  </a:lnTo>
                  <a:cubicBezTo>
                    <a:pt x="175260" y="461530"/>
                    <a:pt x="180308" y="445023"/>
                    <a:pt x="178689" y="440659"/>
                  </a:cubicBezTo>
                  <a:cubicBezTo>
                    <a:pt x="174384" y="435503"/>
                    <a:pt x="175091" y="427847"/>
                    <a:pt x="180269" y="423559"/>
                  </a:cubicBezTo>
                  <a:cubicBezTo>
                    <a:pt x="180376" y="423470"/>
                    <a:pt x="180484" y="423384"/>
                    <a:pt x="180594" y="423299"/>
                  </a:cubicBezTo>
                  <a:cubicBezTo>
                    <a:pt x="186080" y="419001"/>
                    <a:pt x="194014" y="419888"/>
                    <a:pt x="198406" y="425291"/>
                  </a:cubicBezTo>
                  <a:cubicBezTo>
                    <a:pt x="207359" y="436201"/>
                    <a:pt x="203930" y="454510"/>
                    <a:pt x="198406" y="470448"/>
                  </a:cubicBezTo>
                  <a:cubicBezTo>
                    <a:pt x="269748" y="450051"/>
                    <a:pt x="273653" y="400341"/>
                    <a:pt x="271272" y="377383"/>
                  </a:cubicBezTo>
                  <a:lnTo>
                    <a:pt x="246317" y="334123"/>
                  </a:lnTo>
                  <a:cubicBezTo>
                    <a:pt x="242833" y="328140"/>
                    <a:pt x="244879" y="320478"/>
                    <a:pt x="250885" y="317008"/>
                  </a:cubicBezTo>
                  <a:cubicBezTo>
                    <a:pt x="250918" y="316990"/>
                    <a:pt x="250951" y="316971"/>
                    <a:pt x="250984" y="316952"/>
                  </a:cubicBezTo>
                  <a:cubicBezTo>
                    <a:pt x="256892" y="313522"/>
                    <a:pt x="264473" y="315513"/>
                    <a:pt x="267917" y="321397"/>
                  </a:cubicBezTo>
                  <a:cubicBezTo>
                    <a:pt x="267956" y="321465"/>
                    <a:pt x="267995" y="321532"/>
                    <a:pt x="268034" y="321601"/>
                  </a:cubicBezTo>
                  <a:lnTo>
                    <a:pt x="290036" y="359548"/>
                  </a:lnTo>
                  <a:cubicBezTo>
                    <a:pt x="347186" y="340574"/>
                    <a:pt x="332232" y="300920"/>
                    <a:pt x="318611" y="278910"/>
                  </a:cubicBezTo>
                  <a:cubicBezTo>
                    <a:pt x="302664" y="281980"/>
                    <a:pt x="286466" y="283568"/>
                    <a:pt x="270224" y="283654"/>
                  </a:cubicBezTo>
                  <a:cubicBezTo>
                    <a:pt x="254157" y="283821"/>
                    <a:pt x="238139" y="281843"/>
                    <a:pt x="222599" y="277772"/>
                  </a:cubicBezTo>
                  <a:cubicBezTo>
                    <a:pt x="219872" y="290240"/>
                    <a:pt x="215006" y="302147"/>
                    <a:pt x="208216" y="312968"/>
                  </a:cubicBezTo>
                  <a:cubicBezTo>
                    <a:pt x="203996" y="318460"/>
                    <a:pt x="196105" y="319505"/>
                    <a:pt x="190591" y="315301"/>
                  </a:cubicBezTo>
                  <a:cubicBezTo>
                    <a:pt x="185746" y="311608"/>
                    <a:pt x="184262" y="304985"/>
                    <a:pt x="187071" y="299591"/>
                  </a:cubicBezTo>
                  <a:cubicBezTo>
                    <a:pt x="199644" y="279385"/>
                    <a:pt x="202502" y="262498"/>
                    <a:pt x="195834" y="249312"/>
                  </a:cubicBezTo>
                  <a:cubicBezTo>
                    <a:pt x="180213" y="218575"/>
                    <a:pt x="117062" y="207096"/>
                    <a:pt x="93917" y="205388"/>
                  </a:cubicBezTo>
                  <a:cubicBezTo>
                    <a:pt x="87018" y="204596"/>
                    <a:pt x="82071" y="198384"/>
                    <a:pt x="82867" y="191513"/>
                  </a:cubicBezTo>
                  <a:cubicBezTo>
                    <a:pt x="83623" y="184982"/>
                    <a:pt x="89322" y="180145"/>
                    <a:pt x="95917" y="180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33" name="Freeform 138">
              <a:extLst>
                <a:ext uri="{FF2B5EF4-FFF2-40B4-BE49-F238E27FC236}">
                  <a16:creationId xmlns:a16="http://schemas.microsoft.com/office/drawing/2014/main" id="{F64054A0-B878-4661-BF68-4277E64C9461}"/>
                </a:ext>
              </a:extLst>
            </p:cNvPr>
            <p:cNvSpPr/>
            <p:nvPr/>
          </p:nvSpPr>
          <p:spPr>
            <a:xfrm>
              <a:off x="2719332" y="2969932"/>
              <a:ext cx="482062" cy="480598"/>
            </a:xfrm>
            <a:custGeom>
              <a:avLst/>
              <a:gdLst>
                <a:gd name="connsiteX0" fmla="*/ 9718 w 482062"/>
                <a:gd name="connsiteY0" fmla="*/ 286690 h 480598"/>
                <a:gd name="connsiteX1" fmla="*/ 47818 w 482062"/>
                <a:gd name="connsiteY1" fmla="*/ 293615 h 480598"/>
                <a:gd name="connsiteX2" fmla="*/ 65153 w 482062"/>
                <a:gd name="connsiteY2" fmla="*/ 336400 h 480598"/>
                <a:gd name="connsiteX3" fmla="*/ 42484 w 482062"/>
                <a:gd name="connsiteY3" fmla="*/ 367801 h 480598"/>
                <a:gd name="connsiteX4" fmla="*/ 43722 w 482062"/>
                <a:gd name="connsiteY4" fmla="*/ 383834 h 480598"/>
                <a:gd name="connsiteX5" fmla="*/ 93728 w 482062"/>
                <a:gd name="connsiteY5" fmla="*/ 434493 h 480598"/>
                <a:gd name="connsiteX6" fmla="*/ 110111 w 482062"/>
                <a:gd name="connsiteY6" fmla="*/ 436390 h 480598"/>
                <a:gd name="connsiteX7" fmla="*/ 142020 w 482062"/>
                <a:gd name="connsiteY7" fmla="*/ 414476 h 480598"/>
                <a:gd name="connsiteX8" fmla="*/ 184597 w 482062"/>
                <a:gd name="connsiteY8" fmla="*/ 432216 h 480598"/>
                <a:gd name="connsiteX9" fmla="*/ 191264 w 482062"/>
                <a:gd name="connsiteY9" fmla="*/ 470163 h 480598"/>
                <a:gd name="connsiteX10" fmla="*/ 203456 w 482062"/>
                <a:gd name="connsiteY10" fmla="*/ 480599 h 480598"/>
                <a:gd name="connsiteX11" fmla="*/ 274703 w 482062"/>
                <a:gd name="connsiteY11" fmla="*/ 480599 h 480598"/>
                <a:gd name="connsiteX12" fmla="*/ 287086 w 482062"/>
                <a:gd name="connsiteY12" fmla="*/ 470353 h 480598"/>
                <a:gd name="connsiteX13" fmla="*/ 294134 w 482062"/>
                <a:gd name="connsiteY13" fmla="*/ 432406 h 480598"/>
                <a:gd name="connsiteX14" fmla="*/ 336997 w 482062"/>
                <a:gd name="connsiteY14" fmla="*/ 415235 h 480598"/>
                <a:gd name="connsiteX15" fmla="*/ 368524 w 482062"/>
                <a:gd name="connsiteY15" fmla="*/ 437529 h 480598"/>
                <a:gd name="connsiteX16" fmla="*/ 384717 w 482062"/>
                <a:gd name="connsiteY16" fmla="*/ 436295 h 480598"/>
                <a:gd name="connsiteX17" fmla="*/ 435390 w 482062"/>
                <a:gd name="connsiteY17" fmla="*/ 386395 h 480598"/>
                <a:gd name="connsiteX18" fmla="*/ 436914 w 482062"/>
                <a:gd name="connsiteY18" fmla="*/ 370363 h 480598"/>
                <a:gd name="connsiteX19" fmla="*/ 415006 w 482062"/>
                <a:gd name="connsiteY19" fmla="*/ 338582 h 480598"/>
                <a:gd name="connsiteX20" fmla="*/ 433009 w 482062"/>
                <a:gd name="connsiteY20" fmla="*/ 296176 h 480598"/>
                <a:gd name="connsiteX21" fmla="*/ 471109 w 482062"/>
                <a:gd name="connsiteY21" fmla="*/ 289820 h 480598"/>
                <a:gd name="connsiteX22" fmla="*/ 481491 w 482062"/>
                <a:gd name="connsiteY22" fmla="*/ 277582 h 480598"/>
                <a:gd name="connsiteX23" fmla="*/ 482062 w 482062"/>
                <a:gd name="connsiteY23" fmla="*/ 206811 h 480598"/>
                <a:gd name="connsiteX24" fmla="*/ 471871 w 482062"/>
                <a:gd name="connsiteY24" fmla="*/ 194478 h 480598"/>
                <a:gd name="connsiteX25" fmla="*/ 433771 w 482062"/>
                <a:gd name="connsiteY25" fmla="*/ 187363 h 480598"/>
                <a:gd name="connsiteX26" fmla="*/ 416340 w 482062"/>
                <a:gd name="connsiteY26" fmla="*/ 144578 h 480598"/>
                <a:gd name="connsiteX27" fmla="*/ 438628 w 482062"/>
                <a:gd name="connsiteY27" fmla="*/ 112987 h 480598"/>
                <a:gd name="connsiteX28" fmla="*/ 437295 w 482062"/>
                <a:gd name="connsiteY28" fmla="*/ 96955 h 480598"/>
                <a:gd name="connsiteX29" fmla="*/ 387384 w 482062"/>
                <a:gd name="connsiteY29" fmla="*/ 46580 h 480598"/>
                <a:gd name="connsiteX30" fmla="*/ 371287 w 482062"/>
                <a:gd name="connsiteY30" fmla="*/ 45062 h 480598"/>
                <a:gd name="connsiteX31" fmla="*/ 339378 w 482062"/>
                <a:gd name="connsiteY31" fmla="*/ 66407 h 480598"/>
                <a:gd name="connsiteX32" fmla="*/ 296801 w 482062"/>
                <a:gd name="connsiteY32" fmla="*/ 49046 h 480598"/>
                <a:gd name="connsiteX33" fmla="*/ 290229 w 482062"/>
                <a:gd name="connsiteY33" fmla="*/ 11099 h 480598"/>
                <a:gd name="connsiteX34" fmla="*/ 277942 w 482062"/>
                <a:gd name="connsiteY34" fmla="*/ 474 h 480598"/>
                <a:gd name="connsiteX35" fmla="*/ 206885 w 482062"/>
                <a:gd name="connsiteY35" fmla="*/ 0 h 480598"/>
                <a:gd name="connsiteX36" fmla="*/ 194884 w 482062"/>
                <a:gd name="connsiteY36" fmla="*/ 10246 h 480598"/>
                <a:gd name="connsiteX37" fmla="*/ 187835 w 482062"/>
                <a:gd name="connsiteY37" fmla="*/ 48193 h 480598"/>
                <a:gd name="connsiteX38" fmla="*/ 144401 w 482062"/>
                <a:gd name="connsiteY38" fmla="*/ 65459 h 480598"/>
                <a:gd name="connsiteX39" fmla="*/ 112778 w 482062"/>
                <a:gd name="connsiteY39" fmla="*/ 43260 h 480598"/>
                <a:gd name="connsiteX40" fmla="*/ 96681 w 482062"/>
                <a:gd name="connsiteY40" fmla="*/ 44588 h 480598"/>
                <a:gd name="connsiteX41" fmla="*/ 46008 w 482062"/>
                <a:gd name="connsiteY41" fmla="*/ 94867 h 480598"/>
                <a:gd name="connsiteX42" fmla="*/ 44484 w 482062"/>
                <a:gd name="connsiteY42" fmla="*/ 110900 h 480598"/>
                <a:gd name="connsiteX43" fmla="*/ 66487 w 482062"/>
                <a:gd name="connsiteY43" fmla="*/ 142301 h 480598"/>
                <a:gd name="connsiteX44" fmla="*/ 48389 w 482062"/>
                <a:gd name="connsiteY44" fmla="*/ 184707 h 480598"/>
                <a:gd name="connsiteX45" fmla="*/ 10289 w 482062"/>
                <a:gd name="connsiteY45" fmla="*/ 191348 h 480598"/>
                <a:gd name="connsiteX46" fmla="*/ 2 w 482062"/>
                <a:gd name="connsiteY46" fmla="*/ 203586 h 480598"/>
                <a:gd name="connsiteX47" fmla="*/ 2 w 482062"/>
                <a:gd name="connsiteY47" fmla="*/ 274262 h 480598"/>
                <a:gd name="connsiteX48" fmla="*/ 9718 w 482062"/>
                <a:gd name="connsiteY48" fmla="*/ 286690 h 480598"/>
                <a:gd name="connsiteX49" fmla="*/ 240794 w 482062"/>
                <a:gd name="connsiteY49" fmla="*/ 137178 h 480598"/>
                <a:gd name="connsiteX50" fmla="*/ 344331 w 482062"/>
                <a:gd name="connsiteY50" fmla="*/ 240489 h 480598"/>
                <a:gd name="connsiteX51" fmla="*/ 240604 w 482062"/>
                <a:gd name="connsiteY51" fmla="*/ 343610 h 480598"/>
                <a:gd name="connsiteX52" fmla="*/ 137067 w 482062"/>
                <a:gd name="connsiteY52" fmla="*/ 240394 h 480598"/>
                <a:gd name="connsiteX53" fmla="*/ 240794 w 482062"/>
                <a:gd name="connsiteY53" fmla="*/ 137178 h 48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2062" h="480598">
                  <a:moveTo>
                    <a:pt x="9718" y="286690"/>
                  </a:moveTo>
                  <a:lnTo>
                    <a:pt x="47818" y="293615"/>
                  </a:lnTo>
                  <a:cubicBezTo>
                    <a:pt x="51913" y="308497"/>
                    <a:pt x="57730" y="322855"/>
                    <a:pt x="65153" y="336400"/>
                  </a:cubicBezTo>
                  <a:lnTo>
                    <a:pt x="42484" y="367801"/>
                  </a:lnTo>
                  <a:cubicBezTo>
                    <a:pt x="38942" y="372738"/>
                    <a:pt x="39464" y="379494"/>
                    <a:pt x="43722" y="383834"/>
                  </a:cubicBezTo>
                  <a:lnTo>
                    <a:pt x="93728" y="434493"/>
                  </a:lnTo>
                  <a:cubicBezTo>
                    <a:pt x="97952" y="439103"/>
                    <a:pt x="104938" y="439912"/>
                    <a:pt x="110111" y="436390"/>
                  </a:cubicBezTo>
                  <a:lnTo>
                    <a:pt x="142020" y="414476"/>
                  </a:lnTo>
                  <a:cubicBezTo>
                    <a:pt x="155503" y="421952"/>
                    <a:pt x="169785" y="427903"/>
                    <a:pt x="184597" y="432216"/>
                  </a:cubicBezTo>
                  <a:lnTo>
                    <a:pt x="191264" y="470163"/>
                  </a:lnTo>
                  <a:cubicBezTo>
                    <a:pt x="192237" y="476133"/>
                    <a:pt x="197384" y="480538"/>
                    <a:pt x="203456" y="480599"/>
                  </a:cubicBezTo>
                  <a:lnTo>
                    <a:pt x="274703" y="480599"/>
                  </a:lnTo>
                  <a:cubicBezTo>
                    <a:pt x="280759" y="480570"/>
                    <a:pt x="285947" y="476277"/>
                    <a:pt x="287086" y="470353"/>
                  </a:cubicBezTo>
                  <a:lnTo>
                    <a:pt x="294134" y="432406"/>
                  </a:lnTo>
                  <a:cubicBezTo>
                    <a:pt x="309063" y="428419"/>
                    <a:pt x="323454" y="422654"/>
                    <a:pt x="336997" y="415235"/>
                  </a:cubicBezTo>
                  <a:lnTo>
                    <a:pt x="368524" y="437529"/>
                  </a:lnTo>
                  <a:cubicBezTo>
                    <a:pt x="373512" y="441071"/>
                    <a:pt x="380329" y="440551"/>
                    <a:pt x="384717" y="436295"/>
                  </a:cubicBezTo>
                  <a:lnTo>
                    <a:pt x="435390" y="386395"/>
                  </a:lnTo>
                  <a:cubicBezTo>
                    <a:pt x="439776" y="382146"/>
                    <a:pt x="440422" y="375356"/>
                    <a:pt x="436914" y="370363"/>
                  </a:cubicBezTo>
                  <a:lnTo>
                    <a:pt x="415006" y="338582"/>
                  </a:lnTo>
                  <a:cubicBezTo>
                    <a:pt x="422696" y="325218"/>
                    <a:pt x="428740" y="310980"/>
                    <a:pt x="433009" y="296176"/>
                  </a:cubicBezTo>
                  <a:lnTo>
                    <a:pt x="471109" y="289820"/>
                  </a:lnTo>
                  <a:cubicBezTo>
                    <a:pt x="477100" y="288804"/>
                    <a:pt x="481484" y="283635"/>
                    <a:pt x="481491" y="277582"/>
                  </a:cubicBezTo>
                  <a:lnTo>
                    <a:pt x="482062" y="206811"/>
                  </a:lnTo>
                  <a:cubicBezTo>
                    <a:pt x="482080" y="200796"/>
                    <a:pt x="477801" y="195618"/>
                    <a:pt x="471871" y="194478"/>
                  </a:cubicBezTo>
                  <a:lnTo>
                    <a:pt x="433771" y="187363"/>
                  </a:lnTo>
                  <a:cubicBezTo>
                    <a:pt x="429710" y="172455"/>
                    <a:pt x="423858" y="158089"/>
                    <a:pt x="416340" y="144578"/>
                  </a:cubicBezTo>
                  <a:lnTo>
                    <a:pt x="438628" y="112987"/>
                  </a:lnTo>
                  <a:cubicBezTo>
                    <a:pt x="442145" y="108028"/>
                    <a:pt x="441583" y="101270"/>
                    <a:pt x="437295" y="96955"/>
                  </a:cubicBezTo>
                  <a:lnTo>
                    <a:pt x="387384" y="46580"/>
                  </a:lnTo>
                  <a:cubicBezTo>
                    <a:pt x="383082" y="42286"/>
                    <a:pt x="376321" y="41648"/>
                    <a:pt x="371287" y="45062"/>
                  </a:cubicBezTo>
                  <a:lnTo>
                    <a:pt x="339378" y="66407"/>
                  </a:lnTo>
                  <a:cubicBezTo>
                    <a:pt x="325936" y="58940"/>
                    <a:pt x="311641" y="53111"/>
                    <a:pt x="296801" y="49046"/>
                  </a:cubicBezTo>
                  <a:lnTo>
                    <a:pt x="290229" y="11099"/>
                  </a:lnTo>
                  <a:cubicBezTo>
                    <a:pt x="289373" y="4998"/>
                    <a:pt x="284127" y="462"/>
                    <a:pt x="277942" y="474"/>
                  </a:cubicBezTo>
                  <a:lnTo>
                    <a:pt x="206885" y="0"/>
                  </a:lnTo>
                  <a:cubicBezTo>
                    <a:pt x="200974" y="206"/>
                    <a:pt x="195992" y="4459"/>
                    <a:pt x="194884" y="10246"/>
                  </a:cubicBezTo>
                  <a:lnTo>
                    <a:pt x="187835" y="48193"/>
                  </a:lnTo>
                  <a:cubicBezTo>
                    <a:pt x="172702" y="52156"/>
                    <a:pt x="158115" y="57955"/>
                    <a:pt x="144401" y="65459"/>
                  </a:cubicBezTo>
                  <a:lnTo>
                    <a:pt x="112778" y="43260"/>
                  </a:lnTo>
                  <a:cubicBezTo>
                    <a:pt x="107788" y="39796"/>
                    <a:pt x="101031" y="40354"/>
                    <a:pt x="96681" y="44588"/>
                  </a:cubicBezTo>
                  <a:lnTo>
                    <a:pt x="46008" y="94867"/>
                  </a:lnTo>
                  <a:cubicBezTo>
                    <a:pt x="41733" y="99169"/>
                    <a:pt x="41095" y="105876"/>
                    <a:pt x="44484" y="110900"/>
                  </a:cubicBezTo>
                  <a:lnTo>
                    <a:pt x="66487" y="142301"/>
                  </a:lnTo>
                  <a:cubicBezTo>
                    <a:pt x="58839" y="155697"/>
                    <a:pt x="52767" y="169926"/>
                    <a:pt x="48389" y="184707"/>
                  </a:cubicBezTo>
                  <a:lnTo>
                    <a:pt x="10289" y="191348"/>
                  </a:lnTo>
                  <a:cubicBezTo>
                    <a:pt x="4356" y="192440"/>
                    <a:pt x="39" y="197576"/>
                    <a:pt x="2" y="203586"/>
                  </a:cubicBezTo>
                  <a:lnTo>
                    <a:pt x="2" y="274262"/>
                  </a:lnTo>
                  <a:cubicBezTo>
                    <a:pt x="-108" y="280168"/>
                    <a:pt x="3941" y="285348"/>
                    <a:pt x="9718" y="286690"/>
                  </a:cubicBezTo>
                  <a:close/>
                  <a:moveTo>
                    <a:pt x="240794" y="137178"/>
                  </a:moveTo>
                  <a:cubicBezTo>
                    <a:pt x="298029" y="137231"/>
                    <a:pt x="344384" y="183485"/>
                    <a:pt x="344331" y="240489"/>
                  </a:cubicBezTo>
                  <a:cubicBezTo>
                    <a:pt x="344278" y="297493"/>
                    <a:pt x="297838" y="343662"/>
                    <a:pt x="240604" y="343610"/>
                  </a:cubicBezTo>
                  <a:cubicBezTo>
                    <a:pt x="183407" y="343558"/>
                    <a:pt x="137067" y="297362"/>
                    <a:pt x="137067" y="240394"/>
                  </a:cubicBezTo>
                  <a:cubicBezTo>
                    <a:pt x="137120" y="183374"/>
                    <a:pt x="183544" y="137178"/>
                    <a:pt x="240794" y="137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34" name="Freeform 139">
              <a:extLst>
                <a:ext uri="{FF2B5EF4-FFF2-40B4-BE49-F238E27FC236}">
                  <a16:creationId xmlns:a16="http://schemas.microsoft.com/office/drawing/2014/main" id="{2BD71138-E3B9-4C99-8062-3D867E2BB551}"/>
                </a:ext>
              </a:extLst>
            </p:cNvPr>
            <p:cNvSpPr/>
            <p:nvPr/>
          </p:nvSpPr>
          <p:spPr>
            <a:xfrm>
              <a:off x="3274546" y="3011578"/>
              <a:ext cx="41433" cy="41267"/>
            </a:xfrm>
            <a:custGeom>
              <a:avLst/>
              <a:gdLst>
                <a:gd name="connsiteX0" fmla="*/ 0 w 41433"/>
                <a:gd name="connsiteY0" fmla="*/ 0 h 41267"/>
                <a:gd name="connsiteX1" fmla="*/ 41434 w 41433"/>
                <a:gd name="connsiteY1" fmla="*/ 0 h 41267"/>
                <a:gd name="connsiteX2" fmla="*/ 41434 w 41433"/>
                <a:gd name="connsiteY2" fmla="*/ 41267 h 41267"/>
                <a:gd name="connsiteX3" fmla="*/ 0 w 41433"/>
                <a:gd name="connsiteY3" fmla="*/ 41267 h 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" h="41267">
                  <a:moveTo>
                    <a:pt x="0" y="0"/>
                  </a:moveTo>
                  <a:lnTo>
                    <a:pt x="41434" y="0"/>
                  </a:lnTo>
                  <a:lnTo>
                    <a:pt x="41434" y="41267"/>
                  </a:lnTo>
                  <a:lnTo>
                    <a:pt x="0" y="412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35" name="Freeform 140">
              <a:extLst>
                <a:ext uri="{FF2B5EF4-FFF2-40B4-BE49-F238E27FC236}">
                  <a16:creationId xmlns:a16="http://schemas.microsoft.com/office/drawing/2014/main" id="{7C6D4D91-2707-4EB3-BE39-49241BF12E3B}"/>
                </a:ext>
              </a:extLst>
            </p:cNvPr>
            <p:cNvSpPr/>
            <p:nvPr/>
          </p:nvSpPr>
          <p:spPr>
            <a:xfrm>
              <a:off x="3278928" y="3148946"/>
              <a:ext cx="41433" cy="41267"/>
            </a:xfrm>
            <a:custGeom>
              <a:avLst/>
              <a:gdLst>
                <a:gd name="connsiteX0" fmla="*/ 0 w 41433"/>
                <a:gd name="connsiteY0" fmla="*/ 0 h 41267"/>
                <a:gd name="connsiteX1" fmla="*/ 41434 w 41433"/>
                <a:gd name="connsiteY1" fmla="*/ 0 h 41267"/>
                <a:gd name="connsiteX2" fmla="*/ 41434 w 41433"/>
                <a:gd name="connsiteY2" fmla="*/ 41267 h 41267"/>
                <a:gd name="connsiteX3" fmla="*/ 0 w 41433"/>
                <a:gd name="connsiteY3" fmla="*/ 41267 h 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" h="41267">
                  <a:moveTo>
                    <a:pt x="0" y="0"/>
                  </a:moveTo>
                  <a:lnTo>
                    <a:pt x="41434" y="0"/>
                  </a:lnTo>
                  <a:lnTo>
                    <a:pt x="41434" y="41267"/>
                  </a:lnTo>
                  <a:lnTo>
                    <a:pt x="0" y="412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36" name="Freeform 141">
              <a:extLst>
                <a:ext uri="{FF2B5EF4-FFF2-40B4-BE49-F238E27FC236}">
                  <a16:creationId xmlns:a16="http://schemas.microsoft.com/office/drawing/2014/main" id="{9EF3705B-F964-4D79-98F2-AAE6C5935DCD}"/>
                </a:ext>
              </a:extLst>
            </p:cNvPr>
            <p:cNvSpPr/>
            <p:nvPr/>
          </p:nvSpPr>
          <p:spPr>
            <a:xfrm>
              <a:off x="2601986" y="3011578"/>
              <a:ext cx="41433" cy="41267"/>
            </a:xfrm>
            <a:custGeom>
              <a:avLst/>
              <a:gdLst>
                <a:gd name="connsiteX0" fmla="*/ 0 w 41433"/>
                <a:gd name="connsiteY0" fmla="*/ 0 h 41267"/>
                <a:gd name="connsiteX1" fmla="*/ 41434 w 41433"/>
                <a:gd name="connsiteY1" fmla="*/ 0 h 41267"/>
                <a:gd name="connsiteX2" fmla="*/ 41434 w 41433"/>
                <a:gd name="connsiteY2" fmla="*/ 41267 h 41267"/>
                <a:gd name="connsiteX3" fmla="*/ 0 w 41433"/>
                <a:gd name="connsiteY3" fmla="*/ 41267 h 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" h="41267">
                  <a:moveTo>
                    <a:pt x="0" y="0"/>
                  </a:moveTo>
                  <a:lnTo>
                    <a:pt x="41434" y="0"/>
                  </a:lnTo>
                  <a:lnTo>
                    <a:pt x="41434" y="41267"/>
                  </a:lnTo>
                  <a:lnTo>
                    <a:pt x="0" y="412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37" name="Freeform 142">
              <a:extLst>
                <a:ext uri="{FF2B5EF4-FFF2-40B4-BE49-F238E27FC236}">
                  <a16:creationId xmlns:a16="http://schemas.microsoft.com/office/drawing/2014/main" id="{399EF073-9673-4F1A-A4EC-1D431363A215}"/>
                </a:ext>
              </a:extLst>
            </p:cNvPr>
            <p:cNvSpPr/>
            <p:nvPr/>
          </p:nvSpPr>
          <p:spPr>
            <a:xfrm>
              <a:off x="2606368" y="3148946"/>
              <a:ext cx="41433" cy="41267"/>
            </a:xfrm>
            <a:custGeom>
              <a:avLst/>
              <a:gdLst>
                <a:gd name="connsiteX0" fmla="*/ 0 w 41433"/>
                <a:gd name="connsiteY0" fmla="*/ 0 h 41267"/>
                <a:gd name="connsiteX1" fmla="*/ 41434 w 41433"/>
                <a:gd name="connsiteY1" fmla="*/ 0 h 41267"/>
                <a:gd name="connsiteX2" fmla="*/ 41434 w 41433"/>
                <a:gd name="connsiteY2" fmla="*/ 41267 h 41267"/>
                <a:gd name="connsiteX3" fmla="*/ 0 w 41433"/>
                <a:gd name="connsiteY3" fmla="*/ 41267 h 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" h="41267">
                  <a:moveTo>
                    <a:pt x="0" y="0"/>
                  </a:moveTo>
                  <a:lnTo>
                    <a:pt x="41434" y="0"/>
                  </a:lnTo>
                  <a:lnTo>
                    <a:pt x="41434" y="41267"/>
                  </a:lnTo>
                  <a:lnTo>
                    <a:pt x="0" y="412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grpSp>
        <p:nvGrpSpPr>
          <p:cNvPr id="138" name="Graphic 17">
            <a:extLst>
              <a:ext uri="{FF2B5EF4-FFF2-40B4-BE49-F238E27FC236}">
                <a16:creationId xmlns:a16="http://schemas.microsoft.com/office/drawing/2014/main" id="{BC92B4A2-C786-4CF3-ACAA-4EE8BB3E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741445" y="4952799"/>
            <a:ext cx="620638" cy="620781"/>
            <a:chOff x="6662973" y="2950882"/>
            <a:chExt cx="826069" cy="826259"/>
          </a:xfrm>
          <a:solidFill>
            <a:schemeClr val="accent4">
              <a:lumMod val="75000"/>
            </a:schemeClr>
          </a:solidFill>
        </p:grpSpPr>
        <p:sp>
          <p:nvSpPr>
            <p:cNvPr id="139" name="Freeform 255">
              <a:extLst>
                <a:ext uri="{FF2B5EF4-FFF2-40B4-BE49-F238E27FC236}">
                  <a16:creationId xmlns:a16="http://schemas.microsoft.com/office/drawing/2014/main" id="{B45AC92D-7C0C-433F-B693-845FE8880323}"/>
                </a:ext>
              </a:extLst>
            </p:cNvPr>
            <p:cNvSpPr/>
            <p:nvPr/>
          </p:nvSpPr>
          <p:spPr>
            <a:xfrm>
              <a:off x="6662973" y="3092640"/>
              <a:ext cx="270612" cy="148115"/>
            </a:xfrm>
            <a:custGeom>
              <a:avLst/>
              <a:gdLst>
                <a:gd name="connsiteX0" fmla="*/ 270612 w 270612"/>
                <a:gd name="connsiteY0" fmla="*/ 52471 h 148115"/>
                <a:gd name="connsiteX1" fmla="*/ 270612 w 270612"/>
                <a:gd name="connsiteY1" fmla="*/ 135591 h 148115"/>
                <a:gd name="connsiteX2" fmla="*/ 258087 w 270612"/>
                <a:gd name="connsiteY2" fmla="*/ 148116 h 148115"/>
                <a:gd name="connsiteX3" fmla="*/ 12525 w 270612"/>
                <a:gd name="connsiteY3" fmla="*/ 148116 h 148115"/>
                <a:gd name="connsiteX4" fmla="*/ 0 w 270612"/>
                <a:gd name="connsiteY4" fmla="*/ 135591 h 148115"/>
                <a:gd name="connsiteX5" fmla="*/ 0 w 270612"/>
                <a:gd name="connsiteY5" fmla="*/ 52092 h 148115"/>
                <a:gd name="connsiteX6" fmla="*/ 21159 w 270612"/>
                <a:gd name="connsiteY6" fmla="*/ 12050 h 148115"/>
                <a:gd name="connsiteX7" fmla="*/ 23816 w 270612"/>
                <a:gd name="connsiteY7" fmla="*/ 10722 h 148115"/>
                <a:gd name="connsiteX8" fmla="*/ 52851 w 270612"/>
                <a:gd name="connsiteY8" fmla="*/ 0 h 148115"/>
                <a:gd name="connsiteX9" fmla="*/ 135306 w 270612"/>
                <a:gd name="connsiteY9" fmla="*/ 53990 h 148115"/>
                <a:gd name="connsiteX10" fmla="*/ 217477 w 270612"/>
                <a:gd name="connsiteY10" fmla="*/ 569 h 148115"/>
                <a:gd name="connsiteX11" fmla="*/ 245942 w 270612"/>
                <a:gd name="connsiteY11" fmla="*/ 10722 h 148115"/>
                <a:gd name="connsiteX12" fmla="*/ 248599 w 270612"/>
                <a:gd name="connsiteY12" fmla="*/ 12050 h 148115"/>
                <a:gd name="connsiteX13" fmla="*/ 270612 w 270612"/>
                <a:gd name="connsiteY13" fmla="*/ 52471 h 14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12" h="148115">
                  <a:moveTo>
                    <a:pt x="270612" y="52471"/>
                  </a:moveTo>
                  <a:lnTo>
                    <a:pt x="270612" y="135591"/>
                  </a:lnTo>
                  <a:cubicBezTo>
                    <a:pt x="270561" y="142487"/>
                    <a:pt x="264983" y="148064"/>
                    <a:pt x="258087" y="148116"/>
                  </a:cubicBezTo>
                  <a:lnTo>
                    <a:pt x="12525" y="148116"/>
                  </a:lnTo>
                  <a:cubicBezTo>
                    <a:pt x="5608" y="148116"/>
                    <a:pt x="0" y="142508"/>
                    <a:pt x="0" y="135591"/>
                  </a:cubicBezTo>
                  <a:lnTo>
                    <a:pt x="0" y="52092"/>
                  </a:lnTo>
                  <a:cubicBezTo>
                    <a:pt x="3" y="36068"/>
                    <a:pt x="7923" y="21081"/>
                    <a:pt x="21159" y="12050"/>
                  </a:cubicBezTo>
                  <a:cubicBezTo>
                    <a:pt x="22005" y="11533"/>
                    <a:pt x="22894" y="11088"/>
                    <a:pt x="23816" y="10722"/>
                  </a:cubicBezTo>
                  <a:lnTo>
                    <a:pt x="52851" y="0"/>
                  </a:lnTo>
                  <a:cubicBezTo>
                    <a:pt x="70974" y="30743"/>
                    <a:pt x="100294" y="53990"/>
                    <a:pt x="135306" y="53990"/>
                  </a:cubicBezTo>
                  <a:cubicBezTo>
                    <a:pt x="170319" y="53990"/>
                    <a:pt x="199259" y="30933"/>
                    <a:pt x="217477" y="569"/>
                  </a:cubicBezTo>
                  <a:lnTo>
                    <a:pt x="245942" y="10722"/>
                  </a:lnTo>
                  <a:cubicBezTo>
                    <a:pt x="246873" y="11068"/>
                    <a:pt x="247763" y="11514"/>
                    <a:pt x="248599" y="12050"/>
                  </a:cubicBezTo>
                  <a:cubicBezTo>
                    <a:pt x="262298" y="20936"/>
                    <a:pt x="270579" y="36143"/>
                    <a:pt x="270612" y="52471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0" name="Freeform 256">
              <a:extLst>
                <a:ext uri="{FF2B5EF4-FFF2-40B4-BE49-F238E27FC236}">
                  <a16:creationId xmlns:a16="http://schemas.microsoft.com/office/drawing/2014/main" id="{703A4CB5-8D50-4DAE-8EDB-2D00F9A3BF41}"/>
                </a:ext>
              </a:extLst>
            </p:cNvPr>
            <p:cNvSpPr/>
            <p:nvPr/>
          </p:nvSpPr>
          <p:spPr>
            <a:xfrm>
              <a:off x="6721801" y="2950882"/>
              <a:ext cx="152954" cy="170698"/>
            </a:xfrm>
            <a:custGeom>
              <a:avLst/>
              <a:gdLst>
                <a:gd name="connsiteX0" fmla="*/ 152955 w 152954"/>
                <a:gd name="connsiteY0" fmla="*/ 76477 h 170698"/>
                <a:gd name="connsiteX1" fmla="*/ 76477 w 152954"/>
                <a:gd name="connsiteY1" fmla="*/ 170698 h 170698"/>
                <a:gd name="connsiteX2" fmla="*/ 0 w 152954"/>
                <a:gd name="connsiteY2" fmla="*/ 76477 h 170698"/>
                <a:gd name="connsiteX3" fmla="*/ 76477 w 152954"/>
                <a:gd name="connsiteY3" fmla="*/ 0 h 170698"/>
                <a:gd name="connsiteX4" fmla="*/ 152955 w 152954"/>
                <a:gd name="connsiteY4" fmla="*/ 76477 h 1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54" h="170698">
                  <a:moveTo>
                    <a:pt x="152955" y="76477"/>
                  </a:moveTo>
                  <a:cubicBezTo>
                    <a:pt x="152955" y="119176"/>
                    <a:pt x="118891" y="170698"/>
                    <a:pt x="76477" y="170698"/>
                  </a:cubicBezTo>
                  <a:cubicBezTo>
                    <a:pt x="34064" y="170698"/>
                    <a:pt x="0" y="119176"/>
                    <a:pt x="0" y="76477"/>
                  </a:cubicBezTo>
                  <a:cubicBezTo>
                    <a:pt x="0" y="34240"/>
                    <a:pt x="34240" y="0"/>
                    <a:pt x="76477" y="0"/>
                  </a:cubicBezTo>
                  <a:cubicBezTo>
                    <a:pt x="118715" y="0"/>
                    <a:pt x="152955" y="34240"/>
                    <a:pt x="152955" y="76477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1" name="Freeform 257">
              <a:extLst>
                <a:ext uri="{FF2B5EF4-FFF2-40B4-BE49-F238E27FC236}">
                  <a16:creationId xmlns:a16="http://schemas.microsoft.com/office/drawing/2014/main" id="{BB61CE45-70C6-474E-B54A-3A9B29EE808D}"/>
                </a:ext>
              </a:extLst>
            </p:cNvPr>
            <p:cNvSpPr/>
            <p:nvPr/>
          </p:nvSpPr>
          <p:spPr>
            <a:xfrm>
              <a:off x="7218335" y="3629025"/>
              <a:ext cx="270707" cy="148115"/>
            </a:xfrm>
            <a:custGeom>
              <a:avLst/>
              <a:gdLst>
                <a:gd name="connsiteX0" fmla="*/ 270707 w 270707"/>
                <a:gd name="connsiteY0" fmla="*/ 52471 h 148115"/>
                <a:gd name="connsiteX1" fmla="*/ 270707 w 270707"/>
                <a:gd name="connsiteY1" fmla="*/ 135591 h 148115"/>
                <a:gd name="connsiteX2" fmla="*/ 258182 w 270707"/>
                <a:gd name="connsiteY2" fmla="*/ 148116 h 148115"/>
                <a:gd name="connsiteX3" fmla="*/ 12430 w 270707"/>
                <a:gd name="connsiteY3" fmla="*/ 148116 h 148115"/>
                <a:gd name="connsiteX4" fmla="*/ 0 w 270707"/>
                <a:gd name="connsiteY4" fmla="*/ 135591 h 148115"/>
                <a:gd name="connsiteX5" fmla="*/ 0 w 270707"/>
                <a:gd name="connsiteY5" fmla="*/ 52092 h 148115"/>
                <a:gd name="connsiteX6" fmla="*/ 21065 w 270707"/>
                <a:gd name="connsiteY6" fmla="*/ 12050 h 148115"/>
                <a:gd name="connsiteX7" fmla="*/ 23816 w 270707"/>
                <a:gd name="connsiteY7" fmla="*/ 10627 h 148115"/>
                <a:gd name="connsiteX8" fmla="*/ 52282 w 270707"/>
                <a:gd name="connsiteY8" fmla="*/ 0 h 148115"/>
                <a:gd name="connsiteX9" fmla="*/ 134832 w 270707"/>
                <a:gd name="connsiteY9" fmla="*/ 53990 h 148115"/>
                <a:gd name="connsiteX10" fmla="*/ 217192 w 270707"/>
                <a:gd name="connsiteY10" fmla="*/ 474 h 148115"/>
                <a:gd name="connsiteX11" fmla="*/ 245657 w 270707"/>
                <a:gd name="connsiteY11" fmla="*/ 10627 h 148115"/>
                <a:gd name="connsiteX12" fmla="*/ 248409 w 270707"/>
                <a:gd name="connsiteY12" fmla="*/ 11861 h 148115"/>
                <a:gd name="connsiteX13" fmla="*/ 270707 w 270707"/>
                <a:gd name="connsiteY13" fmla="*/ 52471 h 14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707" h="148115">
                  <a:moveTo>
                    <a:pt x="270707" y="52471"/>
                  </a:moveTo>
                  <a:lnTo>
                    <a:pt x="270707" y="135591"/>
                  </a:lnTo>
                  <a:cubicBezTo>
                    <a:pt x="270655" y="142486"/>
                    <a:pt x="265078" y="148064"/>
                    <a:pt x="258182" y="148116"/>
                  </a:cubicBezTo>
                  <a:lnTo>
                    <a:pt x="12430" y="148116"/>
                  </a:lnTo>
                  <a:cubicBezTo>
                    <a:pt x="5550" y="148063"/>
                    <a:pt x="0" y="142471"/>
                    <a:pt x="0" y="135591"/>
                  </a:cubicBezTo>
                  <a:lnTo>
                    <a:pt x="0" y="52092"/>
                  </a:lnTo>
                  <a:cubicBezTo>
                    <a:pt x="-18" y="36086"/>
                    <a:pt x="7864" y="21103"/>
                    <a:pt x="21065" y="12050"/>
                  </a:cubicBezTo>
                  <a:cubicBezTo>
                    <a:pt x="21898" y="11428"/>
                    <a:pt x="22827" y="10948"/>
                    <a:pt x="23816" y="10627"/>
                  </a:cubicBezTo>
                  <a:lnTo>
                    <a:pt x="52282" y="0"/>
                  </a:lnTo>
                  <a:cubicBezTo>
                    <a:pt x="70500" y="30648"/>
                    <a:pt x="100294" y="53990"/>
                    <a:pt x="134832" y="53990"/>
                  </a:cubicBezTo>
                  <a:cubicBezTo>
                    <a:pt x="169370" y="53990"/>
                    <a:pt x="198974" y="30933"/>
                    <a:pt x="217192" y="474"/>
                  </a:cubicBezTo>
                  <a:lnTo>
                    <a:pt x="245657" y="10627"/>
                  </a:lnTo>
                  <a:lnTo>
                    <a:pt x="248409" y="11861"/>
                  </a:lnTo>
                  <a:cubicBezTo>
                    <a:pt x="262234" y="20754"/>
                    <a:pt x="270624" y="36034"/>
                    <a:pt x="270707" y="52471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2" name="Freeform 258">
              <a:extLst>
                <a:ext uri="{FF2B5EF4-FFF2-40B4-BE49-F238E27FC236}">
                  <a16:creationId xmlns:a16="http://schemas.microsoft.com/office/drawing/2014/main" id="{FD0ABE97-0CCE-4E83-92DC-9159E7D07554}"/>
                </a:ext>
              </a:extLst>
            </p:cNvPr>
            <p:cNvSpPr/>
            <p:nvPr/>
          </p:nvSpPr>
          <p:spPr>
            <a:xfrm>
              <a:off x="7277069" y="3486982"/>
              <a:ext cx="153144" cy="170793"/>
            </a:xfrm>
            <a:custGeom>
              <a:avLst/>
              <a:gdLst>
                <a:gd name="connsiteX0" fmla="*/ 153144 w 153144"/>
                <a:gd name="connsiteY0" fmla="*/ 76572 h 170793"/>
                <a:gd name="connsiteX1" fmla="*/ 76477 w 153144"/>
                <a:gd name="connsiteY1" fmla="*/ 170793 h 170793"/>
                <a:gd name="connsiteX2" fmla="*/ 0 w 153144"/>
                <a:gd name="connsiteY2" fmla="*/ 76572 h 170793"/>
                <a:gd name="connsiteX3" fmla="*/ 76572 w 153144"/>
                <a:gd name="connsiteY3" fmla="*/ 0 h 170793"/>
                <a:gd name="connsiteX4" fmla="*/ 153144 w 153144"/>
                <a:gd name="connsiteY4" fmla="*/ 76572 h 17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44" h="170793">
                  <a:moveTo>
                    <a:pt x="153144" y="76572"/>
                  </a:moveTo>
                  <a:cubicBezTo>
                    <a:pt x="153144" y="119176"/>
                    <a:pt x="118986" y="170793"/>
                    <a:pt x="76477" y="170793"/>
                  </a:cubicBezTo>
                  <a:cubicBezTo>
                    <a:pt x="33969" y="170793"/>
                    <a:pt x="0" y="119176"/>
                    <a:pt x="0" y="76572"/>
                  </a:cubicBezTo>
                  <a:cubicBezTo>
                    <a:pt x="0" y="34283"/>
                    <a:pt x="34283" y="0"/>
                    <a:pt x="76572" y="0"/>
                  </a:cubicBezTo>
                  <a:cubicBezTo>
                    <a:pt x="118862" y="0"/>
                    <a:pt x="153144" y="34283"/>
                    <a:pt x="153144" y="76572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3" name="Freeform 259">
              <a:extLst>
                <a:ext uri="{FF2B5EF4-FFF2-40B4-BE49-F238E27FC236}">
                  <a16:creationId xmlns:a16="http://schemas.microsoft.com/office/drawing/2014/main" id="{1E73ABF7-FD4E-4BA6-99E6-0C366C1AEAEE}"/>
                </a:ext>
              </a:extLst>
            </p:cNvPr>
            <p:cNvSpPr/>
            <p:nvPr/>
          </p:nvSpPr>
          <p:spPr>
            <a:xfrm>
              <a:off x="6915646" y="3381324"/>
              <a:ext cx="33923" cy="33919"/>
            </a:xfrm>
            <a:custGeom>
              <a:avLst/>
              <a:gdLst>
                <a:gd name="connsiteX0" fmla="*/ 21734 w 33923"/>
                <a:gd name="connsiteY0" fmla="*/ 4036 h 33919"/>
                <a:gd name="connsiteX1" fmla="*/ 4036 w 33923"/>
                <a:gd name="connsiteY1" fmla="*/ 3316 h 33919"/>
                <a:gd name="connsiteX2" fmla="*/ 3316 w 33923"/>
                <a:gd name="connsiteY2" fmla="*/ 21014 h 33919"/>
                <a:gd name="connsiteX3" fmla="*/ 4086 w 33923"/>
                <a:gd name="connsiteY3" fmla="*/ 21780 h 33919"/>
                <a:gd name="connsiteX4" fmla="*/ 12910 w 33923"/>
                <a:gd name="connsiteY4" fmla="*/ 30604 h 33919"/>
                <a:gd name="connsiteX5" fmla="*/ 30608 w 33923"/>
                <a:gd name="connsiteY5" fmla="*/ 29883 h 33919"/>
                <a:gd name="connsiteX6" fmla="*/ 30653 w 33923"/>
                <a:gd name="connsiteY6" fmla="*/ 12955 h 3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3" h="33919">
                  <a:moveTo>
                    <a:pt x="21734" y="4036"/>
                  </a:moveTo>
                  <a:cubicBezTo>
                    <a:pt x="17046" y="-1050"/>
                    <a:pt x="9122" y="-1373"/>
                    <a:pt x="4036" y="3316"/>
                  </a:cubicBezTo>
                  <a:cubicBezTo>
                    <a:pt x="-1050" y="8004"/>
                    <a:pt x="-1373" y="15928"/>
                    <a:pt x="3316" y="21014"/>
                  </a:cubicBezTo>
                  <a:cubicBezTo>
                    <a:pt x="3561" y="21280"/>
                    <a:pt x="3818" y="21536"/>
                    <a:pt x="4086" y="21780"/>
                  </a:cubicBezTo>
                  <a:lnTo>
                    <a:pt x="12910" y="30604"/>
                  </a:lnTo>
                  <a:cubicBezTo>
                    <a:pt x="17996" y="35292"/>
                    <a:pt x="25920" y="34970"/>
                    <a:pt x="30608" y="29883"/>
                  </a:cubicBezTo>
                  <a:cubicBezTo>
                    <a:pt x="35011" y="25106"/>
                    <a:pt x="35031" y="17756"/>
                    <a:pt x="30653" y="12955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4" name="Freeform 260">
              <a:extLst>
                <a:ext uri="{FF2B5EF4-FFF2-40B4-BE49-F238E27FC236}">
                  <a16:creationId xmlns:a16="http://schemas.microsoft.com/office/drawing/2014/main" id="{DC533977-DDEA-40DE-97F1-BF38FA237F12}"/>
                </a:ext>
              </a:extLst>
            </p:cNvPr>
            <p:cNvSpPr/>
            <p:nvPr/>
          </p:nvSpPr>
          <p:spPr>
            <a:xfrm>
              <a:off x="6962714" y="3428596"/>
              <a:ext cx="43829" cy="43766"/>
            </a:xfrm>
            <a:custGeom>
              <a:avLst/>
              <a:gdLst>
                <a:gd name="connsiteX0" fmla="*/ 21444 w 43829"/>
                <a:gd name="connsiteY0" fmla="*/ 3543 h 43766"/>
                <a:gd name="connsiteX1" fmla="*/ 3606 w 43829"/>
                <a:gd name="connsiteY1" fmla="*/ 3543 h 43766"/>
                <a:gd name="connsiteX2" fmla="*/ 0 w 43829"/>
                <a:gd name="connsiteY2" fmla="*/ 12367 h 43766"/>
                <a:gd name="connsiteX3" fmla="*/ 3606 w 43829"/>
                <a:gd name="connsiteY3" fmla="*/ 21191 h 43766"/>
                <a:gd name="connsiteX4" fmla="*/ 22583 w 43829"/>
                <a:gd name="connsiteY4" fmla="*/ 40168 h 43766"/>
                <a:gd name="connsiteX5" fmla="*/ 40232 w 43829"/>
                <a:gd name="connsiteY5" fmla="*/ 40168 h 43766"/>
                <a:gd name="connsiteX6" fmla="*/ 40232 w 43829"/>
                <a:gd name="connsiteY6" fmla="*/ 22520 h 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29" h="43766">
                  <a:moveTo>
                    <a:pt x="21444" y="3543"/>
                  </a:moveTo>
                  <a:cubicBezTo>
                    <a:pt x="16436" y="-1181"/>
                    <a:pt x="8614" y="-1181"/>
                    <a:pt x="3606" y="3543"/>
                  </a:cubicBezTo>
                  <a:cubicBezTo>
                    <a:pt x="1270" y="5882"/>
                    <a:pt x="-29" y="9061"/>
                    <a:pt x="0" y="12367"/>
                  </a:cubicBezTo>
                  <a:cubicBezTo>
                    <a:pt x="60" y="15655"/>
                    <a:pt x="1346" y="18802"/>
                    <a:pt x="3606" y="21191"/>
                  </a:cubicBezTo>
                  <a:lnTo>
                    <a:pt x="22583" y="40168"/>
                  </a:lnTo>
                  <a:cubicBezTo>
                    <a:pt x="27488" y="44966"/>
                    <a:pt x="35327" y="44966"/>
                    <a:pt x="40232" y="40168"/>
                  </a:cubicBezTo>
                  <a:cubicBezTo>
                    <a:pt x="45029" y="35263"/>
                    <a:pt x="45029" y="27424"/>
                    <a:pt x="40232" y="22520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45" name="Freeform 261">
              <a:extLst>
                <a:ext uri="{FF2B5EF4-FFF2-40B4-BE49-F238E27FC236}">
                  <a16:creationId xmlns:a16="http://schemas.microsoft.com/office/drawing/2014/main" id="{ABCD4EFF-D4A3-4032-8606-CF9D4A191684}"/>
                </a:ext>
              </a:extLst>
            </p:cNvPr>
            <p:cNvSpPr/>
            <p:nvPr/>
          </p:nvSpPr>
          <p:spPr>
            <a:xfrm>
              <a:off x="6980294" y="3317258"/>
              <a:ext cx="237211" cy="302208"/>
            </a:xfrm>
            <a:custGeom>
              <a:avLst/>
              <a:gdLst>
                <a:gd name="connsiteX0" fmla="*/ 228742 w 237211"/>
                <a:gd name="connsiteY0" fmla="*/ 146002 h 302208"/>
                <a:gd name="connsiteX1" fmla="*/ 220677 w 237211"/>
                <a:gd name="connsiteY1" fmla="*/ 135091 h 302208"/>
                <a:gd name="connsiteX2" fmla="*/ 207393 w 237211"/>
                <a:gd name="connsiteY2" fmla="*/ 137937 h 302208"/>
                <a:gd name="connsiteX3" fmla="*/ 181584 w 237211"/>
                <a:gd name="connsiteY3" fmla="*/ 164031 h 302208"/>
                <a:gd name="connsiteX4" fmla="*/ 21418 w 237211"/>
                <a:gd name="connsiteY4" fmla="*/ 3675 h 302208"/>
                <a:gd name="connsiteX5" fmla="*/ 3675 w 237211"/>
                <a:gd name="connsiteY5" fmla="*/ 3675 h 302208"/>
                <a:gd name="connsiteX6" fmla="*/ 3675 w 237211"/>
                <a:gd name="connsiteY6" fmla="*/ 21418 h 302208"/>
                <a:gd name="connsiteX7" fmla="*/ 172760 w 237211"/>
                <a:gd name="connsiteY7" fmla="*/ 190598 h 302208"/>
                <a:gd name="connsiteX8" fmla="*/ 190409 w 237211"/>
                <a:gd name="connsiteY8" fmla="*/ 190598 h 302208"/>
                <a:gd name="connsiteX9" fmla="*/ 205495 w 237211"/>
                <a:gd name="connsiteY9" fmla="*/ 175512 h 302208"/>
                <a:gd name="connsiteX10" fmla="*/ 211758 w 237211"/>
                <a:gd name="connsiteY10" fmla="*/ 276374 h 302208"/>
                <a:gd name="connsiteX11" fmla="*/ 110895 w 237211"/>
                <a:gd name="connsiteY11" fmla="*/ 270112 h 302208"/>
                <a:gd name="connsiteX12" fmla="*/ 126077 w 237211"/>
                <a:gd name="connsiteY12" fmla="*/ 254930 h 302208"/>
                <a:gd name="connsiteX13" fmla="*/ 126077 w 237211"/>
                <a:gd name="connsiteY13" fmla="*/ 254930 h 302208"/>
                <a:gd name="connsiteX14" fmla="*/ 126077 w 237211"/>
                <a:gd name="connsiteY14" fmla="*/ 237282 h 302208"/>
                <a:gd name="connsiteX15" fmla="*/ 60416 w 237211"/>
                <a:gd name="connsiteY15" fmla="*/ 171621 h 302208"/>
                <a:gd name="connsiteX16" fmla="*/ 42767 w 237211"/>
                <a:gd name="connsiteY16" fmla="*/ 171621 h 302208"/>
                <a:gd name="connsiteX17" fmla="*/ 42767 w 237211"/>
                <a:gd name="connsiteY17" fmla="*/ 189365 h 302208"/>
                <a:gd name="connsiteX18" fmla="*/ 99698 w 237211"/>
                <a:gd name="connsiteY18" fmla="*/ 246296 h 302208"/>
                <a:gd name="connsiteX19" fmla="*/ 73605 w 237211"/>
                <a:gd name="connsiteY19" fmla="*/ 272010 h 302208"/>
                <a:gd name="connsiteX20" fmla="*/ 70759 w 237211"/>
                <a:gd name="connsiteY20" fmla="*/ 285294 h 302208"/>
                <a:gd name="connsiteX21" fmla="*/ 81670 w 237211"/>
                <a:gd name="connsiteY21" fmla="*/ 293359 h 302208"/>
                <a:gd name="connsiteX22" fmla="*/ 223998 w 237211"/>
                <a:gd name="connsiteY22" fmla="*/ 302183 h 302208"/>
                <a:gd name="connsiteX23" fmla="*/ 237187 w 237211"/>
                <a:gd name="connsiteY23" fmla="*/ 290562 h 302208"/>
                <a:gd name="connsiteX24" fmla="*/ 237187 w 237211"/>
                <a:gd name="connsiteY24" fmla="*/ 288994 h 30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7211" h="302208">
                  <a:moveTo>
                    <a:pt x="228742" y="146002"/>
                  </a:moveTo>
                  <a:cubicBezTo>
                    <a:pt x="228475" y="141080"/>
                    <a:pt x="225304" y="136790"/>
                    <a:pt x="220677" y="135091"/>
                  </a:cubicBezTo>
                  <a:cubicBezTo>
                    <a:pt x="216074" y="133347"/>
                    <a:pt x="210877" y="134461"/>
                    <a:pt x="207393" y="137937"/>
                  </a:cubicBezTo>
                  <a:lnTo>
                    <a:pt x="181584" y="164031"/>
                  </a:lnTo>
                  <a:lnTo>
                    <a:pt x="21418" y="3675"/>
                  </a:lnTo>
                  <a:cubicBezTo>
                    <a:pt x="16519" y="-1225"/>
                    <a:pt x="8575" y="-1225"/>
                    <a:pt x="3675" y="3675"/>
                  </a:cubicBezTo>
                  <a:cubicBezTo>
                    <a:pt x="-1225" y="8575"/>
                    <a:pt x="-1225" y="16519"/>
                    <a:pt x="3675" y="21418"/>
                  </a:cubicBezTo>
                  <a:lnTo>
                    <a:pt x="172760" y="190598"/>
                  </a:lnTo>
                  <a:cubicBezTo>
                    <a:pt x="177685" y="195346"/>
                    <a:pt x="185484" y="195346"/>
                    <a:pt x="190409" y="190598"/>
                  </a:cubicBezTo>
                  <a:lnTo>
                    <a:pt x="205495" y="175512"/>
                  </a:lnTo>
                  <a:lnTo>
                    <a:pt x="211758" y="276374"/>
                  </a:lnTo>
                  <a:lnTo>
                    <a:pt x="110895" y="270112"/>
                  </a:lnTo>
                  <a:lnTo>
                    <a:pt x="126077" y="254930"/>
                  </a:lnTo>
                  <a:lnTo>
                    <a:pt x="126077" y="254930"/>
                  </a:lnTo>
                  <a:cubicBezTo>
                    <a:pt x="130925" y="250047"/>
                    <a:pt x="130925" y="242166"/>
                    <a:pt x="126077" y="237282"/>
                  </a:cubicBezTo>
                  <a:lnTo>
                    <a:pt x="60416" y="171621"/>
                  </a:lnTo>
                  <a:cubicBezTo>
                    <a:pt x="55453" y="166970"/>
                    <a:pt x="47731" y="166970"/>
                    <a:pt x="42767" y="171621"/>
                  </a:cubicBezTo>
                  <a:cubicBezTo>
                    <a:pt x="37908" y="176538"/>
                    <a:pt x="37908" y="184449"/>
                    <a:pt x="42767" y="189365"/>
                  </a:cubicBezTo>
                  <a:cubicBezTo>
                    <a:pt x="49884" y="196766"/>
                    <a:pt x="52256" y="198853"/>
                    <a:pt x="99698" y="246296"/>
                  </a:cubicBezTo>
                  <a:lnTo>
                    <a:pt x="73605" y="272010"/>
                  </a:lnTo>
                  <a:cubicBezTo>
                    <a:pt x="70129" y="275494"/>
                    <a:pt x="69015" y="280691"/>
                    <a:pt x="70759" y="285294"/>
                  </a:cubicBezTo>
                  <a:cubicBezTo>
                    <a:pt x="72458" y="289921"/>
                    <a:pt x="76748" y="293092"/>
                    <a:pt x="81670" y="293359"/>
                  </a:cubicBezTo>
                  <a:lnTo>
                    <a:pt x="223998" y="302183"/>
                  </a:lnTo>
                  <a:cubicBezTo>
                    <a:pt x="230849" y="302616"/>
                    <a:pt x="236754" y="297413"/>
                    <a:pt x="237187" y="290562"/>
                  </a:cubicBezTo>
                  <a:cubicBezTo>
                    <a:pt x="237220" y="290040"/>
                    <a:pt x="237220" y="289516"/>
                    <a:pt x="237187" y="288994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63" name="Freeform 262">
              <a:extLst>
                <a:ext uri="{FF2B5EF4-FFF2-40B4-BE49-F238E27FC236}">
                  <a16:creationId xmlns:a16="http://schemas.microsoft.com/office/drawing/2014/main" id="{46133A3E-67BC-4434-A65A-ECEA6407488D}"/>
                </a:ext>
              </a:extLst>
            </p:cNvPr>
            <p:cNvSpPr/>
            <p:nvPr/>
          </p:nvSpPr>
          <p:spPr>
            <a:xfrm>
              <a:off x="6958818" y="3143302"/>
              <a:ext cx="33151" cy="33104"/>
            </a:xfrm>
            <a:custGeom>
              <a:avLst/>
              <a:gdLst>
                <a:gd name="connsiteX0" fmla="*/ 29515 w 33151"/>
                <a:gd name="connsiteY0" fmla="*/ 29421 h 33104"/>
                <a:gd name="connsiteX1" fmla="*/ 29515 w 33151"/>
                <a:gd name="connsiteY1" fmla="*/ 11772 h 33104"/>
                <a:gd name="connsiteX2" fmla="*/ 20596 w 33151"/>
                <a:gd name="connsiteY2" fmla="*/ 2948 h 33104"/>
                <a:gd name="connsiteX3" fmla="*/ 2947 w 33151"/>
                <a:gd name="connsiteY3" fmla="*/ 4454 h 33104"/>
                <a:gd name="connsiteX4" fmla="*/ 2947 w 33151"/>
                <a:gd name="connsiteY4" fmla="*/ 20596 h 33104"/>
                <a:gd name="connsiteX5" fmla="*/ 11772 w 33151"/>
                <a:gd name="connsiteY5" fmla="*/ 29421 h 33104"/>
                <a:gd name="connsiteX6" fmla="*/ 29484 w 33151"/>
                <a:gd name="connsiteY6" fmla="*/ 29451 h 33104"/>
                <a:gd name="connsiteX7" fmla="*/ 29515 w 33151"/>
                <a:gd name="connsiteY7" fmla="*/ 29421 h 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1" h="33104">
                  <a:moveTo>
                    <a:pt x="29515" y="29421"/>
                  </a:moveTo>
                  <a:cubicBezTo>
                    <a:pt x="34364" y="24537"/>
                    <a:pt x="34364" y="16656"/>
                    <a:pt x="29515" y="11772"/>
                  </a:cubicBezTo>
                  <a:lnTo>
                    <a:pt x="20596" y="2948"/>
                  </a:lnTo>
                  <a:cubicBezTo>
                    <a:pt x="15307" y="-1510"/>
                    <a:pt x="7405" y="-836"/>
                    <a:pt x="2947" y="4454"/>
                  </a:cubicBezTo>
                  <a:cubicBezTo>
                    <a:pt x="-982" y="9117"/>
                    <a:pt x="-982" y="15933"/>
                    <a:pt x="2947" y="20596"/>
                  </a:cubicBezTo>
                  <a:lnTo>
                    <a:pt x="11772" y="29421"/>
                  </a:lnTo>
                  <a:cubicBezTo>
                    <a:pt x="16654" y="34320"/>
                    <a:pt x="24585" y="34334"/>
                    <a:pt x="29484" y="29451"/>
                  </a:cubicBezTo>
                  <a:cubicBezTo>
                    <a:pt x="29495" y="29441"/>
                    <a:pt x="29505" y="29431"/>
                    <a:pt x="29515" y="29421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64" name="Freeform 263">
              <a:extLst>
                <a:ext uri="{FF2B5EF4-FFF2-40B4-BE49-F238E27FC236}">
                  <a16:creationId xmlns:a16="http://schemas.microsoft.com/office/drawing/2014/main" id="{0F297FE2-2B3D-4CCC-89C4-02F77816C27D}"/>
                </a:ext>
              </a:extLst>
            </p:cNvPr>
            <p:cNvSpPr/>
            <p:nvPr/>
          </p:nvSpPr>
          <p:spPr>
            <a:xfrm>
              <a:off x="6996880" y="3181515"/>
              <a:ext cx="39978" cy="39858"/>
            </a:xfrm>
            <a:custGeom>
              <a:avLst/>
              <a:gdLst>
                <a:gd name="connsiteX0" fmla="*/ 18685 w 39978"/>
                <a:gd name="connsiteY0" fmla="*/ 36183 h 39858"/>
                <a:gd name="connsiteX1" fmla="*/ 36263 w 39978"/>
                <a:gd name="connsiteY1" fmla="*/ 36253 h 39858"/>
                <a:gd name="connsiteX2" fmla="*/ 36334 w 39978"/>
                <a:gd name="connsiteY2" fmla="*/ 36183 h 39858"/>
                <a:gd name="connsiteX3" fmla="*/ 36334 w 39978"/>
                <a:gd name="connsiteY3" fmla="*/ 18440 h 39858"/>
                <a:gd name="connsiteX4" fmla="*/ 21437 w 39978"/>
                <a:gd name="connsiteY4" fmla="*/ 3543 h 39858"/>
                <a:gd name="connsiteX5" fmla="*/ 3598 w 39978"/>
                <a:gd name="connsiteY5" fmla="*/ 3543 h 39858"/>
                <a:gd name="connsiteX6" fmla="*/ 3598 w 39978"/>
                <a:gd name="connsiteY6" fmla="*/ 21191 h 3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78" h="39858">
                  <a:moveTo>
                    <a:pt x="18685" y="36183"/>
                  </a:moveTo>
                  <a:cubicBezTo>
                    <a:pt x="23520" y="41057"/>
                    <a:pt x="31390" y="41088"/>
                    <a:pt x="36263" y="36253"/>
                  </a:cubicBezTo>
                  <a:cubicBezTo>
                    <a:pt x="36287" y="36230"/>
                    <a:pt x="36310" y="36207"/>
                    <a:pt x="36334" y="36183"/>
                  </a:cubicBezTo>
                  <a:cubicBezTo>
                    <a:pt x="41193" y="31267"/>
                    <a:pt x="41193" y="23356"/>
                    <a:pt x="36334" y="18440"/>
                  </a:cubicBezTo>
                  <a:lnTo>
                    <a:pt x="21437" y="3543"/>
                  </a:lnTo>
                  <a:cubicBezTo>
                    <a:pt x="16428" y="-1181"/>
                    <a:pt x="8606" y="-1181"/>
                    <a:pt x="3598" y="3543"/>
                  </a:cubicBezTo>
                  <a:cubicBezTo>
                    <a:pt x="-1199" y="8447"/>
                    <a:pt x="-1199" y="16286"/>
                    <a:pt x="3598" y="21191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65" name="Freeform 264">
              <a:extLst>
                <a:ext uri="{FF2B5EF4-FFF2-40B4-BE49-F238E27FC236}">
                  <a16:creationId xmlns:a16="http://schemas.microsoft.com/office/drawing/2014/main" id="{7F76B71A-A9F3-4D44-BE90-5E51F9D6025C}"/>
                </a:ext>
              </a:extLst>
            </p:cNvPr>
            <p:cNvSpPr/>
            <p:nvPr/>
          </p:nvSpPr>
          <p:spPr>
            <a:xfrm>
              <a:off x="7010189" y="3090395"/>
              <a:ext cx="198403" cy="249825"/>
            </a:xfrm>
            <a:custGeom>
              <a:avLst/>
              <a:gdLst>
                <a:gd name="connsiteX0" fmla="*/ 141252 w 198403"/>
                <a:gd name="connsiteY0" fmla="*/ 158710 h 249825"/>
                <a:gd name="connsiteX1" fmla="*/ 158900 w 198403"/>
                <a:gd name="connsiteY1" fmla="*/ 158710 h 249825"/>
                <a:gd name="connsiteX2" fmla="*/ 167440 w 198403"/>
                <a:gd name="connsiteY2" fmla="*/ 150076 h 249825"/>
                <a:gd name="connsiteX3" fmla="*/ 172089 w 198403"/>
                <a:gd name="connsiteY3" fmla="*/ 224276 h 249825"/>
                <a:gd name="connsiteX4" fmla="*/ 97984 w 198403"/>
                <a:gd name="connsiteY4" fmla="*/ 219627 h 249825"/>
                <a:gd name="connsiteX5" fmla="*/ 106619 w 198403"/>
                <a:gd name="connsiteY5" fmla="*/ 210992 h 249825"/>
                <a:gd name="connsiteX6" fmla="*/ 106619 w 198403"/>
                <a:gd name="connsiteY6" fmla="*/ 210992 h 249825"/>
                <a:gd name="connsiteX7" fmla="*/ 106824 w 198403"/>
                <a:gd name="connsiteY7" fmla="*/ 193549 h 249825"/>
                <a:gd name="connsiteX8" fmla="*/ 106619 w 198403"/>
                <a:gd name="connsiteY8" fmla="*/ 193344 h 249825"/>
                <a:gd name="connsiteX9" fmla="*/ 68665 w 198403"/>
                <a:gd name="connsiteY9" fmla="*/ 154915 h 249825"/>
                <a:gd name="connsiteX10" fmla="*/ 53388 w 198403"/>
                <a:gd name="connsiteY10" fmla="*/ 139544 h 249825"/>
                <a:gd name="connsiteX11" fmla="*/ 35739 w 198403"/>
                <a:gd name="connsiteY11" fmla="*/ 139544 h 249825"/>
                <a:gd name="connsiteX12" fmla="*/ 35669 w 198403"/>
                <a:gd name="connsiteY12" fmla="*/ 157122 h 249825"/>
                <a:gd name="connsiteX13" fmla="*/ 35739 w 198403"/>
                <a:gd name="connsiteY13" fmla="*/ 157192 h 249825"/>
                <a:gd name="connsiteX14" fmla="*/ 80525 w 198403"/>
                <a:gd name="connsiteY14" fmla="*/ 202263 h 249825"/>
                <a:gd name="connsiteX15" fmla="*/ 61074 w 198403"/>
                <a:gd name="connsiteY15" fmla="*/ 221240 h 249825"/>
                <a:gd name="connsiteX16" fmla="*/ 58227 w 198403"/>
                <a:gd name="connsiteY16" fmla="*/ 234524 h 249825"/>
                <a:gd name="connsiteX17" fmla="*/ 69139 w 198403"/>
                <a:gd name="connsiteY17" fmla="*/ 242589 h 249825"/>
                <a:gd name="connsiteX18" fmla="*/ 185183 w 198403"/>
                <a:gd name="connsiteY18" fmla="*/ 249800 h 249825"/>
                <a:gd name="connsiteX19" fmla="*/ 198378 w 198403"/>
                <a:gd name="connsiteY19" fmla="*/ 238185 h 249825"/>
                <a:gd name="connsiteX20" fmla="*/ 198372 w 198403"/>
                <a:gd name="connsiteY20" fmla="*/ 236516 h 249825"/>
                <a:gd name="connsiteX21" fmla="*/ 190782 w 198403"/>
                <a:gd name="connsiteY21" fmla="*/ 120851 h 249825"/>
                <a:gd name="connsiteX22" fmla="*/ 182716 w 198403"/>
                <a:gd name="connsiteY22" fmla="*/ 109940 h 249825"/>
                <a:gd name="connsiteX23" fmla="*/ 169432 w 198403"/>
                <a:gd name="connsiteY23" fmla="*/ 112786 h 249825"/>
                <a:gd name="connsiteX24" fmla="*/ 150455 w 198403"/>
                <a:gd name="connsiteY24" fmla="*/ 131763 h 249825"/>
                <a:gd name="connsiteX25" fmla="*/ 21507 w 198403"/>
                <a:gd name="connsiteY25" fmla="*/ 3573 h 249825"/>
                <a:gd name="connsiteX26" fmla="*/ 3573 w 198403"/>
                <a:gd name="connsiteY26" fmla="*/ 3858 h 249825"/>
                <a:gd name="connsiteX27" fmla="*/ 3858 w 198403"/>
                <a:gd name="connsiteY27" fmla="*/ 21791 h 24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8403" h="249825">
                  <a:moveTo>
                    <a:pt x="141252" y="158710"/>
                  </a:moveTo>
                  <a:cubicBezTo>
                    <a:pt x="146135" y="163559"/>
                    <a:pt x="154016" y="163559"/>
                    <a:pt x="158900" y="158710"/>
                  </a:cubicBezTo>
                  <a:lnTo>
                    <a:pt x="167440" y="150076"/>
                  </a:lnTo>
                  <a:lnTo>
                    <a:pt x="172089" y="224276"/>
                  </a:lnTo>
                  <a:lnTo>
                    <a:pt x="97984" y="219627"/>
                  </a:lnTo>
                  <a:lnTo>
                    <a:pt x="106619" y="210992"/>
                  </a:lnTo>
                  <a:lnTo>
                    <a:pt x="106619" y="210992"/>
                  </a:lnTo>
                  <a:cubicBezTo>
                    <a:pt x="111492" y="206232"/>
                    <a:pt x="111584" y="198422"/>
                    <a:pt x="106824" y="193549"/>
                  </a:cubicBezTo>
                  <a:cubicBezTo>
                    <a:pt x="106756" y="193480"/>
                    <a:pt x="106688" y="193411"/>
                    <a:pt x="106619" y="193344"/>
                  </a:cubicBezTo>
                  <a:cubicBezTo>
                    <a:pt x="101969" y="188599"/>
                    <a:pt x="65818" y="152638"/>
                    <a:pt x="68665" y="154915"/>
                  </a:cubicBezTo>
                  <a:cubicBezTo>
                    <a:pt x="65154" y="151215"/>
                    <a:pt x="57468" y="143624"/>
                    <a:pt x="53388" y="139544"/>
                  </a:cubicBezTo>
                  <a:cubicBezTo>
                    <a:pt x="48463" y="134796"/>
                    <a:pt x="40664" y="134796"/>
                    <a:pt x="35739" y="139544"/>
                  </a:cubicBezTo>
                  <a:cubicBezTo>
                    <a:pt x="30866" y="144378"/>
                    <a:pt x="30834" y="152249"/>
                    <a:pt x="35669" y="157122"/>
                  </a:cubicBezTo>
                  <a:cubicBezTo>
                    <a:pt x="35693" y="157146"/>
                    <a:pt x="35716" y="157169"/>
                    <a:pt x="35739" y="157192"/>
                  </a:cubicBezTo>
                  <a:cubicBezTo>
                    <a:pt x="39345" y="160798"/>
                    <a:pt x="83182" y="204635"/>
                    <a:pt x="80525" y="202263"/>
                  </a:cubicBezTo>
                  <a:lnTo>
                    <a:pt x="61074" y="221240"/>
                  </a:lnTo>
                  <a:cubicBezTo>
                    <a:pt x="57640" y="224747"/>
                    <a:pt x="56533" y="229917"/>
                    <a:pt x="58227" y="234524"/>
                  </a:cubicBezTo>
                  <a:cubicBezTo>
                    <a:pt x="59967" y="239120"/>
                    <a:pt x="64234" y="242274"/>
                    <a:pt x="69139" y="242589"/>
                  </a:cubicBezTo>
                  <a:lnTo>
                    <a:pt x="185183" y="249800"/>
                  </a:lnTo>
                  <a:cubicBezTo>
                    <a:pt x="192034" y="250237"/>
                    <a:pt x="197942" y="245036"/>
                    <a:pt x="198378" y="238185"/>
                  </a:cubicBezTo>
                  <a:cubicBezTo>
                    <a:pt x="198414" y="237630"/>
                    <a:pt x="198412" y="237072"/>
                    <a:pt x="198372" y="236516"/>
                  </a:cubicBezTo>
                  <a:lnTo>
                    <a:pt x="190782" y="120851"/>
                  </a:lnTo>
                  <a:cubicBezTo>
                    <a:pt x="190444" y="115955"/>
                    <a:pt x="187298" y="111699"/>
                    <a:pt x="182716" y="109940"/>
                  </a:cubicBezTo>
                  <a:cubicBezTo>
                    <a:pt x="178114" y="108196"/>
                    <a:pt x="172917" y="109310"/>
                    <a:pt x="169432" y="112786"/>
                  </a:cubicBezTo>
                  <a:lnTo>
                    <a:pt x="150455" y="131763"/>
                  </a:lnTo>
                  <a:lnTo>
                    <a:pt x="21507" y="3573"/>
                  </a:lnTo>
                  <a:cubicBezTo>
                    <a:pt x="16476" y="-1300"/>
                    <a:pt x="8447" y="-1173"/>
                    <a:pt x="3573" y="3858"/>
                  </a:cubicBezTo>
                  <a:cubicBezTo>
                    <a:pt x="-1300" y="8889"/>
                    <a:pt x="-1173" y="16918"/>
                    <a:pt x="3858" y="21791"/>
                  </a:cubicBezTo>
                  <a:close/>
                </a:path>
              </a:pathLst>
            </a:custGeom>
            <a:grpFill/>
            <a:ln w="9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</p:spTree>
    <p:extLst>
      <p:ext uri="{BB962C8B-B14F-4D97-AF65-F5344CB8AC3E}">
        <p14:creationId xmlns:p14="http://schemas.microsoft.com/office/powerpoint/2010/main" val="34175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082" y="2413508"/>
            <a:ext cx="3752603" cy="203098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DEVELOPMENT PLAN TEMPLATES</a:t>
            </a:r>
          </a:p>
        </p:txBody>
      </p:sp>
      <p:pic>
        <p:nvPicPr>
          <p:cNvPr id="8" name="Picture 7" descr="Development Plan Templates User interface ">
            <a:extLst>
              <a:ext uri="{FF2B5EF4-FFF2-40B4-BE49-F238E27FC236}">
                <a16:creationId xmlns:a16="http://schemas.microsoft.com/office/drawing/2014/main" id="{FC0EBFA7-EB5B-43E5-970C-08A1C6D16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38" y="765449"/>
            <a:ext cx="6524947" cy="53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64CA0-716E-4248-AD83-D97A030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22665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 cap="all" dirty="0">
                <a:solidFill>
                  <a:srgbClr val="FFFFFF"/>
                </a:solidFill>
              </a:rPr>
              <a:t>Creating Development plans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E4A10-0453-4DBD-BA22-4A17A5EC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69" y="5911410"/>
            <a:ext cx="2396002" cy="681391"/>
          </a:xfrm>
          <a:prstGeom prst="rect">
            <a:avLst/>
          </a:prstGeom>
        </p:spPr>
      </p:pic>
      <p:pic>
        <p:nvPicPr>
          <p:cNvPr id="3" name="Picture 3" descr="Creating a plan interface">
            <a:extLst>
              <a:ext uri="{FF2B5EF4-FFF2-40B4-BE49-F238E27FC236}">
                <a16:creationId xmlns:a16="http://schemas.microsoft.com/office/drawing/2014/main" id="{A710A40E-7B83-4A57-9D31-F67E884F95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65" y="909593"/>
            <a:ext cx="6650892" cy="49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547281-057E-41DC-AF37-61690A66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/>
              <a:t>Performance Reviews </a:t>
            </a:r>
          </a:p>
        </p:txBody>
      </p:sp>
      <p:pic>
        <p:nvPicPr>
          <p:cNvPr id="7" name="Graphic 6" descr="Gauge">
            <a:extLst>
              <a:ext uri="{FF2B5EF4-FFF2-40B4-BE49-F238E27FC236}">
                <a16:creationId xmlns:a16="http://schemas.microsoft.com/office/drawing/2014/main" id="{5E1E43A6-B35E-4BAD-997D-14674FCE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7633" y="838090"/>
            <a:ext cx="2796733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1AB902-DF8C-47EB-9C8B-217318F1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 dirty="0">
                <a:solidFill>
                  <a:srgbClr val="FFFFFF"/>
                </a:solidFill>
              </a:rPr>
              <a:t>Performance Review Workflow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Performance review workflow process">
            <a:extLst>
              <a:ext uri="{FF2B5EF4-FFF2-40B4-BE49-F238E27FC236}">
                <a16:creationId xmlns:a16="http://schemas.microsoft.com/office/drawing/2014/main" id="{557DF382-8241-4819-B6F5-FE777564F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39" y="869795"/>
            <a:ext cx="11722100" cy="28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28BA-62CC-4652-9F94-E17C7DC5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356360"/>
            <a:ext cx="9875520" cy="1356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Performance Evaluation</a:t>
            </a:r>
          </a:p>
        </p:txBody>
      </p:sp>
      <p:pic>
        <p:nvPicPr>
          <p:cNvPr id="5" name="Content Placeholder 4" descr="Employee evaluation report user interface">
            <a:extLst>
              <a:ext uri="{FF2B5EF4-FFF2-40B4-BE49-F238E27FC236}">
                <a16:creationId xmlns:a16="http://schemas.microsoft.com/office/drawing/2014/main" id="{46DC82B0-AD46-469F-BBA2-2F8CC51D9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83" y="245546"/>
            <a:ext cx="8491012" cy="5718847"/>
          </a:xfr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FB0B2DD-FC88-4B46-AF8D-26682CE1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996723"/>
            <a:ext cx="4651217" cy="33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C1C85B-D76E-4BB1-BE9A-6CB74BA6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54165"/>
            <a:ext cx="9966960" cy="24688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600" b="1" cap="all" dirty="0"/>
              <a:t>Where do we start? </a:t>
            </a:r>
            <a:br>
              <a:rPr lang="en-US" sz="5600" b="1" cap="all" dirty="0"/>
            </a:br>
            <a:r>
              <a:rPr lang="en-US" sz="5600" b="1" cap="all" dirty="0"/>
              <a:t>Coaching and Check-In's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D3917651-E08D-4949-8852-A8F4A01052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5B2C-6CB9-41EF-93FF-CBEFA04B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54" y="1103161"/>
            <a:ext cx="5199926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Performance: Check-ins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E6ED2-BE89-4D02-888C-DA8260C7B2CC}"/>
              </a:ext>
            </a:extLst>
          </p:cNvPr>
          <p:cNvSpPr txBox="1"/>
          <p:nvPr/>
        </p:nvSpPr>
        <p:spPr>
          <a:xfrm>
            <a:off x="1143002" y="2546430"/>
            <a:ext cx="5084178" cy="354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b="0" i="0">
                <a:solidFill>
                  <a:schemeClr val="accent1"/>
                </a:solidFill>
                <a:effectLst/>
              </a:rPr>
              <a:t>Check-ins help managers create an engaging and productive work environment by: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b="0" i="0">
              <a:solidFill>
                <a:schemeClr val="accent1"/>
              </a:solidFill>
              <a:effectLst/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b="0" i="0">
                <a:solidFill>
                  <a:schemeClr val="accent1"/>
                </a:solidFill>
                <a:effectLst/>
              </a:rPr>
              <a:t>Being involved in their employees’ work lives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b="0" i="0">
                <a:solidFill>
                  <a:schemeClr val="accent1"/>
                </a:solidFill>
                <a:effectLst/>
              </a:rPr>
              <a:t>Helping employees set goals and prioritize their projects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b="0" i="0">
                <a:solidFill>
                  <a:schemeClr val="accent1"/>
                </a:solidFill>
                <a:effectLst/>
              </a:rPr>
              <a:t>Holding employees accountable for their performance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>
              <a:solidFill>
                <a:schemeClr val="accent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>
                <a:solidFill>
                  <a:schemeClr val="accent1"/>
                </a:solidFill>
              </a:rPr>
              <a:t>Gallop, 2014</a:t>
            </a:r>
            <a:endParaRPr lang="en-US" b="0" i="0">
              <a:solidFill>
                <a:schemeClr val="accent1"/>
              </a:solidFill>
              <a:effectLst/>
            </a:endParaRPr>
          </a:p>
        </p:txBody>
      </p:sp>
      <p:pic>
        <p:nvPicPr>
          <p:cNvPr id="6" name="Content Placeholder 5" descr="Creating a new performance check in">
            <a:extLst>
              <a:ext uri="{FF2B5EF4-FFF2-40B4-BE49-F238E27FC236}">
                <a16:creationId xmlns:a16="http://schemas.microsoft.com/office/drawing/2014/main" id="{CC59CFDD-211E-48E5-BE05-91572487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743" y="1238487"/>
            <a:ext cx="4727930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6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5E6A1-E468-49A1-92D6-BDE056FC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827" y="325145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Coaching is…..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2154A-6FC5-4658-8D87-393FABBE0A07}"/>
              </a:ext>
            </a:extLst>
          </p:cNvPr>
          <p:cNvSpPr txBox="1"/>
          <p:nvPr/>
        </p:nvSpPr>
        <p:spPr>
          <a:xfrm>
            <a:off x="4693827" y="4285015"/>
            <a:ext cx="69387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u="none" strike="noStrike" baseline="0">
                <a:solidFill>
                  <a:schemeClr val="bg1"/>
                </a:solidFill>
                <a:latin typeface="Calibri-Bold"/>
              </a:rPr>
              <a:t>“</a:t>
            </a:r>
            <a:r>
              <a:rPr lang="en-US" sz="2400" i="0" u="none" strike="noStrike" baseline="0">
                <a:solidFill>
                  <a:schemeClr val="bg1"/>
                </a:solidFill>
                <a:latin typeface="+mj-lt"/>
              </a:rPr>
              <a:t>Coaching is unlocking a person’s potential to maximize their own performance. It is helping them to learn rather than teaching them.”</a:t>
            </a:r>
          </a:p>
          <a:p>
            <a:pPr algn="ctr"/>
            <a:r>
              <a:rPr lang="en-US" sz="2400" i="0" u="none" strike="noStrike" baseline="0">
                <a:solidFill>
                  <a:schemeClr val="bg1"/>
                </a:solidFill>
                <a:latin typeface="+mj-lt"/>
              </a:rPr>
              <a:t>‐ John Whitmore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3984D-FC38-4DBE-B9A3-689D33AEDA25}"/>
              </a:ext>
            </a:extLst>
          </p:cNvPr>
          <p:cNvSpPr txBox="1"/>
          <p:nvPr/>
        </p:nvSpPr>
        <p:spPr>
          <a:xfrm>
            <a:off x="980005" y="1449600"/>
            <a:ext cx="693876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Discovering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</a:rPr>
              <a:t>Active Listening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Observing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Reflecting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</a:rPr>
              <a:t>Empowering</a:t>
            </a:r>
          </a:p>
        </p:txBody>
      </p:sp>
    </p:spTree>
    <p:extLst>
      <p:ext uri="{BB962C8B-B14F-4D97-AF65-F5344CB8AC3E}">
        <p14:creationId xmlns:p14="http://schemas.microsoft.com/office/powerpoint/2010/main" val="7630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B133F-5F87-4BF9-BD53-EA8BD46B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Coaching Isn’t </a:t>
            </a:r>
          </a:p>
        </p:txBody>
      </p:sp>
      <p:graphicFrame>
        <p:nvGraphicFramePr>
          <p:cNvPr id="10" name="Content Placeholder 7" descr="Coaching isn't mentoring, teaching, therapy or consulting">
            <a:extLst>
              <a:ext uri="{FF2B5EF4-FFF2-40B4-BE49-F238E27FC236}">
                <a16:creationId xmlns:a16="http://schemas.microsoft.com/office/drawing/2014/main" id="{78B262C2-603F-43E7-A2AD-351C6263B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6949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6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8BCC-245B-473B-AADF-BB7DEDC3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476" y="213647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Benefits of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CAFB-1F0A-4C59-AF98-8306E467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174" y="1570007"/>
            <a:ext cx="7862489" cy="505177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0" i="0" dirty="0">
                <a:effectLst/>
              </a:rPr>
              <a:t>Increased or improved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Actions towards achieving goals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</a:t>
            </a:r>
            <a:r>
              <a:rPr lang="en-US" sz="2200" b="0" i="0" dirty="0">
                <a:effectLst/>
              </a:rPr>
              <a:t>elf-reliance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J</a:t>
            </a:r>
            <a:r>
              <a:rPr lang="en-US" sz="2200" b="0" i="0" dirty="0">
                <a:effectLst/>
              </a:rPr>
              <a:t>ob and life satisfaction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Contribution to the team and the organization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</a:t>
            </a:r>
            <a:r>
              <a:rPr lang="en-US" sz="2200" b="0" i="0" dirty="0">
                <a:effectLst/>
              </a:rPr>
              <a:t>esponsibility and accountability for actions and commitments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Ease of work and productivity with others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Effective communications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b="0" i="0" dirty="0">
                <a:effectLst/>
              </a:rPr>
              <a:t>-Ken Blanchard Companies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124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40" y="487231"/>
            <a:ext cx="3069770" cy="560614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Cornerstone Implementation &amp; Coaching Forward Agenda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295C0-8CB5-49DB-AB8D-9698613FB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672" y="5806495"/>
            <a:ext cx="2017528" cy="573758"/>
          </a:xfrm>
          <a:prstGeom prst="rect">
            <a:avLst/>
          </a:prstGeom>
        </p:spPr>
      </p:pic>
      <p:graphicFrame>
        <p:nvGraphicFramePr>
          <p:cNvPr id="5" name="Diagram 4" descr="A list of Cornerstone Implementation &amp; Coaching Forward Agenda. Includes: whats changing, cornerstone features, benefits of coaching, coaching forward process and coaching forward with cornerstone.">
            <a:extLst>
              <a:ext uri="{FF2B5EF4-FFF2-40B4-BE49-F238E27FC236}">
                <a16:creationId xmlns:a16="http://schemas.microsoft.com/office/drawing/2014/main" id="{9C449B5A-8D4C-48CB-9D18-154C2395F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591198"/>
              </p:ext>
            </p:extLst>
          </p:nvPr>
        </p:nvGraphicFramePr>
        <p:xfrm>
          <a:off x="3349604" y="1194435"/>
          <a:ext cx="7776681" cy="419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F34C-7916-421E-AFFC-8104F87C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82" y="563731"/>
            <a:ext cx="11029616" cy="707544"/>
          </a:xfrm>
        </p:spPr>
        <p:txBody>
          <a:bodyPr/>
          <a:lstStyle/>
          <a:p>
            <a:r>
              <a:rPr lang="en-US" dirty="0"/>
              <a:t>4 Parts of the Coaching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DE9E7-A4EB-4F24-94A1-6CA9F2A85D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6182" y="1548125"/>
            <a:ext cx="6162747" cy="49464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000"/>
              <a:t>1. POINT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/>
              <a:t>Purpose, Outline, Input, Transition</a:t>
            </a:r>
          </a:p>
          <a:p>
            <a:pPr marL="0" lvl="1" indent="0">
              <a:buNone/>
            </a:pPr>
            <a:r>
              <a:rPr lang="en-US"/>
              <a:t>2. Relationship &amp; Discovery </a:t>
            </a:r>
          </a:p>
          <a:p>
            <a:pPr marL="0" lvl="1" indent="0">
              <a:buNone/>
            </a:pPr>
            <a:r>
              <a:rPr lang="en-US"/>
              <a:t>Rapport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/>
              <a:t>Discover the past state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/>
              <a:t>Discover the current state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/>
              <a:t>Discover the future state</a:t>
            </a:r>
          </a:p>
          <a:p>
            <a:pPr marL="0" indent="0">
              <a:buNone/>
            </a:pPr>
            <a:r>
              <a:rPr lang="en-US" sz="2000"/>
              <a:t>3. Action Items &amp; Accountability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/>
              <a:t>Recap conversation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/>
              <a:t>WWWHF - "Who Will do What by When and How will you Follow up?" </a:t>
            </a:r>
          </a:p>
          <a:p>
            <a:pPr marL="0" lvl="1" indent="0">
              <a:buNone/>
            </a:pPr>
            <a:r>
              <a:rPr lang="en-US"/>
              <a:t>4. Document 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/>
              <a:t>Tools &amp; Resources for Documenting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F59D1-C6A4-41A4-B9AC-EC4BF534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graphicFrame>
        <p:nvGraphicFramePr>
          <p:cNvPr id="7" name="Chart 6" descr="Parts of the coaching process Pie chart with relationship and discovery taking up 50%, Document taking up about 25% and POINT taking up 12.5% and Action Items and accountability taking up 12.5%">
            <a:extLst>
              <a:ext uri="{FF2B5EF4-FFF2-40B4-BE49-F238E27FC236}">
                <a16:creationId xmlns:a16="http://schemas.microsoft.com/office/drawing/2014/main" id="{E2F5D52F-09AD-4E1F-BC3D-0221F5E0D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186750"/>
              </p:ext>
            </p:extLst>
          </p:nvPr>
        </p:nvGraphicFramePr>
        <p:xfrm>
          <a:off x="4363452" y="366773"/>
          <a:ext cx="9512969" cy="596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57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7FAC-62A8-4F51-9C9A-B97B25B0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the </a:t>
            </a:r>
            <a:r>
              <a:rPr lang="en-US" dirty="0" err="1"/>
              <a:t>P.O.In.T</a:t>
            </a:r>
            <a:r>
              <a:rPr lang="en-US" dirty="0"/>
              <a:t>.?</a:t>
            </a:r>
          </a:p>
        </p:txBody>
      </p:sp>
      <p:graphicFrame>
        <p:nvGraphicFramePr>
          <p:cNvPr id="8" name="Content Placeholder 2" descr="Purpose, Outline, employee input and transition">
            <a:extLst>
              <a:ext uri="{FF2B5EF4-FFF2-40B4-BE49-F238E27FC236}">
                <a16:creationId xmlns:a16="http://schemas.microsoft.com/office/drawing/2014/main" id="{CDF7D849-A816-4014-914C-5EA799DA9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84663"/>
              </p:ext>
            </p:extLst>
          </p:nvPr>
        </p:nvGraphicFramePr>
        <p:xfrm>
          <a:off x="489752" y="2107184"/>
          <a:ext cx="4783288" cy="383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08B3E7-C4FE-42DC-836D-87702848B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C210-E569-4939-8F6A-EACE5BAE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178" y="472440"/>
            <a:ext cx="5033989" cy="1356360"/>
          </a:xfrm>
        </p:spPr>
        <p:txBody>
          <a:bodyPr>
            <a:normAutofit/>
          </a:bodyPr>
          <a:lstStyle/>
          <a:p>
            <a:r>
              <a:rPr lang="en-US" dirty="0"/>
              <a:t>Purpose and Outline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1A89A-3FAD-4CA1-8682-B587537D1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02" y="1965960"/>
            <a:ext cx="6045576" cy="293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981E7-E7DD-4D34-8CF8-4E0A979B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178" y="1691640"/>
            <a:ext cx="5198582" cy="4404360"/>
          </a:xfrm>
        </p:spPr>
        <p:txBody>
          <a:bodyPr>
            <a:normAutofit/>
          </a:bodyPr>
          <a:lstStyle/>
          <a:p>
            <a:r>
              <a:rPr lang="en-US" sz="1800"/>
              <a:t>Purpose</a:t>
            </a:r>
          </a:p>
          <a:p>
            <a:pPr lvl="1"/>
            <a:r>
              <a:rPr lang="en-US" sz="1800"/>
              <a:t>Creates a clear intention for the meeting</a:t>
            </a:r>
          </a:p>
          <a:p>
            <a:pPr lvl="1"/>
            <a:r>
              <a:rPr lang="en-US" sz="1800"/>
              <a:t>Ensures that everyone is working toward the same goal</a:t>
            </a:r>
          </a:p>
          <a:p>
            <a:pPr lvl="1"/>
            <a:r>
              <a:rPr lang="en-US" sz="1800"/>
              <a:t>Can be shared both in invitation and to open a discussion</a:t>
            </a:r>
          </a:p>
          <a:p>
            <a:pPr lvl="1"/>
            <a:r>
              <a:rPr lang="en-US" sz="1800"/>
              <a:t>Relating purpose to team member’s best interest will create buy-in</a:t>
            </a:r>
          </a:p>
          <a:p>
            <a:pPr lvl="1"/>
            <a:r>
              <a:rPr lang="en-US" sz="1800" i="1"/>
              <a:t>“The purpose of our meeting is…”</a:t>
            </a:r>
          </a:p>
          <a:p>
            <a:r>
              <a:rPr lang="en-US" sz="1800"/>
              <a:t>Outline</a:t>
            </a:r>
          </a:p>
          <a:p>
            <a:pPr lvl="1"/>
            <a:r>
              <a:rPr lang="en-US" sz="1800"/>
              <a:t>Flows naturally from the purpose statement</a:t>
            </a:r>
          </a:p>
          <a:p>
            <a:pPr lvl="1"/>
            <a:r>
              <a:rPr lang="en-US" sz="1800"/>
              <a:t>References the agenda items for your meeting</a:t>
            </a:r>
          </a:p>
          <a:p>
            <a:pPr lvl="1"/>
            <a:r>
              <a:rPr lang="en-US" sz="1800"/>
              <a:t>Creates clarity</a:t>
            </a:r>
          </a:p>
        </p:txBody>
      </p:sp>
    </p:spTree>
    <p:extLst>
      <p:ext uri="{BB962C8B-B14F-4D97-AF65-F5344CB8AC3E}">
        <p14:creationId xmlns:p14="http://schemas.microsoft.com/office/powerpoint/2010/main" val="32301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6471-5DB1-4F13-A99D-D8D809A2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and Transition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5C3D-D4B2-4E49-8DD0-068D7A861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8"/>
            <a:ext cx="9601200" cy="4191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Input</a:t>
            </a:r>
          </a:p>
          <a:p>
            <a:pPr lvl="1"/>
            <a:r>
              <a:rPr lang="en-US"/>
              <a:t>Furthers the goal of creating buy-in by making the team member a part of the process</a:t>
            </a:r>
          </a:p>
          <a:p>
            <a:pPr lvl="1"/>
            <a:r>
              <a:rPr lang="en-US"/>
              <a:t>Solicit their suggestions on topics to cover</a:t>
            </a:r>
          </a:p>
          <a:p>
            <a:pPr lvl="1"/>
            <a:r>
              <a:rPr lang="en-US"/>
              <a:t>It’s critical to welcome any suggestion</a:t>
            </a:r>
          </a:p>
          <a:p>
            <a:pPr lvl="2"/>
            <a:r>
              <a:rPr lang="en-US"/>
              <a:t>Their suggestions will give you insight into their perspective and priorities</a:t>
            </a:r>
          </a:p>
          <a:p>
            <a:pPr lvl="1"/>
            <a:r>
              <a:rPr lang="en-US" i="1"/>
              <a:t>“What have I missed that you’d like to discuss?”</a:t>
            </a:r>
          </a:p>
          <a:p>
            <a:r>
              <a:rPr lang="en-US"/>
              <a:t>Transition</a:t>
            </a:r>
          </a:p>
          <a:p>
            <a:pPr lvl="1"/>
            <a:r>
              <a:rPr lang="en-US"/>
              <a:t>Segue into the next part of the conversation (Discovery) 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99FEC-FC08-4468-A188-6361A3088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C210-E569-4939-8F6A-EACE5BAE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P.O.In.T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Individual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981E7-E7DD-4D34-8CF8-4E0A979B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1800" dirty="0"/>
              <a:t>Choose what type of Check- In you want to have with your employee </a:t>
            </a:r>
          </a:p>
          <a:p>
            <a:pPr marL="1005840" lvl="2" indent="-457200">
              <a:buAutoNum type="arabicPeriod"/>
            </a:pPr>
            <a:r>
              <a:rPr lang="en-US" dirty="0"/>
              <a:t>Well – Being </a:t>
            </a:r>
          </a:p>
          <a:p>
            <a:pPr marL="1005840" lvl="2" indent="-457200">
              <a:buAutoNum type="arabicPeriod"/>
            </a:pPr>
            <a:r>
              <a:rPr lang="en-US" dirty="0"/>
              <a:t>Coaching</a:t>
            </a:r>
          </a:p>
          <a:p>
            <a:pPr marL="1005840" lvl="2" indent="-457200">
              <a:buAutoNum type="arabicPeriod"/>
            </a:pPr>
            <a:r>
              <a:rPr lang="en-US" dirty="0"/>
              <a:t>One on One</a:t>
            </a:r>
          </a:p>
          <a:p>
            <a:pPr marL="1005840" lvl="2" indent="-457200">
              <a:buAutoNum type="arabicPeriod"/>
            </a:pPr>
            <a:r>
              <a:rPr lang="en-US" dirty="0"/>
              <a:t>Customize  </a:t>
            </a:r>
          </a:p>
          <a:p>
            <a:pPr lvl="1"/>
            <a:r>
              <a:rPr lang="en-US" sz="1800" dirty="0"/>
              <a:t>Use your participant guide to complete the purpose and outline</a:t>
            </a:r>
          </a:p>
          <a:p>
            <a:pPr lvl="1"/>
            <a:r>
              <a:rPr lang="en-US" sz="1800" dirty="0"/>
              <a:t>Share with the group in the chat</a:t>
            </a:r>
          </a:p>
        </p:txBody>
      </p:sp>
    </p:spTree>
    <p:extLst>
      <p:ext uri="{BB962C8B-B14F-4D97-AF65-F5344CB8AC3E}">
        <p14:creationId xmlns:p14="http://schemas.microsoft.com/office/powerpoint/2010/main" val="3695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2B1F-A95E-4E3E-8F5E-F0388456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151" y="368885"/>
            <a:ext cx="6436722" cy="1356360"/>
          </a:xfrm>
        </p:spPr>
        <p:txBody>
          <a:bodyPr/>
          <a:lstStyle/>
          <a:p>
            <a:r>
              <a:rPr lang="en-US" dirty="0"/>
              <a:t>Discovery Don’ts and Do’s </a:t>
            </a:r>
          </a:p>
        </p:txBody>
      </p:sp>
      <p:pic>
        <p:nvPicPr>
          <p:cNvPr id="8" name="Picture 7" descr="Dont's">
            <a:extLst>
              <a:ext uri="{FF2B5EF4-FFF2-40B4-BE49-F238E27FC236}">
                <a16:creationId xmlns:a16="http://schemas.microsoft.com/office/drawing/2014/main" id="{C724AFE4-9D64-4D53-AE79-6209FAF19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520" y="1725245"/>
            <a:ext cx="3282086" cy="91430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B05B2-3A63-4F3E-A7F1-442625E8D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029" y="2922538"/>
            <a:ext cx="5077460" cy="3650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/>
              <a:t> Use this time to do a lot of telling</a:t>
            </a:r>
          </a:p>
          <a:p>
            <a:pPr algn="just"/>
            <a:r>
              <a:rPr lang="en-US"/>
              <a:t>Get sidetracked and off course (go back to the </a:t>
            </a:r>
            <a:r>
              <a:rPr lang="en-US" err="1"/>
              <a:t>P.O.In.T</a:t>
            </a:r>
            <a:r>
              <a:rPr lang="en-US"/>
              <a:t> of the conversation)</a:t>
            </a:r>
          </a:p>
          <a:p>
            <a:pPr algn="just"/>
            <a:r>
              <a:rPr lang="en-US"/>
              <a:t>Make assumptions </a:t>
            </a:r>
          </a:p>
          <a:p>
            <a:pPr algn="just"/>
            <a:r>
              <a:rPr lang="en-US"/>
              <a:t>Make judgements </a:t>
            </a:r>
          </a:p>
          <a:p>
            <a:pPr algn="just"/>
            <a:r>
              <a:rPr lang="en-US"/>
              <a:t>Fix the problem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45720" indent="0">
              <a:buNone/>
            </a:pPr>
            <a:endParaRPr lang="en-US"/>
          </a:p>
        </p:txBody>
      </p:sp>
      <p:pic>
        <p:nvPicPr>
          <p:cNvPr id="7" name="Picture 6" descr="Do's">
            <a:extLst>
              <a:ext uri="{FF2B5EF4-FFF2-40B4-BE49-F238E27FC236}">
                <a16:creationId xmlns:a16="http://schemas.microsoft.com/office/drawing/2014/main" id="{A82F8A15-5A86-405E-886C-BCBA7F1192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157" y="1617539"/>
            <a:ext cx="2150110" cy="11297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C646D-2F55-4B42-9236-2D7BE27A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512" y="2834640"/>
            <a:ext cx="5359400" cy="4023360"/>
          </a:xfrm>
        </p:spPr>
        <p:txBody>
          <a:bodyPr>
            <a:normAutofit/>
          </a:bodyPr>
          <a:lstStyle/>
          <a:p>
            <a:r>
              <a:rPr lang="en-US"/>
              <a:t>Use this time to build, strengthen, or repair the relationship</a:t>
            </a:r>
          </a:p>
          <a:p>
            <a:r>
              <a:rPr lang="en-US"/>
              <a:t>Ask open ended questions </a:t>
            </a:r>
          </a:p>
          <a:p>
            <a:r>
              <a:rPr lang="en-US"/>
              <a:t>Listen with the intent to understand NOT to be understood</a:t>
            </a:r>
          </a:p>
          <a:p>
            <a:r>
              <a:rPr lang="en-US"/>
              <a:t>Prepare the questions you might ask (past, present and future)</a:t>
            </a:r>
          </a:p>
          <a:p>
            <a:r>
              <a:rPr lang="en-US"/>
              <a:t>Approach questions with curiosity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8FB84-6895-407F-9905-BC2CB0EC8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88" y="5693347"/>
            <a:ext cx="2396002" cy="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E5099C-BF44-4A61-B2EB-D1CBA2B7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Discovery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4F35F-7D53-466E-AF8F-A34014C7B44B}"/>
              </a:ext>
            </a:extLst>
          </p:cNvPr>
          <p:cNvSpPr txBox="1"/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buClr>
                <a:schemeClr val="accent1"/>
              </a:buClr>
              <a:buSzPct val="80000"/>
            </a:pPr>
            <a:r>
              <a:rPr lang="en-US" sz="2000" b="0" i="0" u="none" strike="noStrike" baseline="0">
                <a:solidFill>
                  <a:schemeClr val="accent1"/>
                </a:solidFill>
              </a:rPr>
              <a:t>Scenario:</a:t>
            </a:r>
            <a:r>
              <a:rPr lang="en-US" sz="2000">
                <a:solidFill>
                  <a:schemeClr val="accent1"/>
                </a:solidFill>
              </a:rPr>
              <a:t> </a:t>
            </a:r>
          </a:p>
          <a:p>
            <a:pPr defTabSz="914400">
              <a:buClr>
                <a:schemeClr val="accent1"/>
              </a:buClr>
              <a:buSzPct val="80000"/>
            </a:pPr>
            <a:endParaRPr lang="en-US" sz="2000" b="0" i="0" u="none" strike="noStrike" baseline="0">
              <a:solidFill>
                <a:schemeClr val="accent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>
                <a:solidFill>
                  <a:schemeClr val="accent1"/>
                </a:solidFill>
              </a:rPr>
              <a:t>Darryl 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is</a:t>
            </a:r>
            <a:r>
              <a:rPr lang="en-US" sz="2000">
                <a:solidFill>
                  <a:schemeClr val="accent1"/>
                </a:solidFill>
              </a:rPr>
              <a:t> 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meeting with Oscar to review his six-month evaluation. Darryl is at the “discovery” portion of the conversation.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000" i="1">
              <a:solidFill>
                <a:schemeClr val="accent1"/>
              </a:solidFill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b="0" u="none" strike="noStrike" baseline="0">
                <a:solidFill>
                  <a:schemeClr val="accent1"/>
                </a:solidFill>
              </a:rPr>
              <a:t>What might </a:t>
            </a:r>
            <a:r>
              <a:rPr lang="en-US" sz="2000">
                <a:solidFill>
                  <a:schemeClr val="accent1"/>
                </a:solidFill>
              </a:rPr>
              <a:t>Darryl ask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Oscar</a:t>
            </a:r>
            <a:r>
              <a:rPr lang="en-US" sz="2000" i="1">
                <a:solidFill>
                  <a:schemeClr val="accent1"/>
                </a:solidFill>
              </a:rPr>
              <a:t> </a:t>
            </a:r>
            <a:r>
              <a:rPr lang="en-US" sz="2000">
                <a:solidFill>
                  <a:schemeClr val="accent1"/>
                </a:solidFill>
              </a:rPr>
              <a:t>about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the past six months?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What might Darryl ask Oscar about the current state?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b="0" u="none" strike="noStrike" baseline="0">
                <a:solidFill>
                  <a:schemeClr val="accent1"/>
                </a:solidFill>
              </a:rPr>
              <a:t>What might Darryl ask </a:t>
            </a:r>
            <a:r>
              <a:rPr lang="en-US" sz="2000">
                <a:solidFill>
                  <a:schemeClr val="accent1"/>
                </a:solidFill>
              </a:rPr>
              <a:t>Oscar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about </a:t>
            </a:r>
            <a:r>
              <a:rPr lang="en-US" sz="2000">
                <a:solidFill>
                  <a:schemeClr val="accent1"/>
                </a:solidFill>
              </a:rPr>
              <a:t>the future state? </a:t>
            </a:r>
            <a:endParaRPr lang="en-US" sz="2000" b="0" u="none" strike="noStrike" baseline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E5099C-BF44-4A61-B2EB-D1CBA2B7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Discovery Scenario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4F35F-7D53-466E-AF8F-A34014C7B44B}"/>
              </a:ext>
            </a:extLst>
          </p:cNvPr>
          <p:cNvSpPr txBox="1"/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b="0" i="0" u="none" strike="noStrike" baseline="0">
                <a:solidFill>
                  <a:schemeClr val="accent1"/>
                </a:solidFill>
              </a:rPr>
              <a:t>Scenario:</a:t>
            </a:r>
            <a:r>
              <a:rPr lang="en-US" sz="2000">
                <a:solidFill>
                  <a:schemeClr val="accent1"/>
                </a:solidFill>
              </a:rPr>
              <a:t> </a:t>
            </a:r>
            <a:endParaRPr lang="en-US" sz="2000" b="0" i="0" u="none" strike="noStrike" baseline="0">
              <a:solidFill>
                <a:schemeClr val="accent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>
                <a:solidFill>
                  <a:schemeClr val="accent1"/>
                </a:solidFill>
              </a:rPr>
              <a:t>Michael is a new 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HEERA manager that reports </a:t>
            </a:r>
            <a:r>
              <a:rPr lang="en-US" sz="2000">
                <a:solidFill>
                  <a:schemeClr val="accent1"/>
                </a:solidFill>
              </a:rPr>
              <a:t>to Kelly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. </a:t>
            </a:r>
            <a:r>
              <a:rPr lang="en-US" sz="2000">
                <a:solidFill>
                  <a:schemeClr val="accent1"/>
                </a:solidFill>
              </a:rPr>
              <a:t>Michael has 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requested a meeting with </a:t>
            </a:r>
            <a:r>
              <a:rPr lang="en-US" sz="2000">
                <a:solidFill>
                  <a:schemeClr val="accent1"/>
                </a:solidFill>
              </a:rPr>
              <a:t>Kelly to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discuss some challenges </a:t>
            </a:r>
            <a:r>
              <a:rPr lang="en-US" sz="2000">
                <a:solidFill>
                  <a:schemeClr val="accent1"/>
                </a:solidFill>
              </a:rPr>
              <a:t>he is experiencing.</a:t>
            </a:r>
            <a:endParaRPr lang="en-US" sz="2000" b="0" u="none" strike="noStrike" baseline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000" i="1">
              <a:solidFill>
                <a:schemeClr val="accent1"/>
              </a:solidFill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b="0" u="none" strike="noStrike" baseline="0">
                <a:solidFill>
                  <a:schemeClr val="accent1"/>
                </a:solidFill>
              </a:rPr>
              <a:t>What are some past tense questions </a:t>
            </a:r>
            <a:r>
              <a:rPr lang="en-US" sz="2000">
                <a:solidFill>
                  <a:schemeClr val="accent1"/>
                </a:solidFill>
              </a:rPr>
              <a:t>Michael might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ask?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What questions can Michael ask to understand the current state?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b="0" u="none" strike="noStrike" baseline="0">
                <a:solidFill>
                  <a:schemeClr val="accent1"/>
                </a:solidFill>
              </a:rPr>
              <a:t>What might </a:t>
            </a:r>
            <a:r>
              <a:rPr lang="en-US" sz="2000">
                <a:solidFill>
                  <a:schemeClr val="accent1"/>
                </a:solidFill>
              </a:rPr>
              <a:t>Michael ask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Kelly to understand what the ideal future state would be? </a:t>
            </a:r>
            <a:endParaRPr lang="en-US" sz="2000" b="0" u="none" strike="noStrike" baseline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E5099C-BF44-4A61-B2EB-D1CBA2B7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Discovery Scenario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4F35F-7D53-466E-AF8F-A34014C7B44B}"/>
              </a:ext>
            </a:extLst>
          </p:cNvPr>
          <p:cNvSpPr txBox="1"/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b="0" i="0" u="none" strike="noStrike" baseline="0">
                <a:solidFill>
                  <a:schemeClr val="accent1"/>
                </a:solidFill>
              </a:rPr>
              <a:t>Scenario:</a:t>
            </a:r>
            <a:r>
              <a:rPr lang="en-US" sz="2000">
                <a:solidFill>
                  <a:schemeClr val="accent1"/>
                </a:solidFill>
              </a:rPr>
              <a:t> </a:t>
            </a:r>
            <a:endParaRPr lang="en-US" sz="2000" b="0" i="0" u="none" strike="noStrike" baseline="0">
              <a:solidFill>
                <a:schemeClr val="accent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>
                <a:solidFill>
                  <a:schemeClr val="accent1"/>
                </a:solidFill>
              </a:rPr>
              <a:t>Dwight is 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a HEERA manager who reports to Angela, and </a:t>
            </a:r>
            <a:r>
              <a:rPr lang="en-US" sz="2000">
                <a:solidFill>
                  <a:schemeClr val="accent1"/>
                </a:solidFill>
              </a:rPr>
              <a:t>he has 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recently taken on additional roles and responsibilities and </a:t>
            </a:r>
            <a:r>
              <a:rPr lang="en-US" sz="2000">
                <a:solidFill>
                  <a:schemeClr val="accent1"/>
                </a:solidFill>
              </a:rPr>
              <a:t>has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missed multiple deadlines and deliverables over the last two months. </a:t>
            </a:r>
            <a:r>
              <a:rPr lang="en-US" sz="2000">
                <a:solidFill>
                  <a:schemeClr val="accent1"/>
                </a:solidFill>
              </a:rPr>
              <a:t>Angela has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scheduled a meeting with Dwight</a:t>
            </a:r>
            <a:r>
              <a:rPr lang="en-US" sz="2000">
                <a:solidFill>
                  <a:schemeClr val="accent1"/>
                </a:solidFill>
              </a:rPr>
              <a:t> to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have a discussion.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000" i="1">
              <a:solidFill>
                <a:schemeClr val="accent1"/>
              </a:solidFill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b="0" u="none" strike="noStrike" baseline="0">
                <a:solidFill>
                  <a:schemeClr val="accent1"/>
                </a:solidFill>
              </a:rPr>
              <a:t>What are some past tense questions </a:t>
            </a:r>
            <a:r>
              <a:rPr lang="en-US" sz="2000">
                <a:solidFill>
                  <a:schemeClr val="accent1"/>
                </a:solidFill>
              </a:rPr>
              <a:t>Dwight might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ask?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What questions can Dwight ask to understand the current state?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000" b="0" u="none" strike="noStrike" baseline="0">
                <a:solidFill>
                  <a:schemeClr val="accent1"/>
                </a:solidFill>
              </a:rPr>
              <a:t>What might </a:t>
            </a:r>
            <a:r>
              <a:rPr lang="en-US" sz="2000">
                <a:solidFill>
                  <a:schemeClr val="accent1"/>
                </a:solidFill>
              </a:rPr>
              <a:t>Dwight ask Angela</a:t>
            </a:r>
            <a:r>
              <a:rPr lang="en-US" sz="2000" b="0" u="none" strike="noStrike" baseline="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to get to the ideal future state? </a:t>
            </a:r>
            <a:endParaRPr lang="en-US" sz="2000" b="0" u="none" strike="noStrike" baseline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B9A9-4FB5-4FF5-B9B9-05D0115C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29" y="362982"/>
            <a:ext cx="7553316" cy="1443269"/>
          </a:xfrm>
        </p:spPr>
        <p:txBody>
          <a:bodyPr>
            <a:normAutofit/>
          </a:bodyPr>
          <a:lstStyle/>
          <a:p>
            <a:r>
              <a:rPr lang="en-US" sz="4000" dirty="0"/>
              <a:t>Discovery Practice – Breakout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221E5B-D105-4844-9613-81FAED63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5" y="1923803"/>
            <a:ext cx="5545777" cy="3526971"/>
          </a:xfrm>
        </p:spPr>
        <p:txBody>
          <a:bodyPr>
            <a:normAutofit/>
          </a:bodyPr>
          <a:lstStyle/>
          <a:p>
            <a:pPr marL="388620" indent="-342900">
              <a:buAutoNum type="arabicPeriod"/>
            </a:pPr>
            <a:r>
              <a:rPr lang="en-US" sz="2000"/>
              <a:t>Choose one of the three scenarios </a:t>
            </a:r>
          </a:p>
          <a:p>
            <a:pPr marL="388620" indent="-342900">
              <a:buAutoNum type="arabicPeriod"/>
            </a:pPr>
            <a:r>
              <a:rPr lang="en-US" sz="2000"/>
              <a:t>Determine who will be the employee and who will be the manager</a:t>
            </a:r>
          </a:p>
          <a:p>
            <a:pPr marL="388620" indent="-342900">
              <a:buAutoNum type="arabicPeriod"/>
            </a:pPr>
            <a:r>
              <a:rPr lang="en-US" sz="2000"/>
              <a:t>Role play the scenario –  The manager will ask the questions and the employee will answer the questions - </a:t>
            </a:r>
            <a:r>
              <a:rPr lang="en-US" sz="2000" i="1"/>
              <a:t>5 Minutes</a:t>
            </a:r>
          </a:p>
          <a:p>
            <a:pPr marL="388620" indent="-342900">
              <a:buAutoNum type="arabicPeriod"/>
            </a:pPr>
            <a:r>
              <a:rPr lang="en-US" sz="2000"/>
              <a:t>Get feedback – 1 Minute</a:t>
            </a:r>
          </a:p>
          <a:p>
            <a:pPr marL="388620" indent="-342900">
              <a:buAutoNum type="arabicPeriod"/>
            </a:pPr>
            <a:r>
              <a:rPr lang="en-US" sz="2000"/>
              <a:t>Switch roles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8F978-3DAF-4566-A7C1-5C5EAD4C691E}"/>
              </a:ext>
            </a:extLst>
          </p:cNvPr>
          <p:cNvSpPr txBox="1"/>
          <p:nvPr/>
        </p:nvSpPr>
        <p:spPr>
          <a:xfrm>
            <a:off x="636102" y="594416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1800" i="1"/>
              <a:t>Use your participant guide for scenarios</a:t>
            </a:r>
          </a:p>
        </p:txBody>
      </p:sp>
    </p:spTree>
    <p:extLst>
      <p:ext uri="{BB962C8B-B14F-4D97-AF65-F5344CB8AC3E}">
        <p14:creationId xmlns:p14="http://schemas.microsoft.com/office/powerpoint/2010/main" val="8860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DCBA57-531C-4B8F-B475-C8EFF1B2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What’s changing?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60482-98C2-449A-9B99-B614443EF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530" y="5598293"/>
            <a:ext cx="8767860" cy="55369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400"/>
              </a:spcBef>
            </a:pPr>
            <a:r>
              <a:rPr lang="en-US">
                <a:solidFill>
                  <a:srgbClr val="FFFFFF"/>
                </a:solidFill>
              </a:rPr>
              <a:t>CSU Competencies, Goals, and Performance Reviews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7CF6E6-43A7-410A-B563-5CB3ADB59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9E159A-A63C-4188-A80A-1BA4617E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4" y="625928"/>
            <a:ext cx="3364378" cy="5606143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Action Items and Accountability</a:t>
            </a:r>
          </a:p>
        </p:txBody>
      </p:sp>
      <p:graphicFrame>
        <p:nvGraphicFramePr>
          <p:cNvPr id="8" name="Content Placeholder 5" descr="Action items include recap conversation and who what when and how you will follow up?">
            <a:extLst>
              <a:ext uri="{FF2B5EF4-FFF2-40B4-BE49-F238E27FC236}">
                <a16:creationId xmlns:a16="http://schemas.microsoft.com/office/drawing/2014/main" id="{BF5C98D6-2A37-489A-99BA-E34C6A0B5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88162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0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6C57-D851-4B6E-981D-8AF7150A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776390"/>
            <a:ext cx="4406900" cy="1356360"/>
          </a:xfrm>
        </p:spPr>
        <p:txBody>
          <a:bodyPr/>
          <a:lstStyle/>
          <a:p>
            <a:r>
              <a:rPr lang="en-US" dirty="0"/>
              <a:t>Document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6A37-7A41-4142-8A2B-52D33E0A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5" y="2362961"/>
            <a:ext cx="8859310" cy="4038600"/>
          </a:xfrm>
        </p:spPr>
        <p:txBody>
          <a:bodyPr>
            <a:normAutofit/>
          </a:bodyPr>
          <a:lstStyle/>
          <a:p>
            <a:pPr marL="914309" lvl="1" indent="-457200"/>
            <a:r>
              <a:rPr lang="en-US" sz="2200" dirty="0"/>
              <a:t>What kind of tools do you use to document conversations and commitments (action items)?</a:t>
            </a:r>
          </a:p>
          <a:p>
            <a:pPr marL="914309" lvl="1" indent="-457200"/>
            <a:r>
              <a:rPr lang="en-US" sz="2200" dirty="0"/>
              <a:t>Why is documentation an important best practice?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B2EED-0C7B-4DE0-ADA6-42960F17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0" y="5825679"/>
            <a:ext cx="2396002" cy="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5E82-34A9-4066-93A4-65FD7422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762000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 dirty="0"/>
              <a:t>Check-In Features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BA7E97-DDCD-4A9E-A35F-F86A7BAB6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sz="2000" b="1"/>
              <a:t>There are 4 types of Check-Ins 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/>
              <a:t>One on One Check-In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/>
              <a:t>Coaching Check-In</a:t>
            </a:r>
          </a:p>
          <a:p>
            <a:pPr marL="502920" indent="-457200">
              <a:buAutoNum type="arabicPeriod"/>
            </a:pPr>
            <a:r>
              <a:rPr lang="en-US" sz="2000"/>
              <a:t>Customize your Own Check-In</a:t>
            </a:r>
            <a:endParaRPr lang="en-US"/>
          </a:p>
          <a:p>
            <a:pPr marL="502920" indent="-457200">
              <a:buFont typeface="+mj-lt"/>
              <a:buAutoNum type="arabicPeriod"/>
            </a:pPr>
            <a:r>
              <a:rPr lang="en-US" sz="2000"/>
              <a:t>Wellbeing Check In</a:t>
            </a:r>
          </a:p>
          <a:p>
            <a:endParaRPr lang="en-US" sz="1800"/>
          </a:p>
        </p:txBody>
      </p:sp>
      <p:pic>
        <p:nvPicPr>
          <p:cNvPr id="5" name="Content Placeholder 4" descr="Check in screenshot showing participants, check in name, description and frequency ">
            <a:extLst>
              <a:ext uri="{FF2B5EF4-FFF2-40B4-BE49-F238E27FC236}">
                <a16:creationId xmlns:a16="http://schemas.microsoft.com/office/drawing/2014/main" id="{D8D17188-633C-4D09-919A-756D1E2C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600" y="717388"/>
            <a:ext cx="5675563" cy="53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75E82-34A9-4066-93A4-65FD7422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/>
              <a:t>Check in Steps</a:t>
            </a:r>
          </a:p>
        </p:txBody>
      </p:sp>
      <p:pic>
        <p:nvPicPr>
          <p:cNvPr id="7" name="Picture 6" descr="check in schedule">
            <a:extLst>
              <a:ext uri="{FF2B5EF4-FFF2-40B4-BE49-F238E27FC236}">
                <a16:creationId xmlns:a16="http://schemas.microsoft.com/office/drawing/2014/main" id="{69D3772A-3006-4EFB-9818-CBA5359A8F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4" y="1432970"/>
            <a:ext cx="6045576" cy="3990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0" name="Content Placeholder 8" descr="Check in steps: Choose, complete, click and schedule.">
            <a:extLst>
              <a:ext uri="{FF2B5EF4-FFF2-40B4-BE49-F238E27FC236}">
                <a16:creationId xmlns:a16="http://schemas.microsoft.com/office/drawing/2014/main" id="{A7D71845-3FE4-4DF0-A4B8-943700CD9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68111"/>
              </p:ext>
            </p:extLst>
          </p:nvPr>
        </p:nvGraphicFramePr>
        <p:xfrm>
          <a:off x="7558564" y="2057400"/>
          <a:ext cx="391258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0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FA67-9418-45BC-BBFE-0BD55954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 – Collaborate </a:t>
            </a:r>
          </a:p>
        </p:txBody>
      </p:sp>
      <p:pic>
        <p:nvPicPr>
          <p:cNvPr id="11" name="Picture 10" descr="Collaboration feature in check in">
            <a:extLst>
              <a:ext uri="{FF2B5EF4-FFF2-40B4-BE49-F238E27FC236}">
                <a16:creationId xmlns:a16="http://schemas.microsoft.com/office/drawing/2014/main" id="{79C01C07-E0CB-4020-B608-F91EBA07E6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4" y="2085702"/>
            <a:ext cx="11690951" cy="3962604"/>
          </a:xfrm>
          <a:prstGeom prst="rect">
            <a:avLst/>
          </a:prstGeom>
        </p:spPr>
      </p:pic>
      <p:sp>
        <p:nvSpPr>
          <p:cNvPr id="8" name="Arrow: Left 7" descr="Arrow showing where to collaborate">
            <a:extLst>
              <a:ext uri="{FF2B5EF4-FFF2-40B4-BE49-F238E27FC236}">
                <a16:creationId xmlns:a16="http://schemas.microsoft.com/office/drawing/2014/main" id="{13999EFA-F4B8-4221-A9EF-D2087186DC41}"/>
              </a:ext>
            </a:extLst>
          </p:cNvPr>
          <p:cNvSpPr/>
          <p:nvPr/>
        </p:nvSpPr>
        <p:spPr>
          <a:xfrm rot="10800000">
            <a:off x="1820091" y="5631183"/>
            <a:ext cx="1356359" cy="1457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413D7-536A-4DEE-BD5D-53940784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4" y="609600"/>
            <a:ext cx="10599083" cy="1356360"/>
          </a:xfrm>
        </p:spPr>
        <p:txBody>
          <a:bodyPr>
            <a:normAutofit/>
          </a:bodyPr>
          <a:lstStyle/>
          <a:p>
            <a:r>
              <a:rPr lang="en-US" sz="3200" dirty="0"/>
              <a:t>Check In – Download Meeting</a:t>
            </a:r>
          </a:p>
        </p:txBody>
      </p:sp>
      <p:pic>
        <p:nvPicPr>
          <p:cNvPr id="4" name="Content Placeholder 3" descr="Download meeting">
            <a:extLst>
              <a:ext uri="{FF2B5EF4-FFF2-40B4-BE49-F238E27FC236}">
                <a16:creationId xmlns:a16="http://schemas.microsoft.com/office/drawing/2014/main" id="{61CE45D6-4ACA-4AB9-9CBB-7AD1B5FB0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4" y="1965960"/>
            <a:ext cx="6045576" cy="2720509"/>
          </a:xfrm>
          <a:prstGeom prst="rect">
            <a:avLst/>
          </a:prstGeom>
        </p:spPr>
      </p:pic>
      <p:sp>
        <p:nvSpPr>
          <p:cNvPr id="5" name="Oval 4" descr="Highlighting how to download meeting">
            <a:extLst>
              <a:ext uri="{FF2B5EF4-FFF2-40B4-BE49-F238E27FC236}">
                <a16:creationId xmlns:a16="http://schemas.microsoft.com/office/drawing/2014/main" id="{242E76CF-7E3E-4B38-BA4C-F6204D4E87BE}"/>
              </a:ext>
            </a:extLst>
          </p:cNvPr>
          <p:cNvSpPr/>
          <p:nvPr/>
        </p:nvSpPr>
        <p:spPr>
          <a:xfrm>
            <a:off x="5807034" y="2057400"/>
            <a:ext cx="824208" cy="795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 descr="arrow showing download meeting button">
            <a:extLst>
              <a:ext uri="{FF2B5EF4-FFF2-40B4-BE49-F238E27FC236}">
                <a16:creationId xmlns:a16="http://schemas.microsoft.com/office/drawing/2014/main" id="{89ED541C-8DD9-4F12-AF53-42F90ECA9EEC}"/>
              </a:ext>
            </a:extLst>
          </p:cNvPr>
          <p:cNvCxnSpPr/>
          <p:nvPr/>
        </p:nvCxnSpPr>
        <p:spPr>
          <a:xfrm>
            <a:off x="1650669" y="3630880"/>
            <a:ext cx="23988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D9C396-0A83-4D62-8AAB-6D0DCF6E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2000"/>
              <a:t>The Download Meeting Feature allows you to download and save or print your check in details and notes </a:t>
            </a:r>
          </a:p>
        </p:txBody>
      </p:sp>
    </p:spTree>
    <p:extLst>
      <p:ext uri="{BB962C8B-B14F-4D97-AF65-F5344CB8AC3E}">
        <p14:creationId xmlns:p14="http://schemas.microsoft.com/office/powerpoint/2010/main" val="36063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6EFF-F582-46E0-B2D5-0B0D13E5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721" y="833699"/>
            <a:ext cx="7398327" cy="1356360"/>
          </a:xfrm>
        </p:spPr>
        <p:txBody>
          <a:bodyPr/>
          <a:lstStyle/>
          <a:p>
            <a:r>
              <a:rPr lang="en-US" dirty="0"/>
              <a:t>Check in – Additional Features</a:t>
            </a:r>
          </a:p>
        </p:txBody>
      </p:sp>
      <p:pic>
        <p:nvPicPr>
          <p:cNvPr id="7" name="Content Placeholder 6" descr="additional check in features">
            <a:extLst>
              <a:ext uri="{FF2B5EF4-FFF2-40B4-BE49-F238E27FC236}">
                <a16:creationId xmlns:a16="http://schemas.microsoft.com/office/drawing/2014/main" id="{402CDB46-F694-4C00-BD3D-E912CB773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55"/>
          <a:stretch/>
        </p:blipFill>
        <p:spPr>
          <a:xfrm>
            <a:off x="1516082" y="1175255"/>
            <a:ext cx="2064030" cy="3988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508986-7CF0-4966-9D70-CE3EE5261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sp>
        <p:nvSpPr>
          <p:cNvPr id="8" name="Arrow: Left 7" descr="Arrow to goals">
            <a:extLst>
              <a:ext uri="{FF2B5EF4-FFF2-40B4-BE49-F238E27FC236}">
                <a16:creationId xmlns:a16="http://schemas.microsoft.com/office/drawing/2014/main" id="{A454BAEF-4FFF-48AE-A0A8-F699FCF176D4}"/>
              </a:ext>
            </a:extLst>
          </p:cNvPr>
          <p:cNvSpPr/>
          <p:nvPr/>
        </p:nvSpPr>
        <p:spPr>
          <a:xfrm>
            <a:off x="3415343" y="3096850"/>
            <a:ext cx="2989415" cy="906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 descr="Arrow to development plans">
            <a:extLst>
              <a:ext uri="{FF2B5EF4-FFF2-40B4-BE49-F238E27FC236}">
                <a16:creationId xmlns:a16="http://schemas.microsoft.com/office/drawing/2014/main" id="{D886951D-031C-4061-8905-C6C007E2C27E}"/>
              </a:ext>
            </a:extLst>
          </p:cNvPr>
          <p:cNvSpPr/>
          <p:nvPr/>
        </p:nvSpPr>
        <p:spPr>
          <a:xfrm>
            <a:off x="3415341" y="3650193"/>
            <a:ext cx="2989415" cy="906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 descr="Arrow to follow up development plans">
            <a:extLst>
              <a:ext uri="{FF2B5EF4-FFF2-40B4-BE49-F238E27FC236}">
                <a16:creationId xmlns:a16="http://schemas.microsoft.com/office/drawing/2014/main" id="{91D418E5-FE55-48FB-B7B2-75C229E9137A}"/>
              </a:ext>
            </a:extLst>
          </p:cNvPr>
          <p:cNvSpPr/>
          <p:nvPr/>
        </p:nvSpPr>
        <p:spPr>
          <a:xfrm>
            <a:off x="3415342" y="4282584"/>
            <a:ext cx="2989415" cy="906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 descr="Arrow to guidance ">
            <a:extLst>
              <a:ext uri="{FF2B5EF4-FFF2-40B4-BE49-F238E27FC236}">
                <a16:creationId xmlns:a16="http://schemas.microsoft.com/office/drawing/2014/main" id="{18BD0A31-E477-4134-A9CE-FD5FAB02F2C0}"/>
              </a:ext>
            </a:extLst>
          </p:cNvPr>
          <p:cNvSpPr/>
          <p:nvPr/>
        </p:nvSpPr>
        <p:spPr>
          <a:xfrm>
            <a:off x="3415341" y="4835927"/>
            <a:ext cx="2989415" cy="906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DCA7E-FFAF-4DD4-A491-8EABB5E1F2B7}"/>
              </a:ext>
            </a:extLst>
          </p:cNvPr>
          <p:cNvSpPr txBox="1"/>
          <p:nvPr/>
        </p:nvSpPr>
        <p:spPr>
          <a:xfrm>
            <a:off x="6604857" y="2844262"/>
            <a:ext cx="437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Goals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5B2B14-AFF1-4C1C-A0FF-7F1B3B1046FF}"/>
              </a:ext>
            </a:extLst>
          </p:cNvPr>
          <p:cNvSpPr txBox="1"/>
          <p:nvPr/>
        </p:nvSpPr>
        <p:spPr>
          <a:xfrm>
            <a:off x="6604857" y="3379104"/>
            <a:ext cx="437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Development Plan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58244-64CF-4CE0-967D-681611EBEEC2}"/>
              </a:ext>
            </a:extLst>
          </p:cNvPr>
          <p:cNvSpPr txBox="1"/>
          <p:nvPr/>
        </p:nvSpPr>
        <p:spPr>
          <a:xfrm>
            <a:off x="6604857" y="3966900"/>
            <a:ext cx="437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Follow Up Activities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664C6-D25A-4D4F-AE1B-8F1DC5BB3D38}"/>
              </a:ext>
            </a:extLst>
          </p:cNvPr>
          <p:cNvSpPr txBox="1"/>
          <p:nvPr/>
        </p:nvSpPr>
        <p:spPr>
          <a:xfrm>
            <a:off x="6604857" y="4551675"/>
            <a:ext cx="437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Guidance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9150-FCEE-4EA8-AA37-9FEB2038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6" y="535494"/>
            <a:ext cx="5894206" cy="1356360"/>
          </a:xfrm>
        </p:spPr>
        <p:txBody>
          <a:bodyPr>
            <a:normAutofit/>
          </a:bodyPr>
          <a:lstStyle/>
          <a:p>
            <a:r>
              <a:rPr lang="en-US" dirty="0"/>
              <a:t>Universal Profile Actions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8D041-1149-4BD7-AF53-ED916520B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pic>
        <p:nvPicPr>
          <p:cNvPr id="7" name="Picture 6" descr="actions under universal profile">
            <a:extLst>
              <a:ext uri="{FF2B5EF4-FFF2-40B4-BE49-F238E27FC236}">
                <a16:creationId xmlns:a16="http://schemas.microsoft.com/office/drawing/2014/main" id="{EB0DD23B-2D22-4A09-80BE-D13CDD99F1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08" y="1895065"/>
            <a:ext cx="10776504" cy="39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9150-FCEE-4EA8-AA37-9FEB2038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5" y="535494"/>
            <a:ext cx="6796250" cy="1356360"/>
          </a:xfrm>
        </p:spPr>
        <p:txBody>
          <a:bodyPr>
            <a:normAutofit/>
          </a:bodyPr>
          <a:lstStyle/>
          <a:p>
            <a:r>
              <a:rPr lang="en-US" dirty="0"/>
              <a:t>Universal Profile Snapshot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8D041-1149-4BD7-AF53-ED916520B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  <p:pic>
        <p:nvPicPr>
          <p:cNvPr id="4" name="Picture 3" descr="Snapshot of profile">
            <a:extLst>
              <a:ext uri="{FF2B5EF4-FFF2-40B4-BE49-F238E27FC236}">
                <a16:creationId xmlns:a16="http://schemas.microsoft.com/office/drawing/2014/main" id="{57AFDB9E-F9E2-4DEC-84C4-54F9EFB71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03" y="1769322"/>
            <a:ext cx="8738049" cy="45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D1825-142B-4F4F-9251-D452FF67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57" y="2385743"/>
            <a:ext cx="2622710" cy="1356360"/>
          </a:xfrm>
        </p:spPr>
        <p:txBody>
          <a:bodyPr>
            <a:normAutofit/>
          </a:bodyPr>
          <a:lstStyle/>
          <a:p>
            <a:r>
              <a:rPr lang="en-US" sz="3200" dirty="0"/>
              <a:t>Online Help and Resources</a:t>
            </a:r>
          </a:p>
        </p:txBody>
      </p:sp>
      <p:pic>
        <p:nvPicPr>
          <p:cNvPr id="9" name="Picture 8" descr="screenshot of Employee&amp; Labor relations website showing coaching resources">
            <a:extLst>
              <a:ext uri="{FF2B5EF4-FFF2-40B4-BE49-F238E27FC236}">
                <a16:creationId xmlns:a16="http://schemas.microsoft.com/office/drawing/2014/main" id="{B26720CF-04A9-4BAC-A11E-23211B3234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884" y="1195411"/>
            <a:ext cx="7660535" cy="3485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357F23-92FB-4308-99A9-D5E6E2A9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78" y="4643437"/>
            <a:ext cx="10875020" cy="1811954"/>
          </a:xfrm>
        </p:spPr>
        <p:txBody>
          <a:bodyPr>
            <a:normAutofit/>
          </a:bodyPr>
          <a:lstStyle/>
          <a:p>
            <a:endParaRPr lang="en-US" sz="2000"/>
          </a:p>
          <a:p>
            <a:pPr marL="274320" lvl="1" indent="0">
              <a:buNone/>
            </a:pPr>
            <a:r>
              <a:rPr lang="en-US"/>
              <a:t>CPP Cornerstone Website </a:t>
            </a:r>
          </a:p>
          <a:p>
            <a:pPr lvl="2"/>
            <a:r>
              <a:rPr lang="en-US" sz="2000"/>
              <a:t>How to Videos </a:t>
            </a:r>
          </a:p>
          <a:p>
            <a:pPr lvl="2"/>
            <a:r>
              <a:rPr lang="en-US" sz="2000"/>
              <a:t>Coaching Resources </a:t>
            </a:r>
          </a:p>
          <a:p>
            <a:pPr lvl="2"/>
            <a:r>
              <a:rPr lang="en-US"/>
              <a:t>https://www.cpp.edu/eoda/employee-labor/crnerstone-platform/resource-kit/index.shtml</a:t>
            </a:r>
          </a:p>
        </p:txBody>
      </p:sp>
    </p:spTree>
    <p:extLst>
      <p:ext uri="{BB962C8B-B14F-4D97-AF65-F5344CB8AC3E}">
        <p14:creationId xmlns:p14="http://schemas.microsoft.com/office/powerpoint/2010/main" val="6233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E04D7-2DEE-46D4-BB0C-54EC44A5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16" y="405939"/>
            <a:ext cx="3912583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CSU Competencies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00602-39E4-49C4-8D51-E9A0BB7D1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6716" y="1468210"/>
            <a:ext cx="5108413" cy="46857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/>
            <a:r>
              <a:rPr lang="en-US" sz="2400" b="1" dirty="0"/>
              <a:t>Leadership Competencies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Team Building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Mission Oriented 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Strategic Thinking and Alignment</a:t>
            </a:r>
          </a:p>
          <a:p>
            <a:pPr marL="45720"/>
            <a:r>
              <a:rPr lang="en-US" sz="2400" b="1" dirty="0"/>
              <a:t>Core Competencies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Integrity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Communication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Accountability</a:t>
            </a:r>
          </a:p>
          <a:p>
            <a:pPr lvl="1">
              <a:spcBef>
                <a:spcPts val="1400"/>
              </a:spcBef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4E035B-89C1-4199-BB12-4BBB8F8F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15" y="5813216"/>
            <a:ext cx="2396002" cy="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6359-A6AF-5A44-AB9A-99BCE22B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47" y="295701"/>
            <a:ext cx="9875520" cy="1356360"/>
          </a:xfrm>
        </p:spPr>
        <p:txBody>
          <a:bodyPr/>
          <a:lstStyle/>
          <a:p>
            <a:r>
              <a:rPr lang="en-US" sz="4400" b="1" cap="all" dirty="0"/>
              <a:t>Building Your Coaching Skills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365FBD-907A-4C8E-8CB2-CA5463B70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Please watch this video</a:t>
            </a:r>
          </a:p>
          <a:p>
            <a:r>
              <a:rPr lang="en-US" b="0" i="0" dirty="0">
                <a:effectLst/>
                <a:latin typeface="-apple-system"/>
              </a:rPr>
              <a:t>https://www.linkedin.com/learning-login/share?account=56973593&amp;forceAccount=false&amp;redirect=https%3A%2F%2Fwww.linkedin.com%2Flearning%2Fmanager-as-coach%2Fbuilding-your-coaching-skills%3Ftrk%3Dshare_video_url%26shareId%3DQXVqhCDzR26J3pFVxZ3x1w%253D%253D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41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88F3-1101-4950-A6A3-4D0EE0D8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Coaching forward with Cornerstone</a:t>
            </a:r>
          </a:p>
        </p:txBody>
      </p:sp>
      <p:graphicFrame>
        <p:nvGraphicFramePr>
          <p:cNvPr id="1028" name="Content Placeholder 2" descr="Ask questions, be patient and reach out when you need help">
            <a:extLst>
              <a:ext uri="{FF2B5EF4-FFF2-40B4-BE49-F238E27FC236}">
                <a16:creationId xmlns:a16="http://schemas.microsoft.com/office/drawing/2014/main" id="{BF0DAB5B-67AC-4A8F-BF4D-E961BFAF9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922422"/>
              </p:ext>
            </p:extLst>
          </p:nvPr>
        </p:nvGraphicFramePr>
        <p:xfrm>
          <a:off x="739240" y="1649583"/>
          <a:ext cx="9734796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D8767-D435-4070-B706-62428FE9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036" y="609600"/>
            <a:ext cx="5364444" cy="135636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ea typeface="Times New Roman" panose="02020603050405020304" pitchFamily="18" charset="0"/>
              </a:rPr>
              <a:t>Coach the Coach Sessions </a:t>
            </a:r>
            <a:br>
              <a:rPr lang="en-US" sz="4000" dirty="0">
                <a:effectLst/>
                <a:ea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2FD8D-FB84-480E-BA65-98C57796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046" y="1731302"/>
            <a:ext cx="10676098" cy="4765964"/>
          </a:xfrm>
        </p:spPr>
        <p:txBody>
          <a:bodyPr>
            <a:norm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Performance Goals –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March 2, 2022, at 1:00 p.m. - 3:00 p.m. 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Feedback and Recognition –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April 5, 2022, at 1:00 p.m. – 3:00 p.m. 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Resources and Open forum -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 19, 2022, at 10:00 a.m. – 12:00 p.m. 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Plans -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June 20, 2022, at 1:00 p.m. – 3:00 p.m. 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Reviews -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July 21, 2022, at 10:00 a.m. – 12:00 p.m. 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 ins –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August 23, 2022, at 10:00 a.m. – 12:00 p.m.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19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68688" y="2978122"/>
            <a:ext cx="722112" cy="764588"/>
            <a:chOff x="746837" y="3647550"/>
            <a:chExt cx="962815" cy="1019451"/>
          </a:xfrm>
        </p:grpSpPr>
        <p:grpSp>
          <p:nvGrpSpPr>
            <p:cNvPr id="6" name="Group 5"/>
            <p:cNvGrpSpPr/>
            <p:nvPr/>
          </p:nvGrpSpPr>
          <p:grpSpPr>
            <a:xfrm>
              <a:off x="746837" y="3647550"/>
              <a:ext cx="962815" cy="1019451"/>
              <a:chOff x="1664677" y="1949380"/>
              <a:chExt cx="1195754" cy="126609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807034" y="3963193"/>
              <a:ext cx="83826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WHAT</a:t>
              </a:r>
            </a:p>
          </p:txBody>
        </p:sp>
      </p:grpSp>
      <p:grpSp>
        <p:nvGrpSpPr>
          <p:cNvPr id="56" name="Group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91199" y="2978122"/>
            <a:ext cx="722111" cy="764588"/>
            <a:chOff x="1843519" y="3647550"/>
            <a:chExt cx="962815" cy="1019451"/>
          </a:xfrm>
        </p:grpSpPr>
        <p:grpSp>
          <p:nvGrpSpPr>
            <p:cNvPr id="14" name="Group 13"/>
            <p:cNvGrpSpPr/>
            <p:nvPr/>
          </p:nvGrpSpPr>
          <p:grpSpPr>
            <a:xfrm>
              <a:off x="1843519" y="3647550"/>
              <a:ext cx="962815" cy="1019451"/>
              <a:chOff x="1664677" y="1949380"/>
              <a:chExt cx="1195754" cy="12660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974188" y="3963193"/>
              <a:ext cx="70147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WHY</a:t>
              </a:r>
            </a:p>
          </p:txBody>
        </p:sp>
      </p:grpSp>
      <p:grpSp>
        <p:nvGrpSpPr>
          <p:cNvPr id="58" name="Group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8279" y="2956883"/>
            <a:ext cx="722990" cy="764588"/>
            <a:chOff x="2956964" y="3647550"/>
            <a:chExt cx="963986" cy="1019451"/>
          </a:xfrm>
        </p:grpSpPr>
        <p:grpSp>
          <p:nvGrpSpPr>
            <p:cNvPr id="22" name="Group 21"/>
            <p:cNvGrpSpPr/>
            <p:nvPr/>
          </p:nvGrpSpPr>
          <p:grpSpPr>
            <a:xfrm>
              <a:off x="2958135" y="3647550"/>
              <a:ext cx="962815" cy="1019451"/>
              <a:chOff x="1664677" y="1949380"/>
              <a:chExt cx="1195754" cy="126609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956964" y="3963193"/>
              <a:ext cx="94085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WHERE</a:t>
              </a:r>
            </a:p>
          </p:txBody>
        </p:sp>
      </p:grpSp>
      <p:grpSp>
        <p:nvGrpSpPr>
          <p:cNvPr id="59" name="Group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46775" y="2978122"/>
            <a:ext cx="722111" cy="764588"/>
            <a:chOff x="4536225" y="3647550"/>
            <a:chExt cx="962815" cy="1019451"/>
          </a:xfrm>
        </p:grpSpPr>
        <p:grpSp>
          <p:nvGrpSpPr>
            <p:cNvPr id="30" name="Group 29"/>
            <p:cNvGrpSpPr/>
            <p:nvPr/>
          </p:nvGrpSpPr>
          <p:grpSpPr>
            <a:xfrm>
              <a:off x="4536225" y="3647550"/>
              <a:ext cx="962815" cy="1019451"/>
              <a:chOff x="1664677" y="1949380"/>
              <a:chExt cx="1195754" cy="1266093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605546" y="3963193"/>
              <a:ext cx="84253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WHEN</a:t>
              </a:r>
            </a:p>
          </p:txBody>
        </p:sp>
      </p:grpSp>
      <p:grpSp>
        <p:nvGrpSpPr>
          <p:cNvPr id="60" name="Group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52459" y="2978122"/>
            <a:ext cx="722112" cy="764588"/>
            <a:chOff x="5778906" y="3647550"/>
            <a:chExt cx="962815" cy="1019451"/>
          </a:xfrm>
        </p:grpSpPr>
        <p:grpSp>
          <p:nvGrpSpPr>
            <p:cNvPr id="37" name="Group 36"/>
            <p:cNvGrpSpPr/>
            <p:nvPr/>
          </p:nvGrpSpPr>
          <p:grpSpPr>
            <a:xfrm>
              <a:off x="5778906" y="3647550"/>
              <a:ext cx="962815" cy="1019451"/>
              <a:chOff x="1664677" y="1949380"/>
              <a:chExt cx="1195754" cy="1266093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913802" y="3963193"/>
              <a:ext cx="71857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WHO</a:t>
              </a:r>
            </a:p>
          </p:txBody>
        </p:sp>
      </p:grpSp>
      <p:grpSp>
        <p:nvGrpSpPr>
          <p:cNvPr id="61" name="Group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8141" y="2978122"/>
            <a:ext cx="722112" cy="764588"/>
            <a:chOff x="7054873" y="3647550"/>
            <a:chExt cx="962815" cy="1019451"/>
          </a:xfrm>
        </p:grpSpPr>
        <p:grpSp>
          <p:nvGrpSpPr>
            <p:cNvPr id="44" name="Group 43"/>
            <p:cNvGrpSpPr/>
            <p:nvPr/>
          </p:nvGrpSpPr>
          <p:grpSpPr>
            <a:xfrm>
              <a:off x="7054873" y="3647550"/>
              <a:ext cx="962815" cy="1019451"/>
              <a:chOff x="1664677" y="1949380"/>
              <a:chExt cx="1195754" cy="126609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155308" y="3963193"/>
              <a:ext cx="71857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HOW</a:t>
              </a:r>
            </a:p>
          </p:txBody>
        </p:sp>
      </p:grpSp>
      <p:sp>
        <p:nvSpPr>
          <p:cNvPr id="40" name="Title 39"/>
          <p:cNvSpPr txBox="1">
            <a:spLocks noGrp="1"/>
          </p:cNvSpPr>
          <p:nvPr>
            <p:ph type="title" idx="4294967295"/>
          </p:nvPr>
        </p:nvSpPr>
        <p:spPr>
          <a:xfrm>
            <a:off x="1934798" y="542997"/>
            <a:ext cx="8628219" cy="854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Condensed" panose="02000000000000000000" pitchFamily="2" charset="0"/>
                <a:ea typeface="+mn-ea"/>
                <a:cs typeface="Arial"/>
              </a:rPr>
              <a:t>Questions? Final Thoughts?</a:t>
            </a:r>
            <a:endParaRPr kumimoji="0" lang="id-ID" sz="49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 Condensed" panose="02000000000000000000" pitchFamily="2" charset="0"/>
              <a:ea typeface="+mn-ea"/>
              <a:cs typeface="Arial"/>
            </a:endParaRPr>
          </a:p>
        </p:txBody>
      </p:sp>
      <p:sp>
        <p:nvSpPr>
          <p:cNvPr id="34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636877" y="6553200"/>
            <a:ext cx="3886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/>
              <a:t>© 2016 UCR HR -  Employee &amp; Organizational Development </a:t>
            </a:r>
          </a:p>
        </p:txBody>
      </p:sp>
      <p:sp>
        <p:nvSpPr>
          <p:cNvPr id="41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82200" y="65532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1D29B74-5745-4D29-A8A8-96B68DC6AE1B}" type="slidenum">
              <a:rPr lang="en-US" altLang="en-US" sz="800"/>
              <a:pPr>
                <a:defRPr/>
              </a:pPr>
              <a:t>53</a:t>
            </a:fld>
            <a:endParaRPr lang="en-US" altLang="en-US" sz="800"/>
          </a:p>
        </p:txBody>
      </p:sp>
      <p:sp>
        <p:nvSpPr>
          <p:cNvPr id="42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1044154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800"/>
              <a:t>November 2016</a:t>
            </a:r>
          </a:p>
        </p:txBody>
      </p:sp>
      <p:sp>
        <p:nvSpPr>
          <p:cNvPr id="53" name="Title 3">
            <a:extLst>
              <a:ext uri="{FF2B5EF4-FFF2-40B4-BE49-F238E27FC236}">
                <a16:creationId xmlns:a16="http://schemas.microsoft.com/office/drawing/2014/main" id="{B8E7784B-FF8E-4483-9137-581A27ED2BC8}"/>
              </a:ext>
            </a:extLst>
          </p:cNvPr>
          <p:cNvSpPr txBox="1">
            <a:spLocks/>
          </p:cNvSpPr>
          <p:nvPr/>
        </p:nvSpPr>
        <p:spPr>
          <a:xfrm>
            <a:off x="1539697" y="1597454"/>
            <a:ext cx="5533001" cy="12690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7200" i="1">
                <a:solidFill>
                  <a:schemeClr val="tx2"/>
                </a:solidFill>
              </a:rPr>
              <a:t>What if you were 20% more engaged?</a:t>
            </a:r>
            <a:br>
              <a:rPr lang="en-US" sz="7200">
                <a:solidFill>
                  <a:schemeClr val="tx2"/>
                </a:solidFill>
              </a:rPr>
            </a:br>
            <a:endParaRPr lang="en-US" sz="7200">
              <a:solidFill>
                <a:schemeClr val="tx2"/>
              </a:solidFill>
            </a:endParaRPr>
          </a:p>
          <a:p>
            <a:pPr algn="ctr"/>
            <a:r>
              <a:rPr lang="en-US" sz="7200" i="1">
                <a:solidFill>
                  <a:schemeClr val="tx2"/>
                </a:solidFill>
              </a:rPr>
              <a:t>What if your team was 20% more engaged?</a:t>
            </a:r>
          </a:p>
          <a:p>
            <a:pPr algn="ctr"/>
            <a:endParaRPr lang="en-US" sz="7200" i="1">
              <a:solidFill>
                <a:schemeClr val="tx2"/>
              </a:solidFill>
            </a:endParaRPr>
          </a:p>
          <a:p>
            <a:pPr algn="ctr"/>
            <a:r>
              <a:rPr lang="en-US" sz="7200" i="1">
                <a:solidFill>
                  <a:schemeClr val="tx2"/>
                </a:solidFill>
              </a:rPr>
              <a:t>What is one action you can take to be more engaged?</a:t>
            </a:r>
            <a:br>
              <a:rPr lang="en-US" sz="3000" i="1">
                <a:solidFill>
                  <a:schemeClr val="tx2"/>
                </a:solidFill>
              </a:rPr>
            </a:br>
            <a:endParaRPr lang="en-US" sz="3000" i="1">
              <a:solidFill>
                <a:schemeClr val="tx2"/>
              </a:solidFill>
            </a:endParaRPr>
          </a:p>
        </p:txBody>
      </p:sp>
      <p:pic>
        <p:nvPicPr>
          <p:cNvPr id="3" name="Picture 2" descr="Qr code for feedback survey">
            <a:extLst>
              <a:ext uri="{FF2B5EF4-FFF2-40B4-BE49-F238E27FC236}">
                <a16:creationId xmlns:a16="http://schemas.microsoft.com/office/drawing/2014/main" id="{C413D071-5F7E-4DD9-81A4-632A19210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05" y="393063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44CA1-E08C-4363-9ACC-3B111652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328" y="309515"/>
            <a:ext cx="6993914" cy="1356360"/>
          </a:xfrm>
        </p:spPr>
        <p:txBody>
          <a:bodyPr>
            <a:normAutofit/>
          </a:bodyPr>
          <a:lstStyle/>
          <a:p>
            <a:r>
              <a:rPr lang="en-US" dirty="0"/>
              <a:t>Performance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D4CFC-E39C-40AB-8B1C-AFD32310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1471448"/>
            <a:ext cx="10016359" cy="52424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>
                <a:cs typeface="Calibri" panose="020F0502020204030204" pitchFamily="34" charset="0"/>
              </a:rPr>
              <a:t>Goals </a:t>
            </a:r>
            <a:endParaRPr lang="en-US" sz="200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Part of the evaluation rating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goals and  competencies will be rated equally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can be managed throughout the evaluation period </a:t>
            </a:r>
          </a:p>
          <a:p>
            <a:pPr marL="4572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>
                <a:cs typeface="Calibri" panose="020F0502020204030204" pitchFamily="34" charset="0"/>
              </a:rPr>
              <a:t>Competencies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Can be used in the performance evaluation and have been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Align to the CSU wide competencies </a:t>
            </a:r>
          </a:p>
          <a:p>
            <a:pPr marL="4572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>
                <a:cs typeface="Calibri" panose="020F0502020204030204" pitchFamily="34" charset="0"/>
              </a:rPr>
              <a:t>Cornerstone Reviewer can: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 Add a co-planner to the performance evaluation 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Download copies of performance evaluation </a:t>
            </a:r>
          </a:p>
          <a:p>
            <a:pPr marL="4572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>
                <a:cs typeface="Calibri" panose="020F0502020204030204" pitchFamily="34" charset="0"/>
              </a:rPr>
              <a:t>Cornerstone Reviewer and Reviewee can: 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Reference check-ins and goals while completing the self-review and manager evaluation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cs typeface="Calibri" panose="020F0502020204030204" pitchFamily="34" charset="0"/>
              </a:rPr>
              <a:t>Add attachments to the performance evaluation (up to three)</a:t>
            </a:r>
          </a:p>
          <a:p>
            <a:endParaRPr lang="en-US" sz="1200"/>
          </a:p>
        </p:txBody>
      </p:sp>
      <p:pic>
        <p:nvPicPr>
          <p:cNvPr id="14" name="Graphic 13" descr="Presentation with Checklist">
            <a:extLst>
              <a:ext uri="{FF2B5EF4-FFF2-40B4-BE49-F238E27FC236}">
                <a16:creationId xmlns:a16="http://schemas.microsoft.com/office/drawing/2014/main" id="{AD5998D6-462E-4195-8300-AAD4239CC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5610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609E-AC3E-428B-B6E5-231895BB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069770" cy="5606143"/>
          </a:xfrm>
        </p:spPr>
        <p:txBody>
          <a:bodyPr>
            <a:normAutofit/>
          </a:bodyPr>
          <a:lstStyle/>
          <a:p>
            <a:pPr algn="ctr"/>
            <a:r>
              <a:rPr lang="en-US" sz="3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The Cornerstone Performance Management system </a:t>
            </a:r>
            <a:endParaRPr lang="en-US" sz="8000" dirty="0"/>
          </a:p>
        </p:txBody>
      </p:sp>
      <p:pic>
        <p:nvPicPr>
          <p:cNvPr id="5" name="Content Placeholder 4" descr="Cornerstone logo">
            <a:extLst>
              <a:ext uri="{FF2B5EF4-FFF2-40B4-BE49-F238E27FC236}">
                <a16:creationId xmlns:a16="http://schemas.microsoft.com/office/drawing/2014/main" id="{62C36901-40BD-40F7-B113-358180B34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7841" y="2625634"/>
            <a:ext cx="6961196" cy="14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9150-FCEE-4EA8-AA37-9FEB2038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Cornerstone Features</a:t>
            </a:r>
          </a:p>
        </p:txBody>
      </p:sp>
      <p:graphicFrame>
        <p:nvGraphicFramePr>
          <p:cNvPr id="9" name="Content Placeholder 2" descr="Cornerstone features include Universal Profile, goals, development plans, performance reviews, check ins and help.">
            <a:extLst>
              <a:ext uri="{FF2B5EF4-FFF2-40B4-BE49-F238E27FC236}">
                <a16:creationId xmlns:a16="http://schemas.microsoft.com/office/drawing/2014/main" id="{9E0F83A6-8C14-4859-91DA-A6524C816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165373"/>
              </p:ext>
            </p:extLst>
          </p:nvPr>
        </p:nvGraphicFramePr>
        <p:xfrm>
          <a:off x="1143000" y="2057400"/>
          <a:ext cx="669306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Screenshot of Cornerstone's navigation bar">
            <a:extLst>
              <a:ext uri="{FF2B5EF4-FFF2-40B4-BE49-F238E27FC236}">
                <a16:creationId xmlns:a16="http://schemas.microsoft.com/office/drawing/2014/main" id="{5A9BA69F-5E3A-496B-B19C-D0F2F98AD0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455" y="799965"/>
            <a:ext cx="2819545" cy="52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679F-2F68-47C5-A70D-60F4D314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Profile </a:t>
            </a:r>
          </a:p>
        </p:txBody>
      </p:sp>
      <p:pic>
        <p:nvPicPr>
          <p:cNvPr id="5" name="Content Placeholder 4" descr="Screenshot of Cornerstone's Universal Profile">
            <a:extLst>
              <a:ext uri="{FF2B5EF4-FFF2-40B4-BE49-F238E27FC236}">
                <a16:creationId xmlns:a16="http://schemas.microsoft.com/office/drawing/2014/main" id="{9DC9513D-5087-4A07-B1B9-C229B9586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53" y="1829482"/>
            <a:ext cx="4299057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4957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1713</Words>
  <Application>Microsoft Office PowerPoint</Application>
  <PresentationFormat>Widescreen</PresentationFormat>
  <Paragraphs>349</Paragraphs>
  <Slides>53</Slides>
  <Notes>53</Notes>
  <HiddenSlides>23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Corbel</vt:lpstr>
      <vt:lpstr>Raleway SemiBold</vt:lpstr>
      <vt:lpstr>Calibri</vt:lpstr>
      <vt:lpstr>Arial</vt:lpstr>
      <vt:lpstr>Lato</vt:lpstr>
      <vt:lpstr>Times New Roman</vt:lpstr>
      <vt:lpstr>Roboto Condensed</vt:lpstr>
      <vt:lpstr>Wingdings</vt:lpstr>
      <vt:lpstr>Calibri-Bold</vt:lpstr>
      <vt:lpstr>Raleway</vt:lpstr>
      <vt:lpstr>-apple-system</vt:lpstr>
      <vt:lpstr>Basis</vt:lpstr>
      <vt:lpstr>Cornerstone System Implementation &amp; Coaching Forward</vt:lpstr>
      <vt:lpstr>Performance Management Implementation Timeline</vt:lpstr>
      <vt:lpstr>Cornerstone Implementation &amp; Coaching Forward Agenda </vt:lpstr>
      <vt:lpstr>What’s changing? </vt:lpstr>
      <vt:lpstr>CSU Competencies</vt:lpstr>
      <vt:lpstr>Performance Reviews</vt:lpstr>
      <vt:lpstr>The Cornerstone Performance Management system </vt:lpstr>
      <vt:lpstr>Cornerstone Features</vt:lpstr>
      <vt:lpstr>Universal Profile </vt:lpstr>
      <vt:lpstr>Kudos</vt:lpstr>
      <vt:lpstr>Goals -  How to Create a Goal</vt:lpstr>
      <vt:lpstr>Goals – How to Create a Goal</vt:lpstr>
      <vt:lpstr>Manage Shared and Dynamic Goals</vt:lpstr>
      <vt:lpstr>Goals </vt:lpstr>
      <vt:lpstr>Goal Activity</vt:lpstr>
      <vt:lpstr>Development plans </vt:lpstr>
      <vt:lpstr>Development plans – Hamburger Menu</vt:lpstr>
      <vt:lpstr>Development plans button </vt:lpstr>
      <vt:lpstr>DEVELOPMENT PLANS</vt:lpstr>
      <vt:lpstr>DEVELOPMENT PLAN TEMPLATES</vt:lpstr>
      <vt:lpstr>Creating Development plans </vt:lpstr>
      <vt:lpstr>Performance Reviews </vt:lpstr>
      <vt:lpstr>Performance Review Workflow</vt:lpstr>
      <vt:lpstr>Performance Evaluation</vt:lpstr>
      <vt:lpstr>Where do we start?  Coaching and Check-In's</vt:lpstr>
      <vt:lpstr>Performance: Check-ins</vt:lpstr>
      <vt:lpstr>Coaching is….. </vt:lpstr>
      <vt:lpstr>Coaching Isn’t </vt:lpstr>
      <vt:lpstr>Benefits of Coaching</vt:lpstr>
      <vt:lpstr>4 Parts of the Coaching Process</vt:lpstr>
      <vt:lpstr>What's the P.O.In.T.?</vt:lpstr>
      <vt:lpstr>Purpose and Outline</vt:lpstr>
      <vt:lpstr>Input and Transition </vt:lpstr>
      <vt:lpstr>P.O.In.T. Individual Activity</vt:lpstr>
      <vt:lpstr>Discovery Don’ts and Do’s </vt:lpstr>
      <vt:lpstr>Discovery</vt:lpstr>
      <vt:lpstr>Discovery Scenario 1</vt:lpstr>
      <vt:lpstr>Discovery Scenario 2</vt:lpstr>
      <vt:lpstr>Discovery Practice – Breakout </vt:lpstr>
      <vt:lpstr>Action Items and Accountability</vt:lpstr>
      <vt:lpstr>Document  </vt:lpstr>
      <vt:lpstr>Check-In Features</vt:lpstr>
      <vt:lpstr>Check in Steps</vt:lpstr>
      <vt:lpstr>Check in – Collaborate </vt:lpstr>
      <vt:lpstr>Check In – Download Meeting</vt:lpstr>
      <vt:lpstr>Check in – Additional Features</vt:lpstr>
      <vt:lpstr>Universal Profile Actions</vt:lpstr>
      <vt:lpstr>Universal Profile Snapshot </vt:lpstr>
      <vt:lpstr>Online Help and Resources</vt:lpstr>
      <vt:lpstr>Building Your Coaching Skills </vt:lpstr>
      <vt:lpstr>Best practices for Coaching forward with Cornerstone</vt:lpstr>
      <vt:lpstr>Coach the Coach Sessions  </vt:lpstr>
      <vt:lpstr>Questions? Final 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2022-06-02T15:29:55Z</dcterms:created>
  <dcterms:modified xsi:type="dcterms:W3CDTF">2022-06-22T21:19:31Z</dcterms:modified>
</cp:coreProperties>
</file>