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3146" r:id="rId6"/>
    <p:sldId id="3117" r:id="rId7"/>
    <p:sldId id="3125" r:id="rId8"/>
    <p:sldId id="3147" r:id="rId9"/>
    <p:sldId id="3120" r:id="rId10"/>
    <p:sldId id="3148" r:id="rId11"/>
    <p:sldId id="3121" r:id="rId12"/>
    <p:sldId id="3122" r:id="rId13"/>
    <p:sldId id="3123" r:id="rId14"/>
    <p:sldId id="3111" r:id="rId15"/>
    <p:sldId id="3124" r:id="rId16"/>
    <p:sldId id="3150" r:id="rId17"/>
    <p:sldId id="311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2906C-C18B-439B-868B-3A2FDA75CE90}" v="13" dt="2022-06-21T23:49:34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49" autoAdjust="0"/>
  </p:normalViewPr>
  <p:slideViewPr>
    <p:cSldViewPr snapToGrid="0">
      <p:cViewPr varScale="1">
        <p:scale>
          <a:sx n="62" d="100"/>
          <a:sy n="62" d="100"/>
        </p:scale>
        <p:origin x="86" y="322"/>
      </p:cViewPr>
      <p:guideLst/>
    </p:cSldViewPr>
  </p:slideViewPr>
  <p:outlineViewPr>
    <p:cViewPr>
      <p:scale>
        <a:sx n="33" d="100"/>
        <a:sy n="33" d="100"/>
      </p:scale>
      <p:origin x="0" y="-54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Ayoub" userId="f1dd3469-5046-4f26-9586-95efd60085bf" providerId="ADAL" clId="{51D2906C-C18B-439B-868B-3A2FDA75CE90}"/>
    <pc:docChg chg="undo redo custSel addSld delSld modSld sldOrd">
      <pc:chgData name="Mohamed Ayoub" userId="f1dd3469-5046-4f26-9586-95efd60085bf" providerId="ADAL" clId="{51D2906C-C18B-439B-868B-3A2FDA75CE90}" dt="2022-06-21T23:58:10.142" v="738" actId="2696"/>
      <pc:docMkLst>
        <pc:docMk/>
      </pc:docMkLst>
      <pc:sldChg chg="modNotes">
        <pc:chgData name="Mohamed Ayoub" userId="f1dd3469-5046-4f26-9586-95efd60085bf" providerId="ADAL" clId="{51D2906C-C18B-439B-868B-3A2FDA75CE90}" dt="2022-06-21T23:10:04.270" v="1" actId="368"/>
        <pc:sldMkLst>
          <pc:docMk/>
          <pc:sldMk cId="2475805559" sldId="257"/>
        </pc:sldMkLst>
      </pc:sldChg>
      <pc:sldChg chg="del modNotes">
        <pc:chgData name="Mohamed Ayoub" userId="f1dd3469-5046-4f26-9586-95efd60085bf" providerId="ADAL" clId="{51D2906C-C18B-439B-868B-3A2FDA75CE90}" dt="2022-06-21T23:19:00.005" v="54" actId="2696"/>
        <pc:sldMkLst>
          <pc:docMk/>
          <pc:sldMk cId="1748388930" sldId="262"/>
        </pc:sldMkLst>
      </pc:sldChg>
      <pc:sldChg chg="del modNotes">
        <pc:chgData name="Mohamed Ayoub" userId="f1dd3469-5046-4f26-9586-95efd60085bf" providerId="ADAL" clId="{51D2906C-C18B-439B-868B-3A2FDA75CE90}" dt="2022-06-21T23:58:10.142" v="738" actId="2696"/>
        <pc:sldMkLst>
          <pc:docMk/>
          <pc:sldMk cId="4136084552" sldId="1561"/>
        </pc:sldMkLst>
      </pc:sldChg>
      <pc:sldChg chg="modNotes">
        <pc:chgData name="Mohamed Ayoub" userId="f1dd3469-5046-4f26-9586-95efd60085bf" providerId="ADAL" clId="{51D2906C-C18B-439B-868B-3A2FDA75CE90}" dt="2022-06-21T23:10:04.324" v="21" actId="368"/>
        <pc:sldMkLst>
          <pc:docMk/>
          <pc:sldMk cId="3584244042" sldId="3111"/>
        </pc:sldMkLst>
      </pc:sldChg>
      <pc:sldChg chg="modNotes">
        <pc:chgData name="Mohamed Ayoub" userId="f1dd3469-5046-4f26-9586-95efd60085bf" providerId="ADAL" clId="{51D2906C-C18B-439B-868B-3A2FDA75CE90}" dt="2022-06-21T23:10:04.338" v="27" actId="368"/>
        <pc:sldMkLst>
          <pc:docMk/>
          <pc:sldMk cId="431019599" sldId="3116"/>
        </pc:sldMkLst>
      </pc:sldChg>
      <pc:sldChg chg="modNotes">
        <pc:chgData name="Mohamed Ayoub" userId="f1dd3469-5046-4f26-9586-95efd60085bf" providerId="ADAL" clId="{51D2906C-C18B-439B-868B-3A2FDA75CE90}" dt="2022-06-21T23:10:04.282" v="5" actId="368"/>
        <pc:sldMkLst>
          <pc:docMk/>
          <pc:sldMk cId="662010787" sldId="3117"/>
        </pc:sldMkLst>
      </pc:sldChg>
      <pc:sldChg chg="modNotes">
        <pc:chgData name="Mohamed Ayoub" userId="f1dd3469-5046-4f26-9586-95efd60085bf" providerId="ADAL" clId="{51D2906C-C18B-439B-868B-3A2FDA75CE90}" dt="2022-06-21T23:10:04.300" v="11" actId="368"/>
        <pc:sldMkLst>
          <pc:docMk/>
          <pc:sldMk cId="1119679880" sldId="3120"/>
        </pc:sldMkLst>
      </pc:sldChg>
      <pc:sldChg chg="modNotes">
        <pc:chgData name="Mohamed Ayoub" userId="f1dd3469-5046-4f26-9586-95efd60085bf" providerId="ADAL" clId="{51D2906C-C18B-439B-868B-3A2FDA75CE90}" dt="2022-06-21T23:10:04.309" v="15" actId="368"/>
        <pc:sldMkLst>
          <pc:docMk/>
          <pc:sldMk cId="3232174828" sldId="3121"/>
        </pc:sldMkLst>
      </pc:sldChg>
      <pc:sldChg chg="modNotes">
        <pc:chgData name="Mohamed Ayoub" userId="f1dd3469-5046-4f26-9586-95efd60085bf" providerId="ADAL" clId="{51D2906C-C18B-439B-868B-3A2FDA75CE90}" dt="2022-06-21T23:10:04.314" v="17" actId="368"/>
        <pc:sldMkLst>
          <pc:docMk/>
          <pc:sldMk cId="104383519" sldId="3122"/>
        </pc:sldMkLst>
      </pc:sldChg>
      <pc:sldChg chg="modNotes">
        <pc:chgData name="Mohamed Ayoub" userId="f1dd3469-5046-4f26-9586-95efd60085bf" providerId="ADAL" clId="{51D2906C-C18B-439B-868B-3A2FDA75CE90}" dt="2022-06-21T23:10:04.318" v="19" actId="368"/>
        <pc:sldMkLst>
          <pc:docMk/>
          <pc:sldMk cId="3795950510" sldId="3123"/>
        </pc:sldMkLst>
      </pc:sldChg>
      <pc:sldChg chg="modNotes">
        <pc:chgData name="Mohamed Ayoub" userId="f1dd3469-5046-4f26-9586-95efd60085bf" providerId="ADAL" clId="{51D2906C-C18B-439B-868B-3A2FDA75CE90}" dt="2022-06-21T23:10:04.330" v="23" actId="368"/>
        <pc:sldMkLst>
          <pc:docMk/>
          <pc:sldMk cId="2220999976" sldId="3124"/>
        </pc:sldMkLst>
      </pc:sldChg>
      <pc:sldChg chg="modNotes">
        <pc:chgData name="Mohamed Ayoub" userId="f1dd3469-5046-4f26-9586-95efd60085bf" providerId="ADAL" clId="{51D2906C-C18B-439B-868B-3A2FDA75CE90}" dt="2022-06-21T23:10:04.286" v="7" actId="368"/>
        <pc:sldMkLst>
          <pc:docMk/>
          <pc:sldMk cId="611605065" sldId="3125"/>
        </pc:sldMkLst>
      </pc:sldChg>
      <pc:sldChg chg="modSp del mod modNotes">
        <pc:chgData name="Mohamed Ayoub" userId="f1dd3469-5046-4f26-9586-95efd60085bf" providerId="ADAL" clId="{51D2906C-C18B-439B-868B-3A2FDA75CE90}" dt="2022-06-21T23:20:18.413" v="86" actId="2696"/>
        <pc:sldMkLst>
          <pc:docMk/>
          <pc:sldMk cId="3122318178" sldId="3126"/>
        </pc:sldMkLst>
        <pc:spChg chg="mod">
          <ac:chgData name="Mohamed Ayoub" userId="f1dd3469-5046-4f26-9586-95efd60085bf" providerId="ADAL" clId="{51D2906C-C18B-439B-868B-3A2FDA75CE90}" dt="2022-06-21T23:19:18.237" v="57" actId="21"/>
          <ac:spMkLst>
            <pc:docMk/>
            <pc:sldMk cId="3122318178" sldId="3126"/>
            <ac:spMk id="2" creationId="{95040577-504F-49A1-8588-DD9282368900}"/>
          </ac:spMkLst>
        </pc:spChg>
      </pc:sldChg>
      <pc:sldChg chg="del modNotes">
        <pc:chgData name="Mohamed Ayoub" userId="f1dd3469-5046-4f26-9586-95efd60085bf" providerId="ADAL" clId="{51D2906C-C18B-439B-868B-3A2FDA75CE90}" dt="2022-06-21T23:49:40.769" v="737" actId="2696"/>
        <pc:sldMkLst>
          <pc:docMk/>
          <pc:sldMk cId="3462004659" sldId="3127"/>
        </pc:sldMkLst>
      </pc:sldChg>
      <pc:sldChg chg="modSp add mod">
        <pc:chgData name="Mohamed Ayoub" userId="f1dd3469-5046-4f26-9586-95efd60085bf" providerId="ADAL" clId="{51D2906C-C18B-439B-868B-3A2FDA75CE90}" dt="2022-06-21T23:18:51.572" v="53" actId="20577"/>
        <pc:sldMkLst>
          <pc:docMk/>
          <pc:sldMk cId="3304156639" sldId="3146"/>
        </pc:sldMkLst>
        <pc:spChg chg="mod">
          <ac:chgData name="Mohamed Ayoub" userId="f1dd3469-5046-4f26-9586-95efd60085bf" providerId="ADAL" clId="{51D2906C-C18B-439B-868B-3A2FDA75CE90}" dt="2022-06-21T23:18:51.572" v="53" actId="20577"/>
          <ac:spMkLst>
            <pc:docMk/>
            <pc:sldMk cId="3304156639" sldId="3146"/>
            <ac:spMk id="2" creationId="{68B04A15-6E06-4955-A0BB-38F6F265FC86}"/>
          </ac:spMkLst>
        </pc:spChg>
      </pc:sldChg>
      <pc:sldChg chg="addSp delSp modSp new add del mod">
        <pc:chgData name="Mohamed Ayoub" userId="f1dd3469-5046-4f26-9586-95efd60085bf" providerId="ADAL" clId="{51D2906C-C18B-439B-868B-3A2FDA75CE90}" dt="2022-06-21T23:49:02.920" v="729" actId="27636"/>
        <pc:sldMkLst>
          <pc:docMk/>
          <pc:sldMk cId="4233743331" sldId="3147"/>
        </pc:sldMkLst>
        <pc:spChg chg="mod">
          <ac:chgData name="Mohamed Ayoub" userId="f1dd3469-5046-4f26-9586-95efd60085bf" providerId="ADAL" clId="{51D2906C-C18B-439B-868B-3A2FDA75CE90}" dt="2022-06-21T23:19:36.493" v="72"/>
          <ac:spMkLst>
            <pc:docMk/>
            <pc:sldMk cId="4233743331" sldId="3147"/>
            <ac:spMk id="2" creationId="{99EA38C5-E47C-44E0-81E7-50C01A258F2D}"/>
          </ac:spMkLst>
        </pc:spChg>
        <pc:spChg chg="mod">
          <ac:chgData name="Mohamed Ayoub" userId="f1dd3469-5046-4f26-9586-95efd60085bf" providerId="ADAL" clId="{51D2906C-C18B-439B-868B-3A2FDA75CE90}" dt="2022-06-21T23:49:02.920" v="729" actId="27636"/>
          <ac:spMkLst>
            <pc:docMk/>
            <pc:sldMk cId="4233743331" sldId="3147"/>
            <ac:spMk id="3" creationId="{0C72609B-91D4-4BB2-A158-17BE26A57F2A}"/>
          </ac:spMkLst>
        </pc:spChg>
        <pc:spChg chg="add del">
          <ac:chgData name="Mohamed Ayoub" userId="f1dd3469-5046-4f26-9586-95efd60085bf" providerId="ADAL" clId="{51D2906C-C18B-439B-868B-3A2FDA75CE90}" dt="2022-06-21T23:19:51.526" v="75" actId="22"/>
          <ac:spMkLst>
            <pc:docMk/>
            <pc:sldMk cId="4233743331" sldId="3147"/>
            <ac:spMk id="5" creationId="{333ECEDB-660F-48EB-82D6-4D8D8193C661}"/>
          </ac:spMkLst>
        </pc:spChg>
      </pc:sldChg>
      <pc:sldChg chg="modSp new mod ord">
        <pc:chgData name="Mohamed Ayoub" userId="f1dd3469-5046-4f26-9586-95efd60085bf" providerId="ADAL" clId="{51D2906C-C18B-439B-868B-3A2FDA75CE90}" dt="2022-06-21T23:35:30.739" v="723" actId="20577"/>
        <pc:sldMkLst>
          <pc:docMk/>
          <pc:sldMk cId="345466444" sldId="3148"/>
        </pc:sldMkLst>
        <pc:spChg chg="mod">
          <ac:chgData name="Mohamed Ayoub" userId="f1dd3469-5046-4f26-9586-95efd60085bf" providerId="ADAL" clId="{51D2906C-C18B-439B-868B-3A2FDA75CE90}" dt="2022-06-21T23:21:02.678" v="93"/>
          <ac:spMkLst>
            <pc:docMk/>
            <pc:sldMk cId="345466444" sldId="3148"/>
            <ac:spMk id="2" creationId="{3B64AE12-B493-4F25-8EAE-D8D24EB36784}"/>
          </ac:spMkLst>
        </pc:spChg>
        <pc:spChg chg="mod">
          <ac:chgData name="Mohamed Ayoub" userId="f1dd3469-5046-4f26-9586-95efd60085bf" providerId="ADAL" clId="{51D2906C-C18B-439B-868B-3A2FDA75CE90}" dt="2022-06-21T23:35:30.739" v="723" actId="20577"/>
          <ac:spMkLst>
            <pc:docMk/>
            <pc:sldMk cId="345466444" sldId="3148"/>
            <ac:spMk id="3" creationId="{E536ABA1-AE85-44BB-A65A-DCDA9A22DCA1}"/>
          </ac:spMkLst>
        </pc:spChg>
      </pc:sldChg>
      <pc:sldChg chg="new del">
        <pc:chgData name="Mohamed Ayoub" userId="f1dd3469-5046-4f26-9586-95efd60085bf" providerId="ADAL" clId="{51D2906C-C18B-439B-868B-3A2FDA75CE90}" dt="2022-06-21T23:20:59.409" v="91" actId="2696"/>
        <pc:sldMkLst>
          <pc:docMk/>
          <pc:sldMk cId="1982836241" sldId="3148"/>
        </pc:sldMkLst>
      </pc:sldChg>
      <pc:sldChg chg="new del">
        <pc:chgData name="Mohamed Ayoub" userId="f1dd3469-5046-4f26-9586-95efd60085bf" providerId="ADAL" clId="{51D2906C-C18B-439B-868B-3A2FDA75CE90}" dt="2022-06-21T23:49:23.095" v="732" actId="2696"/>
        <pc:sldMkLst>
          <pc:docMk/>
          <pc:sldMk cId="464876657" sldId="3149"/>
        </pc:sldMkLst>
      </pc:sldChg>
      <pc:sldChg chg="modSp add">
        <pc:chgData name="Mohamed Ayoub" userId="f1dd3469-5046-4f26-9586-95efd60085bf" providerId="ADAL" clId="{51D2906C-C18B-439B-868B-3A2FDA75CE90}" dt="2022-06-21T23:49:34.767" v="736" actId="20577"/>
        <pc:sldMkLst>
          <pc:docMk/>
          <pc:sldMk cId="1404106110" sldId="3150"/>
        </pc:sldMkLst>
        <pc:spChg chg="mod">
          <ac:chgData name="Mohamed Ayoub" userId="f1dd3469-5046-4f26-9586-95efd60085bf" providerId="ADAL" clId="{51D2906C-C18B-439B-868B-3A2FDA75CE90}" dt="2022-06-21T23:49:34.767" v="736" actId="20577"/>
          <ac:spMkLst>
            <pc:docMk/>
            <pc:sldMk cId="1404106110" sldId="3150"/>
            <ac:spMk id="2" creationId="{68B04A15-6E06-4955-A0BB-38F6F265FC86}"/>
          </ac:spMkLst>
        </pc:spChg>
      </pc:sldChg>
      <pc:sldMasterChg chg="delSldLayout">
        <pc:chgData name="Mohamed Ayoub" userId="f1dd3469-5046-4f26-9586-95efd60085bf" providerId="ADAL" clId="{51D2906C-C18B-439B-868B-3A2FDA75CE90}" dt="2022-06-21T23:58:10.142" v="738" actId="2696"/>
        <pc:sldMasterMkLst>
          <pc:docMk/>
          <pc:sldMasterMk cId="2471227427" sldId="2147483648"/>
        </pc:sldMasterMkLst>
        <pc:sldLayoutChg chg="del">
          <pc:chgData name="Mohamed Ayoub" userId="f1dd3469-5046-4f26-9586-95efd60085bf" providerId="ADAL" clId="{51D2906C-C18B-439B-868B-3A2FDA75CE90}" dt="2022-06-21T23:58:10.142" v="738" actId="2696"/>
          <pc:sldLayoutMkLst>
            <pc:docMk/>
            <pc:sldMasterMk cId="2471227427" sldId="2147483648"/>
            <pc:sldLayoutMk cId="3611052285" sldId="2147483660"/>
          </pc:sldLayoutMkLst>
        </pc:sldLayoutChg>
      </pc:sldMasterChg>
    </pc:docChg>
  </pc:docChgLst>
  <pc:docChgLst>
    <pc:chgData name="Mohamed Ayoub" userId="f1dd3469-5046-4f26-9586-95efd60085bf" providerId="ADAL" clId="{586A7691-0D14-4F36-9B9F-AD0DE172B5D6}"/>
    <pc:docChg chg="modSld">
      <pc:chgData name="Mohamed Ayoub" userId="f1dd3469-5046-4f26-9586-95efd60085bf" providerId="ADAL" clId="{586A7691-0D14-4F36-9B9F-AD0DE172B5D6}" dt="2022-06-03T23:00:35.943" v="1138" actId="962"/>
      <pc:docMkLst>
        <pc:docMk/>
      </pc:docMkLst>
      <pc:sldChg chg="modSp">
        <pc:chgData name="Mohamed Ayoub" userId="f1dd3469-5046-4f26-9586-95efd60085bf" providerId="ADAL" clId="{586A7691-0D14-4F36-9B9F-AD0DE172B5D6}" dt="2022-06-03T22:55:43.307" v="0" actId="962"/>
        <pc:sldMkLst>
          <pc:docMk/>
          <pc:sldMk cId="2475805559" sldId="257"/>
        </pc:sldMkLst>
        <pc:picChg chg="mod">
          <ac:chgData name="Mohamed Ayoub" userId="f1dd3469-5046-4f26-9586-95efd60085bf" providerId="ADAL" clId="{586A7691-0D14-4F36-9B9F-AD0DE172B5D6}" dt="2022-06-03T22:55:43.307" v="0" actId="962"/>
          <ac:picMkLst>
            <pc:docMk/>
            <pc:sldMk cId="2475805559" sldId="257"/>
            <ac:picMk id="1032" creationId="{92E15C4C-CFA6-43FA-B3B6-D874801CFAF1}"/>
          </ac:picMkLst>
        </pc:picChg>
      </pc:sldChg>
      <pc:sldChg chg="modSp">
        <pc:chgData name="Mohamed Ayoub" userId="f1dd3469-5046-4f26-9586-95efd60085bf" providerId="ADAL" clId="{586A7691-0D14-4F36-9B9F-AD0DE172B5D6}" dt="2022-06-03T22:59:07.068" v="1114" actId="12100"/>
        <pc:sldMkLst>
          <pc:docMk/>
          <pc:sldMk cId="1748388930" sldId="262"/>
        </pc:sldMkLst>
        <pc:graphicFrameChg chg="mod">
          <ac:chgData name="Mohamed Ayoub" userId="f1dd3469-5046-4f26-9586-95efd60085bf" providerId="ADAL" clId="{586A7691-0D14-4F36-9B9F-AD0DE172B5D6}" dt="2022-06-03T22:59:07.068" v="1114" actId="12100"/>
          <ac:graphicFrameMkLst>
            <pc:docMk/>
            <pc:sldMk cId="1748388930" sldId="262"/>
            <ac:graphicFrameMk id="8" creationId="{CDF7D849-A816-4014-914C-5EA799DA9A3C}"/>
          </ac:graphicFrameMkLst>
        </pc:graphicFrameChg>
      </pc:sldChg>
      <pc:sldChg chg="addSp delSp modSp mod">
        <pc:chgData name="Mohamed Ayoub" userId="f1dd3469-5046-4f26-9586-95efd60085bf" providerId="ADAL" clId="{586A7691-0D14-4F36-9B9F-AD0DE172B5D6}" dt="2022-06-03T22:59:37.321" v="1118" actId="13244"/>
        <pc:sldMkLst>
          <pc:docMk/>
          <pc:sldMk cId="4136084552" sldId="1561"/>
        </pc:sldMkLst>
        <pc:spChg chg="add del mod">
          <ac:chgData name="Mohamed Ayoub" userId="f1dd3469-5046-4f26-9586-95efd60085bf" providerId="ADAL" clId="{586A7691-0D14-4F36-9B9F-AD0DE172B5D6}" dt="2022-06-03T22:58:25.552" v="1079" actId="478"/>
          <ac:spMkLst>
            <pc:docMk/>
            <pc:sldMk cId="4136084552" sldId="1561"/>
            <ac:spMk id="2" creationId="{4B5A5E46-B228-4A4C-920A-DDA2EF0855CD}"/>
          </ac:spMkLst>
        </pc:spChg>
        <pc:spChg chg="add mod ord">
          <ac:chgData name="Mohamed Ayoub" userId="f1dd3469-5046-4f26-9586-95efd60085bf" providerId="ADAL" clId="{586A7691-0D14-4F36-9B9F-AD0DE172B5D6}" dt="2022-06-03T22:59:37.321" v="1118" actId="13244"/>
          <ac:spMkLst>
            <pc:docMk/>
            <pc:sldMk cId="4136084552" sldId="1561"/>
            <ac:spMk id="3" creationId="{5A88675F-C65E-4849-8A76-CFAE152AC258}"/>
          </ac:spMkLst>
        </pc:spChg>
        <pc:spChg chg="mod">
          <ac:chgData name="Mohamed Ayoub" userId="f1dd3469-5046-4f26-9586-95efd60085bf" providerId="ADAL" clId="{586A7691-0D14-4F36-9B9F-AD0DE172B5D6}" dt="2022-06-03T22:59:22.484" v="1116" actId="962"/>
          <ac:spMkLst>
            <pc:docMk/>
            <pc:sldMk cId="4136084552" sldId="1561"/>
            <ac:spMk id="4" creationId="{B1D6423E-CC57-48E1-B7D4-EF86A139BAAC}"/>
          </ac:spMkLst>
        </pc:spChg>
        <pc:picChg chg="mod">
          <ac:chgData name="Mohamed Ayoub" userId="f1dd3469-5046-4f26-9586-95efd60085bf" providerId="ADAL" clId="{586A7691-0D14-4F36-9B9F-AD0DE172B5D6}" dt="2022-06-03T22:59:35.457" v="1117" actId="962"/>
          <ac:picMkLst>
            <pc:docMk/>
            <pc:sldMk cId="4136084552" sldId="1561"/>
            <ac:picMk id="1026" creationId="{DFA5CFB6-24FE-4DF6-B128-394264476A6D}"/>
          </ac:picMkLst>
        </pc:picChg>
      </pc:sldChg>
      <pc:sldChg chg="modSp mod">
        <pc:chgData name="Mohamed Ayoub" userId="f1dd3469-5046-4f26-9586-95efd60085bf" providerId="ADAL" clId="{586A7691-0D14-4F36-9B9F-AD0DE172B5D6}" dt="2022-06-03T22:57:50.548" v="976" actId="962"/>
        <pc:sldMkLst>
          <pc:docMk/>
          <pc:sldMk cId="3584244042" sldId="3111"/>
        </pc:sldMkLst>
        <pc:picChg chg="mod">
          <ac:chgData name="Mohamed Ayoub" userId="f1dd3469-5046-4f26-9586-95efd60085bf" providerId="ADAL" clId="{586A7691-0D14-4F36-9B9F-AD0DE172B5D6}" dt="2022-06-03T22:57:50.548" v="976" actId="962"/>
          <ac:picMkLst>
            <pc:docMk/>
            <pc:sldMk cId="3584244042" sldId="3111"/>
            <ac:picMk id="6" creationId="{CB79D72F-EBAD-4526-8D3D-382943F7D36D}"/>
          </ac:picMkLst>
        </pc:picChg>
      </pc:sldChg>
      <pc:sldChg chg="modSp mod">
        <pc:chgData name="Mohamed Ayoub" userId="f1dd3469-5046-4f26-9586-95efd60085bf" providerId="ADAL" clId="{586A7691-0D14-4F36-9B9F-AD0DE172B5D6}" dt="2022-06-03T23:00:35.943" v="1138" actId="962"/>
        <pc:sldMkLst>
          <pc:docMk/>
          <pc:sldMk cId="431019599" sldId="3116"/>
        </pc:sldMkLst>
        <pc:picChg chg="mod">
          <ac:chgData name="Mohamed Ayoub" userId="f1dd3469-5046-4f26-9586-95efd60085bf" providerId="ADAL" clId="{586A7691-0D14-4F36-9B9F-AD0DE172B5D6}" dt="2022-06-03T23:00:35.943" v="1138" actId="962"/>
          <ac:picMkLst>
            <pc:docMk/>
            <pc:sldMk cId="431019599" sldId="3116"/>
            <ac:picMk id="6" creationId="{A7731B6E-393C-4C57-9EB0-768B1092F353}"/>
          </ac:picMkLst>
        </pc:picChg>
      </pc:sldChg>
      <pc:sldChg chg="modSp">
        <pc:chgData name="Mohamed Ayoub" userId="f1dd3469-5046-4f26-9586-95efd60085bf" providerId="ADAL" clId="{586A7691-0D14-4F36-9B9F-AD0DE172B5D6}" dt="2022-06-03T22:56:55.952" v="600" actId="962"/>
        <pc:sldMkLst>
          <pc:docMk/>
          <pc:sldMk cId="662010787" sldId="3117"/>
        </pc:sldMkLst>
        <pc:graphicFrameChg chg="mod">
          <ac:chgData name="Mohamed Ayoub" userId="f1dd3469-5046-4f26-9586-95efd60085bf" providerId="ADAL" clId="{586A7691-0D14-4F36-9B9F-AD0DE172B5D6}" dt="2022-06-03T22:56:55.952" v="600" actId="962"/>
          <ac:graphicFrameMkLst>
            <pc:docMk/>
            <pc:sldMk cId="662010787" sldId="3117"/>
            <ac:graphicFrameMk id="5" creationId="{A485A6DC-C3A7-4151-AC41-1E1BB26689BC}"/>
          </ac:graphicFrameMkLst>
        </pc:graphicFrameChg>
      </pc:sldChg>
      <pc:sldChg chg="modSp">
        <pc:chgData name="Mohamed Ayoub" userId="f1dd3469-5046-4f26-9586-95efd60085bf" providerId="ADAL" clId="{586A7691-0D14-4F36-9B9F-AD0DE172B5D6}" dt="2022-06-03T22:57:40.745" v="936" actId="962"/>
        <pc:sldMkLst>
          <pc:docMk/>
          <pc:sldMk cId="3122318178" sldId="3126"/>
        </pc:sldMkLst>
        <pc:graphicFrameChg chg="mod">
          <ac:chgData name="Mohamed Ayoub" userId="f1dd3469-5046-4f26-9586-95efd60085bf" providerId="ADAL" clId="{586A7691-0D14-4F36-9B9F-AD0DE172B5D6}" dt="2022-06-03T22:57:40.745" v="936" actId="962"/>
          <ac:graphicFrameMkLst>
            <pc:docMk/>
            <pc:sldMk cId="3122318178" sldId="3126"/>
            <ac:graphicFrameMk id="5" creationId="{77F50746-35DA-41EF-A588-E4CD55805605}"/>
          </ac:graphicFrameMkLst>
        </pc:graphicFrameChg>
      </pc:sldChg>
      <pc:sldChg chg="modSp mod">
        <pc:chgData name="Mohamed Ayoub" userId="f1dd3469-5046-4f26-9586-95efd60085bf" providerId="ADAL" clId="{586A7691-0D14-4F36-9B9F-AD0DE172B5D6}" dt="2022-06-03T23:00:29.007" v="1137" actId="20577"/>
        <pc:sldMkLst>
          <pc:docMk/>
          <pc:sldMk cId="3462004659" sldId="3127"/>
        </pc:sldMkLst>
        <pc:spChg chg="mod">
          <ac:chgData name="Mohamed Ayoub" userId="f1dd3469-5046-4f26-9586-95efd60085bf" providerId="ADAL" clId="{586A7691-0D14-4F36-9B9F-AD0DE172B5D6}" dt="2022-06-03T23:00:29.007" v="1137" actId="20577"/>
          <ac:spMkLst>
            <pc:docMk/>
            <pc:sldMk cId="3462004659" sldId="3127"/>
            <ac:spMk id="2" creationId="{698E7FAC-62A8-4F51-9C9A-B97B25B02891}"/>
          </ac:spMkLst>
        </pc:spChg>
        <pc:graphicFrameChg chg="mod">
          <ac:chgData name="Mohamed Ayoub" userId="f1dd3469-5046-4f26-9586-95efd60085bf" providerId="ADAL" clId="{586A7691-0D14-4F36-9B9F-AD0DE172B5D6}" dt="2022-06-03T22:59:13.758" v="1115" actId="12100"/>
          <ac:graphicFrameMkLst>
            <pc:docMk/>
            <pc:sldMk cId="3462004659" sldId="3127"/>
            <ac:graphicFrameMk id="8" creationId="{CDF7D849-A816-4014-914C-5EA799DA9A3C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A5683-ED30-46B6-8D47-B13374A391F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2C59F02-0B58-4DA2-85B4-E5D6B114A05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Learn a consistent and structured method of goal setting using SMART goals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6D350F93-FC15-4643-B97A-CD8CAFF7BAA6}" type="parTrans" cxnId="{D6C3B88A-9C32-4D3F-932A-0BE25CCD8392}">
      <dgm:prSet/>
      <dgm:spPr/>
      <dgm:t>
        <a:bodyPr/>
        <a:lstStyle/>
        <a:p>
          <a:endParaRPr lang="en-US"/>
        </a:p>
      </dgm:t>
    </dgm:pt>
    <dgm:pt modelId="{6882F919-C27C-4041-8922-188A898BDF48}" type="sibTrans" cxnId="{D6C3B88A-9C32-4D3F-932A-0BE25CCD8392}">
      <dgm:prSet/>
      <dgm:spPr/>
      <dgm:t>
        <a:bodyPr/>
        <a:lstStyle/>
        <a:p>
          <a:endParaRPr lang="en-US"/>
        </a:p>
      </dgm:t>
    </dgm:pt>
    <dgm:pt modelId="{3E56BFB6-EC40-425B-9E39-413E7C52A3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Utilize available resources to build your SMART Goal and receive support to enter your goal in the Cornerstone System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FABC3923-13FA-4FBF-80F4-65203CBE642F}" type="parTrans" cxnId="{2C7DE59D-5848-4DAE-A2EF-5701B1A46D85}">
      <dgm:prSet/>
      <dgm:spPr/>
      <dgm:t>
        <a:bodyPr/>
        <a:lstStyle/>
        <a:p>
          <a:endParaRPr lang="en-US"/>
        </a:p>
      </dgm:t>
    </dgm:pt>
    <dgm:pt modelId="{91347B3D-1A84-4526-A0ED-B3F10BC3773D}" type="sibTrans" cxnId="{2C7DE59D-5848-4DAE-A2EF-5701B1A46D85}">
      <dgm:prSet/>
      <dgm:spPr/>
      <dgm:t>
        <a:bodyPr/>
        <a:lstStyle/>
        <a:p>
          <a:endParaRPr lang="en-US"/>
        </a:p>
      </dgm:t>
    </dgm:pt>
    <dgm:pt modelId="{D15D3787-CC09-4AD7-97B5-444563C389E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Understand your role to support and encourage staff to set more strategic and effective goals</a:t>
          </a:r>
          <a:endParaRPr lang="en-US">
            <a:latin typeface="Calibri Light" panose="020F0302020204030204"/>
          </a:endParaRPr>
        </a:p>
      </dgm:t>
    </dgm:pt>
    <dgm:pt modelId="{6F738D46-F996-4B8E-AC23-91FA2680792B}" type="parTrans" cxnId="{1A588E2C-2FBC-4144-89DD-0E764AA0AF72}">
      <dgm:prSet/>
      <dgm:spPr/>
      <dgm:t>
        <a:bodyPr/>
        <a:lstStyle/>
        <a:p>
          <a:endParaRPr lang="en-US"/>
        </a:p>
      </dgm:t>
    </dgm:pt>
    <dgm:pt modelId="{BE8E4778-DCA0-4DF5-A21E-3DFE6EEECF51}" type="sibTrans" cxnId="{1A588E2C-2FBC-4144-89DD-0E764AA0AF72}">
      <dgm:prSet/>
      <dgm:spPr/>
      <dgm:t>
        <a:bodyPr/>
        <a:lstStyle/>
        <a:p>
          <a:endParaRPr lang="en-US"/>
        </a:p>
      </dgm:t>
    </dgm:pt>
    <dgm:pt modelId="{343FF90B-34F4-4860-B5AD-E3C451E82C98}" type="pres">
      <dgm:prSet presAssocID="{D83A5683-ED30-46B6-8D47-B13374A391FE}" presName="root" presStyleCnt="0">
        <dgm:presLayoutVars>
          <dgm:dir/>
          <dgm:resizeHandles val="exact"/>
        </dgm:presLayoutVars>
      </dgm:prSet>
      <dgm:spPr/>
    </dgm:pt>
    <dgm:pt modelId="{BB34EEFE-F0CE-49E5-9CC4-008DA31C599A}" type="pres">
      <dgm:prSet presAssocID="{D15D3787-CC09-4AD7-97B5-444563C389E7}" presName="compNode" presStyleCnt="0"/>
      <dgm:spPr/>
    </dgm:pt>
    <dgm:pt modelId="{17C70D57-5DB1-4F88-A5B9-3E6338B13696}" type="pres">
      <dgm:prSet presAssocID="{D15D3787-CC09-4AD7-97B5-444563C389E7}" presName="bgRect" presStyleLbl="bgShp" presStyleIdx="0" presStyleCnt="3"/>
      <dgm:spPr/>
    </dgm:pt>
    <dgm:pt modelId="{C94A0BA6-207E-4B8C-8522-73CDA8C82950}" type="pres">
      <dgm:prSet presAssocID="{D15D3787-CC09-4AD7-97B5-444563C389E7}" presName="iconRect" presStyleLbl="node1" presStyleIdx="0" presStyleCnt="3" custLinFactNeighborX="-2547" custLinFactNeighborY="-127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solidFill>
            <a:schemeClr val="tx1">
              <a:lumMod val="85000"/>
              <a:lumOff val="15000"/>
              <a:alpha val="0"/>
            </a:schemeClr>
          </a:solidFill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78CB025-520B-4BF9-BB3B-FE6D8AD97ABE}" type="pres">
      <dgm:prSet presAssocID="{D15D3787-CC09-4AD7-97B5-444563C389E7}" presName="spaceRect" presStyleCnt="0"/>
      <dgm:spPr/>
    </dgm:pt>
    <dgm:pt modelId="{9FFF5FCA-4B9A-42BB-A5EC-CEC692235F09}" type="pres">
      <dgm:prSet presAssocID="{D15D3787-CC09-4AD7-97B5-444563C389E7}" presName="parTx" presStyleLbl="revTx" presStyleIdx="0" presStyleCnt="3">
        <dgm:presLayoutVars>
          <dgm:chMax val="0"/>
          <dgm:chPref val="0"/>
        </dgm:presLayoutVars>
      </dgm:prSet>
      <dgm:spPr/>
    </dgm:pt>
    <dgm:pt modelId="{876077F9-646E-404B-BDB4-E78F0992741D}" type="pres">
      <dgm:prSet presAssocID="{BE8E4778-DCA0-4DF5-A21E-3DFE6EEECF51}" presName="sibTrans" presStyleCnt="0"/>
      <dgm:spPr/>
    </dgm:pt>
    <dgm:pt modelId="{30E5DEC2-4509-419F-84B6-8722F8163BB1}" type="pres">
      <dgm:prSet presAssocID="{82C59F02-0B58-4DA2-85B4-E5D6B114A057}" presName="compNode" presStyleCnt="0"/>
      <dgm:spPr/>
    </dgm:pt>
    <dgm:pt modelId="{46CC1EE6-C1CA-4B0E-9CEE-A6E25B8039A5}" type="pres">
      <dgm:prSet presAssocID="{82C59F02-0B58-4DA2-85B4-E5D6B114A057}" presName="bgRect" presStyleLbl="bgShp" presStyleIdx="1" presStyleCnt="3"/>
      <dgm:spPr/>
    </dgm:pt>
    <dgm:pt modelId="{CAA09A46-13A0-4981-AE3E-B167293A3508}" type="pres">
      <dgm:prSet presAssocID="{82C59F02-0B58-4DA2-85B4-E5D6B114A05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57ED46D-41DE-4F08-845F-F7190845394B}" type="pres">
      <dgm:prSet presAssocID="{82C59F02-0B58-4DA2-85B4-E5D6B114A057}" presName="spaceRect" presStyleCnt="0"/>
      <dgm:spPr/>
    </dgm:pt>
    <dgm:pt modelId="{3FB024F7-D5D2-485F-AD62-B0C043CD2157}" type="pres">
      <dgm:prSet presAssocID="{82C59F02-0B58-4DA2-85B4-E5D6B114A057}" presName="parTx" presStyleLbl="revTx" presStyleIdx="1" presStyleCnt="3">
        <dgm:presLayoutVars>
          <dgm:chMax val="0"/>
          <dgm:chPref val="0"/>
        </dgm:presLayoutVars>
      </dgm:prSet>
      <dgm:spPr/>
    </dgm:pt>
    <dgm:pt modelId="{0BCE372E-DA7D-4EFD-9E6F-60E405118D32}" type="pres">
      <dgm:prSet presAssocID="{6882F919-C27C-4041-8922-188A898BDF48}" presName="sibTrans" presStyleCnt="0"/>
      <dgm:spPr/>
    </dgm:pt>
    <dgm:pt modelId="{8E335E3A-159C-46F4-9D45-AE51FCDF30AE}" type="pres">
      <dgm:prSet presAssocID="{3E56BFB6-EC40-425B-9E39-413E7C52A356}" presName="compNode" presStyleCnt="0"/>
      <dgm:spPr/>
    </dgm:pt>
    <dgm:pt modelId="{898BC295-E562-42C0-83DC-F5A769BBB7A0}" type="pres">
      <dgm:prSet presAssocID="{3E56BFB6-EC40-425B-9E39-413E7C52A356}" presName="bgRect" presStyleLbl="bgShp" presStyleIdx="2" presStyleCnt="3"/>
      <dgm:spPr/>
    </dgm:pt>
    <dgm:pt modelId="{D3D61E7D-C087-4266-8DBC-C67981DACFFB}" type="pres">
      <dgm:prSet presAssocID="{3E56BFB6-EC40-425B-9E39-413E7C52A35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9D006E4-0FC6-4AD7-9783-93A626CE332F}" type="pres">
      <dgm:prSet presAssocID="{3E56BFB6-EC40-425B-9E39-413E7C52A356}" presName="spaceRect" presStyleCnt="0"/>
      <dgm:spPr/>
    </dgm:pt>
    <dgm:pt modelId="{5E9BA8D5-5C13-4BB1-BE8F-4F595306D84B}" type="pres">
      <dgm:prSet presAssocID="{3E56BFB6-EC40-425B-9E39-413E7C52A35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A588E2C-2FBC-4144-89DD-0E764AA0AF72}" srcId="{D83A5683-ED30-46B6-8D47-B13374A391FE}" destId="{D15D3787-CC09-4AD7-97B5-444563C389E7}" srcOrd="0" destOrd="0" parTransId="{6F738D46-F996-4B8E-AC23-91FA2680792B}" sibTransId="{BE8E4778-DCA0-4DF5-A21E-3DFE6EEECF51}"/>
    <dgm:cxn modelId="{1063926F-7574-402F-B061-9BFDEAED3F94}" type="presOf" srcId="{3E56BFB6-EC40-425B-9E39-413E7C52A356}" destId="{5E9BA8D5-5C13-4BB1-BE8F-4F595306D84B}" srcOrd="0" destOrd="0" presId="urn:microsoft.com/office/officeart/2018/2/layout/IconVerticalSolidList"/>
    <dgm:cxn modelId="{FD61C477-374D-4906-B015-4440667519BD}" type="presOf" srcId="{D15D3787-CC09-4AD7-97B5-444563C389E7}" destId="{9FFF5FCA-4B9A-42BB-A5EC-CEC692235F09}" srcOrd="0" destOrd="0" presId="urn:microsoft.com/office/officeart/2018/2/layout/IconVerticalSolidList"/>
    <dgm:cxn modelId="{9CBB367A-C615-43A3-8950-99F6B4E33978}" type="presOf" srcId="{D83A5683-ED30-46B6-8D47-B13374A391FE}" destId="{343FF90B-34F4-4860-B5AD-E3C451E82C98}" srcOrd="0" destOrd="0" presId="urn:microsoft.com/office/officeart/2018/2/layout/IconVerticalSolidList"/>
    <dgm:cxn modelId="{D6C3B88A-9C32-4D3F-932A-0BE25CCD8392}" srcId="{D83A5683-ED30-46B6-8D47-B13374A391FE}" destId="{82C59F02-0B58-4DA2-85B4-E5D6B114A057}" srcOrd="1" destOrd="0" parTransId="{6D350F93-FC15-4643-B97A-CD8CAFF7BAA6}" sibTransId="{6882F919-C27C-4041-8922-188A898BDF48}"/>
    <dgm:cxn modelId="{2C7DE59D-5848-4DAE-A2EF-5701B1A46D85}" srcId="{D83A5683-ED30-46B6-8D47-B13374A391FE}" destId="{3E56BFB6-EC40-425B-9E39-413E7C52A356}" srcOrd="2" destOrd="0" parTransId="{FABC3923-13FA-4FBF-80F4-65203CBE642F}" sibTransId="{91347B3D-1A84-4526-A0ED-B3F10BC3773D}"/>
    <dgm:cxn modelId="{A30989EF-C231-4B40-B13E-1EA89C3618C5}" type="presOf" srcId="{82C59F02-0B58-4DA2-85B4-E5D6B114A057}" destId="{3FB024F7-D5D2-485F-AD62-B0C043CD2157}" srcOrd="0" destOrd="0" presId="urn:microsoft.com/office/officeart/2018/2/layout/IconVerticalSolidList"/>
    <dgm:cxn modelId="{96F38BEB-4581-4CE7-83F2-119DF8C816F3}" type="presParOf" srcId="{343FF90B-34F4-4860-B5AD-E3C451E82C98}" destId="{BB34EEFE-F0CE-49E5-9CC4-008DA31C599A}" srcOrd="0" destOrd="0" presId="urn:microsoft.com/office/officeart/2018/2/layout/IconVerticalSolidList"/>
    <dgm:cxn modelId="{638E52F4-C76D-49D9-8594-2691C24B233B}" type="presParOf" srcId="{BB34EEFE-F0CE-49E5-9CC4-008DA31C599A}" destId="{17C70D57-5DB1-4F88-A5B9-3E6338B13696}" srcOrd="0" destOrd="0" presId="urn:microsoft.com/office/officeart/2018/2/layout/IconVerticalSolidList"/>
    <dgm:cxn modelId="{9C4E2617-D001-4F5F-A265-FF71B3CC9177}" type="presParOf" srcId="{BB34EEFE-F0CE-49E5-9CC4-008DA31C599A}" destId="{C94A0BA6-207E-4B8C-8522-73CDA8C82950}" srcOrd="1" destOrd="0" presId="urn:microsoft.com/office/officeart/2018/2/layout/IconVerticalSolidList"/>
    <dgm:cxn modelId="{E7450C88-1A33-4686-97B2-51AEA6C2F967}" type="presParOf" srcId="{BB34EEFE-F0CE-49E5-9CC4-008DA31C599A}" destId="{F78CB025-520B-4BF9-BB3B-FE6D8AD97ABE}" srcOrd="2" destOrd="0" presId="urn:microsoft.com/office/officeart/2018/2/layout/IconVerticalSolidList"/>
    <dgm:cxn modelId="{F2F8F378-1A34-4F88-A2A2-73A26DB406BD}" type="presParOf" srcId="{BB34EEFE-F0CE-49E5-9CC4-008DA31C599A}" destId="{9FFF5FCA-4B9A-42BB-A5EC-CEC692235F09}" srcOrd="3" destOrd="0" presId="urn:microsoft.com/office/officeart/2018/2/layout/IconVerticalSolidList"/>
    <dgm:cxn modelId="{FDAB4505-8286-4DA4-98F4-46FE2CCCFBF2}" type="presParOf" srcId="{343FF90B-34F4-4860-B5AD-E3C451E82C98}" destId="{876077F9-646E-404B-BDB4-E78F0992741D}" srcOrd="1" destOrd="0" presId="urn:microsoft.com/office/officeart/2018/2/layout/IconVerticalSolidList"/>
    <dgm:cxn modelId="{F6DB6139-C669-407B-B66F-186A1CB44DFD}" type="presParOf" srcId="{343FF90B-34F4-4860-B5AD-E3C451E82C98}" destId="{30E5DEC2-4509-419F-84B6-8722F8163BB1}" srcOrd="2" destOrd="0" presId="urn:microsoft.com/office/officeart/2018/2/layout/IconVerticalSolidList"/>
    <dgm:cxn modelId="{06C62768-A742-4D39-B6F2-F62505179E08}" type="presParOf" srcId="{30E5DEC2-4509-419F-84B6-8722F8163BB1}" destId="{46CC1EE6-C1CA-4B0E-9CEE-A6E25B8039A5}" srcOrd="0" destOrd="0" presId="urn:microsoft.com/office/officeart/2018/2/layout/IconVerticalSolidList"/>
    <dgm:cxn modelId="{9A1B4A9B-84F8-4F51-BA40-88181B146E11}" type="presParOf" srcId="{30E5DEC2-4509-419F-84B6-8722F8163BB1}" destId="{CAA09A46-13A0-4981-AE3E-B167293A3508}" srcOrd="1" destOrd="0" presId="urn:microsoft.com/office/officeart/2018/2/layout/IconVerticalSolidList"/>
    <dgm:cxn modelId="{33B199A6-4A37-483E-8253-E10E98CB46B1}" type="presParOf" srcId="{30E5DEC2-4509-419F-84B6-8722F8163BB1}" destId="{D57ED46D-41DE-4F08-845F-F7190845394B}" srcOrd="2" destOrd="0" presId="urn:microsoft.com/office/officeart/2018/2/layout/IconVerticalSolidList"/>
    <dgm:cxn modelId="{91B0ADA8-BEEB-4491-B69E-EE918A888BFE}" type="presParOf" srcId="{30E5DEC2-4509-419F-84B6-8722F8163BB1}" destId="{3FB024F7-D5D2-485F-AD62-B0C043CD2157}" srcOrd="3" destOrd="0" presId="urn:microsoft.com/office/officeart/2018/2/layout/IconVerticalSolidList"/>
    <dgm:cxn modelId="{DE9463A9-2BB9-472F-AE07-BC419CC31EE6}" type="presParOf" srcId="{343FF90B-34F4-4860-B5AD-E3C451E82C98}" destId="{0BCE372E-DA7D-4EFD-9E6F-60E405118D32}" srcOrd="3" destOrd="0" presId="urn:microsoft.com/office/officeart/2018/2/layout/IconVerticalSolidList"/>
    <dgm:cxn modelId="{A87779D9-0CF8-4330-9A52-C3A5A91CB0B6}" type="presParOf" srcId="{343FF90B-34F4-4860-B5AD-E3C451E82C98}" destId="{8E335E3A-159C-46F4-9D45-AE51FCDF30AE}" srcOrd="4" destOrd="0" presId="urn:microsoft.com/office/officeart/2018/2/layout/IconVerticalSolidList"/>
    <dgm:cxn modelId="{0C6CECD9-879C-4CE3-A65A-FF1CB981582F}" type="presParOf" srcId="{8E335E3A-159C-46F4-9D45-AE51FCDF30AE}" destId="{898BC295-E562-42C0-83DC-F5A769BBB7A0}" srcOrd="0" destOrd="0" presId="urn:microsoft.com/office/officeart/2018/2/layout/IconVerticalSolidList"/>
    <dgm:cxn modelId="{F57DC3FF-F3D0-417D-A252-484CA703155D}" type="presParOf" srcId="{8E335E3A-159C-46F4-9D45-AE51FCDF30AE}" destId="{D3D61E7D-C087-4266-8DBC-C67981DACFFB}" srcOrd="1" destOrd="0" presId="urn:microsoft.com/office/officeart/2018/2/layout/IconVerticalSolidList"/>
    <dgm:cxn modelId="{0A3BA015-2715-4F7E-BBD7-1D8016BDC1A8}" type="presParOf" srcId="{8E335E3A-159C-46F4-9D45-AE51FCDF30AE}" destId="{D9D006E4-0FC6-4AD7-9783-93A626CE332F}" srcOrd="2" destOrd="0" presId="urn:microsoft.com/office/officeart/2018/2/layout/IconVerticalSolidList"/>
    <dgm:cxn modelId="{E47E566E-0A2E-482B-818A-4E70E8498F89}" type="presParOf" srcId="{8E335E3A-159C-46F4-9D45-AE51FCDF30AE}" destId="{5E9BA8D5-5C13-4BB1-BE8F-4F595306D8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70D57-5DB1-4F88-A5B9-3E6338B13696}">
      <dsp:nvSpPr>
        <dsp:cNvPr id="0" name=""/>
        <dsp:cNvSpPr/>
      </dsp:nvSpPr>
      <dsp:spPr>
        <a:xfrm>
          <a:off x="0" y="5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A0BA6-207E-4B8C-8522-73CDA8C82950}">
      <dsp:nvSpPr>
        <dsp:cNvPr id="0" name=""/>
        <dsp:cNvSpPr/>
      </dsp:nvSpPr>
      <dsp:spPr>
        <a:xfrm>
          <a:off x="358675" y="271564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tx1">
              <a:lumMod val="85000"/>
              <a:lumOff val="15000"/>
              <a:alpha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F5FCA-4B9A-42BB-A5EC-CEC692235F09}">
      <dsp:nvSpPr>
        <dsp:cNvPr id="0" name=""/>
        <dsp:cNvSpPr/>
      </dsp:nvSpPr>
      <dsp:spPr>
        <a:xfrm>
          <a:off x="1435988" y="5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 your role to support and encourage staff to set more strategic and effective goals</a:t>
          </a:r>
          <a:endParaRPr lang="en-US" sz="2500" kern="1200">
            <a:latin typeface="Calibri Light" panose="020F0302020204030204"/>
          </a:endParaRPr>
        </a:p>
      </dsp:txBody>
      <dsp:txXfrm>
        <a:off x="1435988" y="531"/>
        <a:ext cx="9079611" cy="1243280"/>
      </dsp:txXfrm>
    </dsp:sp>
    <dsp:sp modelId="{46CC1EE6-C1CA-4B0E-9CEE-A6E25B8039A5}">
      <dsp:nvSpPr>
        <dsp:cNvPr id="0" name=""/>
        <dsp:cNvSpPr/>
      </dsp:nvSpPr>
      <dsp:spPr>
        <a:xfrm>
          <a:off x="0" y="15546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09A46-13A0-4981-AE3E-B167293A3508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024F7-D5D2-485F-AD62-B0C043CD2157}">
      <dsp:nvSpPr>
        <dsp:cNvPr id="0" name=""/>
        <dsp:cNvSpPr/>
      </dsp:nvSpPr>
      <dsp:spPr>
        <a:xfrm>
          <a:off x="1435988" y="15546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Learn a consistent and structured method of goal setting using SMART goals</a:t>
          </a:r>
          <a:r>
            <a:rPr lang="en-US" sz="2500" kern="1200">
              <a:latin typeface="Calibri Light" panose="020F0302020204030204"/>
            </a:rPr>
            <a:t> </a:t>
          </a:r>
          <a:endParaRPr lang="en-US" sz="2500" kern="1200"/>
        </a:p>
      </dsp:txBody>
      <dsp:txXfrm>
        <a:off x="1435988" y="1554631"/>
        <a:ext cx="9079611" cy="1243280"/>
      </dsp:txXfrm>
    </dsp:sp>
    <dsp:sp modelId="{898BC295-E562-42C0-83DC-F5A769BBB7A0}">
      <dsp:nvSpPr>
        <dsp:cNvPr id="0" name=""/>
        <dsp:cNvSpPr/>
      </dsp:nvSpPr>
      <dsp:spPr>
        <a:xfrm>
          <a:off x="0" y="3108732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61E7D-C087-4266-8DBC-C67981DACFFB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BA8D5-5C13-4BB1-BE8F-4F595306D84B}">
      <dsp:nvSpPr>
        <dsp:cNvPr id="0" name=""/>
        <dsp:cNvSpPr/>
      </dsp:nvSpPr>
      <dsp:spPr>
        <a:xfrm>
          <a:off x="1435988" y="3108732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Utilize available resources to build your SMART Goal and receive support to enter your goal in the Cornerstone System</a:t>
          </a:r>
          <a:r>
            <a:rPr lang="en-US" sz="2500" kern="1200">
              <a:latin typeface="Calibri Light" panose="020F0302020204030204"/>
            </a:rPr>
            <a:t> </a:t>
          </a:r>
          <a:endParaRPr lang="en-US" sz="2500" kern="1200"/>
        </a:p>
      </dsp:txBody>
      <dsp:txXfrm>
        <a:off x="1435988" y="3108732"/>
        <a:ext cx="9079611" cy="124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D14FEC-B607-4A8F-8116-045BBF3759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F3D18-4591-4442-8A70-7A4BBD256D3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EAD51-BFCE-4130-9B5D-AB69798E0E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CF50B-2019-4F6A-85A8-92F9FC594B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CC12C-F859-4A4A-AF39-77FE5482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02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7B44-C044-4B47-B899-90E8D933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439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0A0E5-5FDE-469B-80A9-583291030C4B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6EA47-A882-4FAC-8E85-FBD25C51939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60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0A0E5-5FDE-469B-80A9-583291030C4B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D2A73-CAE7-4F5A-94C1-1C3020F9FF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EB652-FE86-4B76-BFFC-4451E4FFDBE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D6B11-08DA-47F4-AF4F-62443FD2C2D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3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8F2DB-AAB7-497F-8BA7-EB9006CDA8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5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F065B-C343-4C7B-B14B-FEBA582FF4C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0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7F650-5787-41DA-A848-08D0B288898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86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69B35-EF66-4426-8B62-C01A13E4ED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5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0A0E5-5FDE-469B-80A9-583291030C4B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3DA2D-3D8C-4D64-B390-4F79388DCC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5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B7B44-C044-4B47-B899-90E8D93360D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4D00A-B663-441F-B72F-5C217FB27AF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19D2-555A-41FF-8D1B-23BE98099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60114-1B11-4DFB-82CE-937E7CA9F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E625D-36A5-4F1D-AF23-8B197990D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2D2B-15C8-43C2-9AA7-BB8096AC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837C5-9588-4503-8858-4772E54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9FA4-F75C-4923-BA08-B1DC0034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EFF0D-235A-4299-9594-E296A3A8F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2AE27-CB86-412A-A891-272F98019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2801D-DB85-4C53-809C-4E7616B8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C800F-EBA9-41CF-AD9E-6795A1A0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8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D93A9E-4F3A-42AE-8351-D4FA6EB6A7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CA7B7-2FA4-4BEA-A7DC-054C85F66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179FC-0C5B-4BD2-A20E-E5DE16C7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07064-903C-4F0E-89A8-4D72B9E4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9CDFA-86EB-49BE-A58A-0EEE90062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44EB-8790-4D42-A255-CA810DEC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326E5-0A23-40EE-A30A-50407A583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A8C1-1D57-4649-B97E-C5BF453D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D00D7-4269-406C-81AA-BBBEA59C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34EE2-0033-452B-9161-D7C7A8B6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1C31-BED9-4FCC-9B29-3C5C56CE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04A1B-AF2B-4673-ABD7-F36DF30B5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B0336-16DF-4CE8-896F-901C7228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6D39B-BE4D-4376-844F-D60C3C49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B2717-B526-46AD-9B3E-66EBEB59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3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6A5F-B281-4F74-AF2F-FAE341A5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9765-0EE2-4184-8BDB-42FA564C7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D3053-1545-4688-B22D-17793DEFF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2F7C3-E3ED-477F-8D8D-AE7E9437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616FA-E753-4B7E-8961-E5357299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85869-942D-4458-8B45-3049B415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79EC-B093-439F-8607-B6210EE5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51C10-C10D-458B-A02F-0DF0D1E74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860A2-93F7-4211-A6CD-4E1556962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C08B93-88A6-4CBE-BF57-907A5CEFE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2496-E5E4-4857-9625-FFD04B91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92103C-712E-425A-B9C1-8AFBB618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7A420-31C4-49CB-A500-491AD195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26AA4-B4CC-45C0-A3D5-6EA5213A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65514-8A32-4820-9D8E-91EE4FFF5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DDB3B-655E-4A52-B929-E51EA754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13C8-CC14-4F92-B78D-C588CA373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445B4-057D-45A4-A1BC-D05990CF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B1FEB-C9FE-4E23-99CE-E44722C4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CE864-5CEA-4D25-B6EA-DC4D78520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C5865-1CAA-4A26-996E-D06901CA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F5972-92B9-475E-B2AD-C54FC2075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1F347-9C67-486D-B3CC-AE268AC7F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FC353-4DCD-4EAB-91DC-1C09A6116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76D6B-4C37-40D7-ABC6-7EC021EC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E6808-7599-4292-B1AF-1FACB0B8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604C6-1925-44ED-894E-5BE87486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0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201B-3D9A-438E-AD42-7869A851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E2E8DE-F7CD-4D45-AE86-D620A61C7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80968-4C59-4FE5-B9D4-20F3721CF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FF4BF-6183-4FBB-9D98-35C56657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EEECD-2836-4FA4-B770-DC5499C8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039B2-9044-4121-8A2E-CA92B480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1D6D58-A8B0-4547-8632-A67F7D14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DE9DC-E479-4D68-B726-C9B2816D3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3988-F299-499A-B021-A3591D33F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B47F-33C7-4845-BC2B-45983548B0D3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CB851-0DEB-40AA-83E8-779827F88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7EB4D-024D-4816-BEC7-78689EBD9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B06BA-5E06-411E-AB99-DFE4AC474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2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XA6gfzFA24?feature=oembed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: Shape 192">
            <a:extLst>
              <a:ext uri="{FF2B5EF4-FFF2-40B4-BE49-F238E27FC236}">
                <a16:creationId xmlns:a16="http://schemas.microsoft.com/office/drawing/2014/main" id="{DFCA2118-59A2-4310-A4B2-F2CBA821E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40492"/>
            <a:ext cx="12192000" cy="1924333"/>
          </a:xfrm>
          <a:custGeom>
            <a:avLst/>
            <a:gdLst>
              <a:gd name="connsiteX0" fmla="*/ 6189199 w 12192000"/>
              <a:gd name="connsiteY0" fmla="*/ 588 h 1924333"/>
              <a:gd name="connsiteX1" fmla="*/ 6207079 w 12192000"/>
              <a:gd name="connsiteY1" fmla="*/ 2850 h 1924333"/>
              <a:gd name="connsiteX2" fmla="*/ 6285610 w 12192000"/>
              <a:gd name="connsiteY2" fmla="*/ 18131 h 1924333"/>
              <a:gd name="connsiteX3" fmla="*/ 6378008 w 12192000"/>
              <a:gd name="connsiteY3" fmla="*/ 24625 h 1924333"/>
              <a:gd name="connsiteX4" fmla="*/ 6466340 w 12192000"/>
              <a:gd name="connsiteY4" fmla="*/ 21366 h 1924333"/>
              <a:gd name="connsiteX5" fmla="*/ 6553334 w 12192000"/>
              <a:gd name="connsiteY5" fmla="*/ 35307 h 1924333"/>
              <a:gd name="connsiteX6" fmla="*/ 6626068 w 12192000"/>
              <a:gd name="connsiteY6" fmla="*/ 58045 h 1924333"/>
              <a:gd name="connsiteX7" fmla="*/ 6692303 w 12192000"/>
              <a:gd name="connsiteY7" fmla="*/ 91487 h 1924333"/>
              <a:gd name="connsiteX8" fmla="*/ 6733670 w 12192000"/>
              <a:gd name="connsiteY8" fmla="*/ 118130 h 1924333"/>
              <a:gd name="connsiteX9" fmla="*/ 6798016 w 12192000"/>
              <a:gd name="connsiteY9" fmla="*/ 112271 h 1924333"/>
              <a:gd name="connsiteX10" fmla="*/ 6801081 w 12192000"/>
              <a:gd name="connsiteY10" fmla="*/ 114963 h 1924333"/>
              <a:gd name="connsiteX11" fmla="*/ 6819351 w 12192000"/>
              <a:gd name="connsiteY11" fmla="*/ 128825 h 1924333"/>
              <a:gd name="connsiteX12" fmla="*/ 6852732 w 12192000"/>
              <a:gd name="connsiteY12" fmla="*/ 123321 h 1924333"/>
              <a:gd name="connsiteX13" fmla="*/ 6865247 w 12192000"/>
              <a:gd name="connsiteY13" fmla="*/ 128836 h 1924333"/>
              <a:gd name="connsiteX14" fmla="*/ 6905517 w 12192000"/>
              <a:gd name="connsiteY14" fmla="*/ 129265 h 1924333"/>
              <a:gd name="connsiteX15" fmla="*/ 6950286 w 12192000"/>
              <a:gd name="connsiteY15" fmla="*/ 150104 h 1924333"/>
              <a:gd name="connsiteX16" fmla="*/ 7003442 w 12192000"/>
              <a:gd name="connsiteY16" fmla="*/ 136136 h 1924333"/>
              <a:gd name="connsiteX17" fmla="*/ 7160047 w 12192000"/>
              <a:gd name="connsiteY17" fmla="*/ 166721 h 1924333"/>
              <a:gd name="connsiteX18" fmla="*/ 7325604 w 12192000"/>
              <a:gd name="connsiteY18" fmla="*/ 215867 h 1924333"/>
              <a:gd name="connsiteX19" fmla="*/ 7540522 w 12192000"/>
              <a:gd name="connsiteY19" fmla="*/ 239374 h 1924333"/>
              <a:gd name="connsiteX20" fmla="*/ 7612071 w 12192000"/>
              <a:gd name="connsiteY20" fmla="*/ 229553 h 1924333"/>
              <a:gd name="connsiteX21" fmla="*/ 7651995 w 12192000"/>
              <a:gd name="connsiteY21" fmla="*/ 244567 h 1924333"/>
              <a:gd name="connsiteX22" fmla="*/ 7725761 w 12192000"/>
              <a:gd name="connsiteY22" fmla="*/ 258638 h 1924333"/>
              <a:gd name="connsiteX23" fmla="*/ 7823038 w 12192000"/>
              <a:gd name="connsiteY23" fmla="*/ 287078 h 1924333"/>
              <a:gd name="connsiteX24" fmla="*/ 7866405 w 12192000"/>
              <a:gd name="connsiteY24" fmla="*/ 287288 h 1924333"/>
              <a:gd name="connsiteX25" fmla="*/ 7875021 w 12192000"/>
              <a:gd name="connsiteY25" fmla="*/ 288224 h 1924333"/>
              <a:gd name="connsiteX26" fmla="*/ 7875146 w 12192000"/>
              <a:gd name="connsiteY26" fmla="*/ 288614 h 1924333"/>
              <a:gd name="connsiteX27" fmla="*/ 7907443 w 12192000"/>
              <a:gd name="connsiteY27" fmla="*/ 291752 h 1924333"/>
              <a:gd name="connsiteX28" fmla="*/ 7912892 w 12192000"/>
              <a:gd name="connsiteY28" fmla="*/ 294833 h 1924333"/>
              <a:gd name="connsiteX29" fmla="*/ 7946345 w 12192000"/>
              <a:gd name="connsiteY29" fmla="*/ 319359 h 1924333"/>
              <a:gd name="connsiteX30" fmla="*/ 8021238 w 12192000"/>
              <a:gd name="connsiteY30" fmla="*/ 315159 h 1924333"/>
              <a:gd name="connsiteX31" fmla="*/ 8094697 w 12192000"/>
              <a:gd name="connsiteY31" fmla="*/ 351819 h 1924333"/>
              <a:gd name="connsiteX32" fmla="*/ 8155208 w 12192000"/>
              <a:gd name="connsiteY32" fmla="*/ 371168 h 1924333"/>
              <a:gd name="connsiteX33" fmla="*/ 8248472 w 12192000"/>
              <a:gd name="connsiteY33" fmla="*/ 400489 h 1924333"/>
              <a:gd name="connsiteX34" fmla="*/ 8300068 w 12192000"/>
              <a:gd name="connsiteY34" fmla="*/ 405531 h 1924333"/>
              <a:gd name="connsiteX35" fmla="*/ 8356293 w 12192000"/>
              <a:gd name="connsiteY35" fmla="*/ 403328 h 1924333"/>
              <a:gd name="connsiteX36" fmla="*/ 8475838 w 12192000"/>
              <a:gd name="connsiteY36" fmla="*/ 435524 h 1924333"/>
              <a:gd name="connsiteX37" fmla="*/ 8575216 w 12192000"/>
              <a:gd name="connsiteY37" fmla="*/ 450198 h 1924333"/>
              <a:gd name="connsiteX38" fmla="*/ 8588650 w 12192000"/>
              <a:gd name="connsiteY38" fmla="*/ 447070 h 1924333"/>
              <a:gd name="connsiteX39" fmla="*/ 8612184 w 12192000"/>
              <a:gd name="connsiteY39" fmla="*/ 439577 h 1924333"/>
              <a:gd name="connsiteX40" fmla="*/ 8630713 w 12192000"/>
              <a:gd name="connsiteY40" fmla="*/ 433015 h 1924333"/>
              <a:gd name="connsiteX41" fmla="*/ 8704240 w 12192000"/>
              <a:gd name="connsiteY41" fmla="*/ 422865 h 1924333"/>
              <a:gd name="connsiteX42" fmla="*/ 8829513 w 12192000"/>
              <a:gd name="connsiteY42" fmla="*/ 429389 h 1924333"/>
              <a:gd name="connsiteX43" fmla="*/ 9083651 w 12192000"/>
              <a:gd name="connsiteY43" fmla="*/ 390744 h 1924333"/>
              <a:gd name="connsiteX44" fmla="*/ 9371402 w 12192000"/>
              <a:gd name="connsiteY44" fmla="*/ 371809 h 1924333"/>
              <a:gd name="connsiteX45" fmla="*/ 9429586 w 12192000"/>
              <a:gd name="connsiteY45" fmla="*/ 369213 h 1924333"/>
              <a:gd name="connsiteX46" fmla="*/ 9489757 w 12192000"/>
              <a:gd name="connsiteY46" fmla="*/ 377814 h 1924333"/>
              <a:gd name="connsiteX47" fmla="*/ 9516954 w 12192000"/>
              <a:gd name="connsiteY47" fmla="*/ 376991 h 1924333"/>
              <a:gd name="connsiteX48" fmla="*/ 9645588 w 12192000"/>
              <a:gd name="connsiteY48" fmla="*/ 363590 h 1924333"/>
              <a:gd name="connsiteX49" fmla="*/ 9722896 w 12192000"/>
              <a:gd name="connsiteY49" fmla="*/ 360983 h 1924333"/>
              <a:gd name="connsiteX50" fmla="*/ 9752803 w 12192000"/>
              <a:gd name="connsiteY50" fmla="*/ 368492 h 1924333"/>
              <a:gd name="connsiteX51" fmla="*/ 9890305 w 12192000"/>
              <a:gd name="connsiteY51" fmla="*/ 380736 h 1924333"/>
              <a:gd name="connsiteX52" fmla="*/ 9939767 w 12192000"/>
              <a:gd name="connsiteY52" fmla="*/ 377776 h 1924333"/>
              <a:gd name="connsiteX53" fmla="*/ 9944355 w 12192000"/>
              <a:gd name="connsiteY53" fmla="*/ 377352 h 1924333"/>
              <a:gd name="connsiteX54" fmla="*/ 9953719 w 12192000"/>
              <a:gd name="connsiteY54" fmla="*/ 375642 h 1924333"/>
              <a:gd name="connsiteX55" fmla="*/ 9955809 w 12192000"/>
              <a:gd name="connsiteY55" fmla="*/ 376294 h 1924333"/>
              <a:gd name="connsiteX56" fmla="*/ 10032710 w 12192000"/>
              <a:gd name="connsiteY56" fmla="*/ 394940 h 1924333"/>
              <a:gd name="connsiteX57" fmla="*/ 10049925 w 12192000"/>
              <a:gd name="connsiteY57" fmla="*/ 404971 h 1924333"/>
              <a:gd name="connsiteX58" fmla="*/ 10112671 w 12192000"/>
              <a:gd name="connsiteY58" fmla="*/ 414549 h 1924333"/>
              <a:gd name="connsiteX59" fmla="*/ 10170853 w 12192000"/>
              <a:gd name="connsiteY59" fmla="*/ 435168 h 1924333"/>
              <a:gd name="connsiteX60" fmla="*/ 10290184 w 12192000"/>
              <a:gd name="connsiteY60" fmla="*/ 448123 h 1924333"/>
              <a:gd name="connsiteX61" fmla="*/ 10320158 w 12192000"/>
              <a:gd name="connsiteY61" fmla="*/ 458352 h 1924333"/>
              <a:gd name="connsiteX62" fmla="*/ 10321815 w 12192000"/>
              <a:gd name="connsiteY62" fmla="*/ 463087 h 1924333"/>
              <a:gd name="connsiteX63" fmla="*/ 10373742 w 12192000"/>
              <a:gd name="connsiteY63" fmla="*/ 464538 h 1924333"/>
              <a:gd name="connsiteX64" fmla="*/ 10428532 w 12192000"/>
              <a:gd name="connsiteY64" fmla="*/ 492504 h 1924333"/>
              <a:gd name="connsiteX65" fmla="*/ 10466490 w 12192000"/>
              <a:gd name="connsiteY65" fmla="*/ 517759 h 1924333"/>
              <a:gd name="connsiteX66" fmla="*/ 10466675 w 12192000"/>
              <a:gd name="connsiteY66" fmla="*/ 522076 h 1924333"/>
              <a:gd name="connsiteX67" fmla="*/ 10470309 w 12192000"/>
              <a:gd name="connsiteY67" fmla="*/ 522792 h 1924333"/>
              <a:gd name="connsiteX68" fmla="*/ 10474138 w 12192000"/>
              <a:gd name="connsiteY68" fmla="*/ 519761 h 1924333"/>
              <a:gd name="connsiteX69" fmla="*/ 10501100 w 12192000"/>
              <a:gd name="connsiteY69" fmla="*/ 528263 h 1924333"/>
              <a:gd name="connsiteX70" fmla="*/ 10502395 w 12192000"/>
              <a:gd name="connsiteY70" fmla="*/ 536393 h 1924333"/>
              <a:gd name="connsiteX71" fmla="*/ 10689496 w 12192000"/>
              <a:gd name="connsiteY71" fmla="*/ 560233 h 1924333"/>
              <a:gd name="connsiteX72" fmla="*/ 10788736 w 12192000"/>
              <a:gd name="connsiteY72" fmla="*/ 613188 h 1924333"/>
              <a:gd name="connsiteX73" fmla="*/ 10819747 w 12192000"/>
              <a:gd name="connsiteY73" fmla="*/ 621351 h 1924333"/>
              <a:gd name="connsiteX74" fmla="*/ 10864632 w 12192000"/>
              <a:gd name="connsiteY74" fmla="*/ 644858 h 1924333"/>
              <a:gd name="connsiteX75" fmla="*/ 10929407 w 12192000"/>
              <a:gd name="connsiteY75" fmla="*/ 652945 h 1924333"/>
              <a:gd name="connsiteX76" fmla="*/ 10979412 w 12192000"/>
              <a:gd name="connsiteY76" fmla="*/ 654217 h 1924333"/>
              <a:gd name="connsiteX77" fmla="*/ 11006959 w 12192000"/>
              <a:gd name="connsiteY77" fmla="*/ 657017 h 1924333"/>
              <a:gd name="connsiteX78" fmla="*/ 11077038 w 12192000"/>
              <a:gd name="connsiteY78" fmla="*/ 668487 h 1924333"/>
              <a:gd name="connsiteX79" fmla="*/ 11157850 w 12192000"/>
              <a:gd name="connsiteY79" fmla="*/ 693164 h 1924333"/>
              <a:gd name="connsiteX80" fmla="*/ 11175276 w 12192000"/>
              <a:gd name="connsiteY80" fmla="*/ 697243 h 1924333"/>
              <a:gd name="connsiteX81" fmla="*/ 11191131 w 12192000"/>
              <a:gd name="connsiteY81" fmla="*/ 696085 h 1924333"/>
              <a:gd name="connsiteX82" fmla="*/ 11195573 w 12192000"/>
              <a:gd name="connsiteY82" fmla="*/ 691751 h 1924333"/>
              <a:gd name="connsiteX83" fmla="*/ 11205299 w 12192000"/>
              <a:gd name="connsiteY83" fmla="*/ 693247 h 1924333"/>
              <a:gd name="connsiteX84" fmla="*/ 11223770 w 12192000"/>
              <a:gd name="connsiteY84" fmla="*/ 690335 h 1924333"/>
              <a:gd name="connsiteX85" fmla="*/ 11292119 w 12192000"/>
              <a:gd name="connsiteY85" fmla="*/ 713311 h 1924333"/>
              <a:gd name="connsiteX86" fmla="*/ 11435379 w 12192000"/>
              <a:gd name="connsiteY86" fmla="*/ 758519 h 1924333"/>
              <a:gd name="connsiteX87" fmla="*/ 11604406 w 12192000"/>
              <a:gd name="connsiteY87" fmla="*/ 810476 h 1924333"/>
              <a:gd name="connsiteX88" fmla="*/ 11652155 w 12192000"/>
              <a:gd name="connsiteY88" fmla="*/ 825109 h 1924333"/>
              <a:gd name="connsiteX89" fmla="*/ 11654192 w 12192000"/>
              <a:gd name="connsiteY89" fmla="*/ 827301 h 1924333"/>
              <a:gd name="connsiteX90" fmla="*/ 11676599 w 12192000"/>
              <a:gd name="connsiteY90" fmla="*/ 846628 h 1924333"/>
              <a:gd name="connsiteX91" fmla="*/ 11775168 w 12192000"/>
              <a:gd name="connsiteY91" fmla="*/ 890664 h 1924333"/>
              <a:gd name="connsiteX92" fmla="*/ 11826341 w 12192000"/>
              <a:gd name="connsiteY92" fmla="*/ 877558 h 1924333"/>
              <a:gd name="connsiteX93" fmla="*/ 11879068 w 12192000"/>
              <a:gd name="connsiteY93" fmla="*/ 874038 h 1924333"/>
              <a:gd name="connsiteX94" fmla="*/ 11889563 w 12192000"/>
              <a:gd name="connsiteY94" fmla="*/ 878619 h 1924333"/>
              <a:gd name="connsiteX95" fmla="*/ 12016613 w 12192000"/>
              <a:gd name="connsiteY95" fmla="*/ 886111 h 1924333"/>
              <a:gd name="connsiteX96" fmla="*/ 12108292 w 12192000"/>
              <a:gd name="connsiteY96" fmla="*/ 868500 h 1924333"/>
              <a:gd name="connsiteX97" fmla="*/ 12182910 w 12192000"/>
              <a:gd name="connsiteY97" fmla="*/ 882003 h 1924333"/>
              <a:gd name="connsiteX98" fmla="*/ 12192000 w 12192000"/>
              <a:gd name="connsiteY98" fmla="*/ 884778 h 1924333"/>
              <a:gd name="connsiteX99" fmla="*/ 12192000 w 12192000"/>
              <a:gd name="connsiteY99" fmla="*/ 1610315 h 1924333"/>
              <a:gd name="connsiteX100" fmla="*/ 12191998 w 12192000"/>
              <a:gd name="connsiteY100" fmla="*/ 1610315 h 1924333"/>
              <a:gd name="connsiteX101" fmla="*/ 12191998 w 12192000"/>
              <a:gd name="connsiteY101" fmla="*/ 1924333 h 1924333"/>
              <a:gd name="connsiteX102" fmla="*/ 0 w 12192000"/>
              <a:gd name="connsiteY102" fmla="*/ 1924333 h 1924333"/>
              <a:gd name="connsiteX103" fmla="*/ 0 w 12192000"/>
              <a:gd name="connsiteY103" fmla="*/ 505159 h 1924333"/>
              <a:gd name="connsiteX104" fmla="*/ 5722 w 12192000"/>
              <a:gd name="connsiteY104" fmla="*/ 508889 h 1924333"/>
              <a:gd name="connsiteX105" fmla="*/ 38476 w 12192000"/>
              <a:gd name="connsiteY105" fmla="*/ 524137 h 1924333"/>
              <a:gd name="connsiteX106" fmla="*/ 192883 w 12192000"/>
              <a:gd name="connsiteY106" fmla="*/ 545272 h 1924333"/>
              <a:gd name="connsiteX107" fmla="*/ 343710 w 12192000"/>
              <a:gd name="connsiteY107" fmla="*/ 565029 h 1924333"/>
              <a:gd name="connsiteX108" fmla="*/ 471066 w 12192000"/>
              <a:gd name="connsiteY108" fmla="*/ 549837 h 1924333"/>
              <a:gd name="connsiteX109" fmla="*/ 617333 w 12192000"/>
              <a:gd name="connsiteY109" fmla="*/ 526428 h 1924333"/>
              <a:gd name="connsiteX110" fmla="*/ 725203 w 12192000"/>
              <a:gd name="connsiteY110" fmla="*/ 523793 h 1924333"/>
              <a:gd name="connsiteX111" fmla="*/ 788494 w 12192000"/>
              <a:gd name="connsiteY111" fmla="*/ 505799 h 1924333"/>
              <a:gd name="connsiteX112" fmla="*/ 885977 w 12192000"/>
              <a:gd name="connsiteY112" fmla="*/ 526585 h 1924333"/>
              <a:gd name="connsiteX113" fmla="*/ 932142 w 12192000"/>
              <a:gd name="connsiteY113" fmla="*/ 528005 h 1924333"/>
              <a:gd name="connsiteX114" fmla="*/ 1090404 w 12192000"/>
              <a:gd name="connsiteY114" fmla="*/ 498299 h 1924333"/>
              <a:gd name="connsiteX115" fmla="*/ 1188628 w 12192000"/>
              <a:gd name="connsiteY115" fmla="*/ 483151 h 1924333"/>
              <a:gd name="connsiteX116" fmla="*/ 1316247 w 12192000"/>
              <a:gd name="connsiteY116" fmla="*/ 425979 h 1924333"/>
              <a:gd name="connsiteX117" fmla="*/ 1357712 w 12192000"/>
              <a:gd name="connsiteY117" fmla="*/ 416549 h 1924333"/>
              <a:gd name="connsiteX118" fmla="*/ 1425921 w 12192000"/>
              <a:gd name="connsiteY118" fmla="*/ 413953 h 1924333"/>
              <a:gd name="connsiteX119" fmla="*/ 1503817 w 12192000"/>
              <a:gd name="connsiteY119" fmla="*/ 380457 h 1924333"/>
              <a:gd name="connsiteX120" fmla="*/ 1639196 w 12192000"/>
              <a:gd name="connsiteY120" fmla="*/ 372785 h 1924333"/>
              <a:gd name="connsiteX121" fmla="*/ 1705606 w 12192000"/>
              <a:gd name="connsiteY121" fmla="*/ 359023 h 1924333"/>
              <a:gd name="connsiteX122" fmla="*/ 1813011 w 12192000"/>
              <a:gd name="connsiteY122" fmla="*/ 331023 h 1924333"/>
              <a:gd name="connsiteX123" fmla="*/ 1831380 w 12192000"/>
              <a:gd name="connsiteY123" fmla="*/ 341307 h 1924333"/>
              <a:gd name="connsiteX124" fmla="*/ 1858612 w 12192000"/>
              <a:gd name="connsiteY124" fmla="*/ 326777 h 1924333"/>
              <a:gd name="connsiteX125" fmla="*/ 1880661 w 12192000"/>
              <a:gd name="connsiteY125" fmla="*/ 335987 h 1924333"/>
              <a:gd name="connsiteX126" fmla="*/ 1941495 w 12192000"/>
              <a:gd name="connsiteY126" fmla="*/ 310792 h 1924333"/>
              <a:gd name="connsiteX127" fmla="*/ 1995402 w 12192000"/>
              <a:gd name="connsiteY127" fmla="*/ 305480 h 1924333"/>
              <a:gd name="connsiteX128" fmla="*/ 2223864 w 12192000"/>
              <a:gd name="connsiteY128" fmla="*/ 266118 h 1924333"/>
              <a:gd name="connsiteX129" fmla="*/ 2418043 w 12192000"/>
              <a:gd name="connsiteY129" fmla="*/ 215314 h 1924333"/>
              <a:gd name="connsiteX130" fmla="*/ 2558461 w 12192000"/>
              <a:gd name="connsiteY130" fmla="*/ 168193 h 1924333"/>
              <a:gd name="connsiteX131" fmla="*/ 2595535 w 12192000"/>
              <a:gd name="connsiteY131" fmla="*/ 158548 h 1924333"/>
              <a:gd name="connsiteX132" fmla="*/ 2626942 w 12192000"/>
              <a:gd name="connsiteY132" fmla="*/ 130400 h 1924333"/>
              <a:gd name="connsiteX133" fmla="*/ 2632225 w 12192000"/>
              <a:gd name="connsiteY133" fmla="*/ 130446 h 1924333"/>
              <a:gd name="connsiteX134" fmla="*/ 2696856 w 12192000"/>
              <a:gd name="connsiteY134" fmla="*/ 128498 h 1924333"/>
              <a:gd name="connsiteX135" fmla="*/ 2759767 w 12192000"/>
              <a:gd name="connsiteY135" fmla="*/ 127784 h 1924333"/>
              <a:gd name="connsiteX136" fmla="*/ 2792685 w 12192000"/>
              <a:gd name="connsiteY136" fmla="*/ 115710 h 1924333"/>
              <a:gd name="connsiteX137" fmla="*/ 2799767 w 12192000"/>
              <a:gd name="connsiteY137" fmla="*/ 113754 h 1924333"/>
              <a:gd name="connsiteX138" fmla="*/ 2829799 w 12192000"/>
              <a:gd name="connsiteY138" fmla="*/ 120042 h 1924333"/>
              <a:gd name="connsiteX139" fmla="*/ 2890704 w 12192000"/>
              <a:gd name="connsiteY139" fmla="*/ 121493 h 1924333"/>
              <a:gd name="connsiteX140" fmla="*/ 3042646 w 12192000"/>
              <a:gd name="connsiteY140" fmla="*/ 112273 h 1924333"/>
              <a:gd name="connsiteX141" fmla="*/ 3146630 w 12192000"/>
              <a:gd name="connsiteY141" fmla="*/ 100898 h 1924333"/>
              <a:gd name="connsiteX142" fmla="*/ 3233163 w 12192000"/>
              <a:gd name="connsiteY142" fmla="*/ 120200 h 1924333"/>
              <a:gd name="connsiteX143" fmla="*/ 3372699 w 12192000"/>
              <a:gd name="connsiteY143" fmla="*/ 129394 h 1924333"/>
              <a:gd name="connsiteX144" fmla="*/ 3394352 w 12192000"/>
              <a:gd name="connsiteY144" fmla="*/ 131671 h 1924333"/>
              <a:gd name="connsiteX145" fmla="*/ 3448218 w 12192000"/>
              <a:gd name="connsiteY145" fmla="*/ 118229 h 1924333"/>
              <a:gd name="connsiteX146" fmla="*/ 3505047 w 12192000"/>
              <a:gd name="connsiteY146" fmla="*/ 115412 h 1924333"/>
              <a:gd name="connsiteX147" fmla="*/ 3521767 w 12192000"/>
              <a:gd name="connsiteY147" fmla="*/ 111071 h 1924333"/>
              <a:gd name="connsiteX148" fmla="*/ 3585137 w 12192000"/>
              <a:gd name="connsiteY148" fmla="*/ 114371 h 1924333"/>
              <a:gd name="connsiteX149" fmla="*/ 3690293 w 12192000"/>
              <a:gd name="connsiteY149" fmla="*/ 98301 h 1924333"/>
              <a:gd name="connsiteX150" fmla="*/ 3867818 w 12192000"/>
              <a:gd name="connsiteY150" fmla="*/ 88985 h 1924333"/>
              <a:gd name="connsiteX151" fmla="*/ 4091337 w 12192000"/>
              <a:gd name="connsiteY151" fmla="*/ 70813 h 1924333"/>
              <a:gd name="connsiteX152" fmla="*/ 4246332 w 12192000"/>
              <a:gd name="connsiteY152" fmla="*/ 41697 h 1924333"/>
              <a:gd name="connsiteX153" fmla="*/ 4266975 w 12192000"/>
              <a:gd name="connsiteY153" fmla="*/ 46592 h 1924333"/>
              <a:gd name="connsiteX154" fmla="*/ 4270566 w 12192000"/>
              <a:gd name="connsiteY154" fmla="*/ 47620 h 1924333"/>
              <a:gd name="connsiteX155" fmla="*/ 4288964 w 12192000"/>
              <a:gd name="connsiteY155" fmla="*/ 52766 h 1924333"/>
              <a:gd name="connsiteX156" fmla="*/ 4365137 w 12192000"/>
              <a:gd name="connsiteY156" fmla="*/ 51783 h 1924333"/>
              <a:gd name="connsiteX157" fmla="*/ 4430546 w 12192000"/>
              <a:gd name="connsiteY157" fmla="*/ 44555 h 1924333"/>
              <a:gd name="connsiteX158" fmla="*/ 4444136 w 12192000"/>
              <a:gd name="connsiteY158" fmla="*/ 39567 h 1924333"/>
              <a:gd name="connsiteX159" fmla="*/ 4534039 w 12192000"/>
              <a:gd name="connsiteY159" fmla="*/ 31604 h 1924333"/>
              <a:gd name="connsiteX160" fmla="*/ 4560448 w 12192000"/>
              <a:gd name="connsiteY160" fmla="*/ 25231 h 1924333"/>
              <a:gd name="connsiteX161" fmla="*/ 4568006 w 12192000"/>
              <a:gd name="connsiteY161" fmla="*/ 25970 h 1924333"/>
              <a:gd name="connsiteX162" fmla="*/ 4595497 w 12192000"/>
              <a:gd name="connsiteY162" fmla="*/ 22958 h 1924333"/>
              <a:gd name="connsiteX163" fmla="*/ 4608623 w 12192000"/>
              <a:gd name="connsiteY163" fmla="*/ 18108 h 1924333"/>
              <a:gd name="connsiteX164" fmla="*/ 4623942 w 12192000"/>
              <a:gd name="connsiteY164" fmla="*/ 22251 h 1924333"/>
              <a:gd name="connsiteX165" fmla="*/ 4664336 w 12192000"/>
              <a:gd name="connsiteY165" fmla="*/ 23306 h 1924333"/>
              <a:gd name="connsiteX166" fmla="*/ 4677385 w 12192000"/>
              <a:gd name="connsiteY166" fmla="*/ 18246 h 1924333"/>
              <a:gd name="connsiteX167" fmla="*/ 4698143 w 12192000"/>
              <a:gd name="connsiteY167" fmla="*/ 18036 h 1924333"/>
              <a:gd name="connsiteX168" fmla="*/ 4750609 w 12192000"/>
              <a:gd name="connsiteY168" fmla="*/ 23611 h 1924333"/>
              <a:gd name="connsiteX169" fmla="*/ 4784658 w 12192000"/>
              <a:gd name="connsiteY169" fmla="*/ 25057 h 1924333"/>
              <a:gd name="connsiteX170" fmla="*/ 4847558 w 12192000"/>
              <a:gd name="connsiteY170" fmla="*/ 38726 h 1924333"/>
              <a:gd name="connsiteX171" fmla="*/ 4909134 w 12192000"/>
              <a:gd name="connsiteY171" fmla="*/ 50659 h 1924333"/>
              <a:gd name="connsiteX172" fmla="*/ 5099219 w 12192000"/>
              <a:gd name="connsiteY172" fmla="*/ 55050 h 1924333"/>
              <a:gd name="connsiteX173" fmla="*/ 5184992 w 12192000"/>
              <a:gd name="connsiteY173" fmla="*/ 67596 h 1924333"/>
              <a:gd name="connsiteX174" fmla="*/ 5229637 w 12192000"/>
              <a:gd name="connsiteY174" fmla="*/ 67789 h 1924333"/>
              <a:gd name="connsiteX175" fmla="*/ 5389346 w 12192000"/>
              <a:gd name="connsiteY175" fmla="*/ 80211 h 1924333"/>
              <a:gd name="connsiteX176" fmla="*/ 5494414 w 12192000"/>
              <a:gd name="connsiteY176" fmla="*/ 75926 h 1924333"/>
              <a:gd name="connsiteX177" fmla="*/ 5528443 w 12192000"/>
              <a:gd name="connsiteY177" fmla="*/ 77206 h 1924333"/>
              <a:gd name="connsiteX178" fmla="*/ 5684939 w 12192000"/>
              <a:gd name="connsiteY178" fmla="*/ 50269 h 1924333"/>
              <a:gd name="connsiteX179" fmla="*/ 5765146 w 12192000"/>
              <a:gd name="connsiteY179" fmla="*/ 50414 h 1924333"/>
              <a:gd name="connsiteX180" fmla="*/ 5848655 w 12192000"/>
              <a:gd name="connsiteY180" fmla="*/ 35257 h 1924333"/>
              <a:gd name="connsiteX181" fmla="*/ 5930656 w 12192000"/>
              <a:gd name="connsiteY181" fmla="*/ 30131 h 1924333"/>
              <a:gd name="connsiteX182" fmla="*/ 6124150 w 12192000"/>
              <a:gd name="connsiteY182" fmla="*/ 31679 h 1924333"/>
              <a:gd name="connsiteX183" fmla="*/ 6189199 w 12192000"/>
              <a:gd name="connsiteY183" fmla="*/ 588 h 1924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</a:cxnLst>
            <a:rect l="l" t="t" r="r" b="b"/>
            <a:pathLst>
              <a:path w="12192000" h="1924333">
                <a:moveTo>
                  <a:pt x="6189199" y="588"/>
                </a:moveTo>
                <a:cubicBezTo>
                  <a:pt x="6196356" y="-574"/>
                  <a:pt x="6202609" y="-108"/>
                  <a:pt x="6207079" y="2850"/>
                </a:cubicBezTo>
                <a:cubicBezTo>
                  <a:pt x="6222026" y="2749"/>
                  <a:pt x="6273489" y="3767"/>
                  <a:pt x="6285610" y="18131"/>
                </a:cubicBezTo>
                <a:cubicBezTo>
                  <a:pt x="6307255" y="18685"/>
                  <a:pt x="6357141" y="23793"/>
                  <a:pt x="6378008" y="24625"/>
                </a:cubicBezTo>
                <a:cubicBezTo>
                  <a:pt x="6409946" y="30645"/>
                  <a:pt x="6438307" y="10375"/>
                  <a:pt x="6466340" y="21366"/>
                </a:cubicBezTo>
                <a:cubicBezTo>
                  <a:pt x="6488276" y="31229"/>
                  <a:pt x="6529854" y="28110"/>
                  <a:pt x="6553334" y="35307"/>
                </a:cubicBezTo>
                <a:cubicBezTo>
                  <a:pt x="6561737" y="48059"/>
                  <a:pt x="6609188" y="62087"/>
                  <a:pt x="6626068" y="58045"/>
                </a:cubicBezTo>
                <a:cubicBezTo>
                  <a:pt x="6660952" y="66570"/>
                  <a:pt x="6666277" y="84716"/>
                  <a:pt x="6692303" y="91487"/>
                </a:cubicBezTo>
                <a:lnTo>
                  <a:pt x="6733670" y="118130"/>
                </a:lnTo>
                <a:lnTo>
                  <a:pt x="6798016" y="112271"/>
                </a:lnTo>
                <a:lnTo>
                  <a:pt x="6801081" y="114963"/>
                </a:lnTo>
                <a:cubicBezTo>
                  <a:pt x="6806919" y="120140"/>
                  <a:pt x="6812832" y="125016"/>
                  <a:pt x="6819351" y="128825"/>
                </a:cubicBezTo>
                <a:cubicBezTo>
                  <a:pt x="6825742" y="109997"/>
                  <a:pt x="6840132" y="116541"/>
                  <a:pt x="6852732" y="123321"/>
                </a:cubicBezTo>
                <a:lnTo>
                  <a:pt x="6865247" y="128836"/>
                </a:lnTo>
                <a:lnTo>
                  <a:pt x="6905517" y="129265"/>
                </a:lnTo>
                <a:cubicBezTo>
                  <a:pt x="6934052" y="140042"/>
                  <a:pt x="6939773" y="141556"/>
                  <a:pt x="6950286" y="150104"/>
                </a:cubicBezTo>
                <a:lnTo>
                  <a:pt x="7003442" y="136136"/>
                </a:lnTo>
                <a:lnTo>
                  <a:pt x="7160047" y="166721"/>
                </a:lnTo>
                <a:cubicBezTo>
                  <a:pt x="7207281" y="179911"/>
                  <a:pt x="7280644" y="210197"/>
                  <a:pt x="7325604" y="215867"/>
                </a:cubicBezTo>
                <a:cubicBezTo>
                  <a:pt x="7460113" y="233904"/>
                  <a:pt x="7393081" y="242880"/>
                  <a:pt x="7540522" y="239374"/>
                </a:cubicBezTo>
                <a:cubicBezTo>
                  <a:pt x="7545714" y="234872"/>
                  <a:pt x="7605972" y="231727"/>
                  <a:pt x="7612071" y="229553"/>
                </a:cubicBezTo>
                <a:lnTo>
                  <a:pt x="7651995" y="244567"/>
                </a:lnTo>
                <a:lnTo>
                  <a:pt x="7725761" y="258638"/>
                </a:lnTo>
                <a:lnTo>
                  <a:pt x="7823038" y="287078"/>
                </a:lnTo>
                <a:cubicBezTo>
                  <a:pt x="7837080" y="286482"/>
                  <a:pt x="7851647" y="286498"/>
                  <a:pt x="7866405" y="287288"/>
                </a:cubicBezTo>
                <a:lnTo>
                  <a:pt x="7875021" y="288224"/>
                </a:lnTo>
                <a:cubicBezTo>
                  <a:pt x="7875062" y="288354"/>
                  <a:pt x="7875105" y="288483"/>
                  <a:pt x="7875146" y="288614"/>
                </a:cubicBezTo>
                <a:cubicBezTo>
                  <a:pt x="7880550" y="289202"/>
                  <a:pt x="7901153" y="290716"/>
                  <a:pt x="7907443" y="291752"/>
                </a:cubicBezTo>
                <a:lnTo>
                  <a:pt x="7912892" y="294833"/>
                </a:lnTo>
                <a:lnTo>
                  <a:pt x="7946345" y="319359"/>
                </a:lnTo>
                <a:cubicBezTo>
                  <a:pt x="7958657" y="312776"/>
                  <a:pt x="7996513" y="309749"/>
                  <a:pt x="8021238" y="315159"/>
                </a:cubicBezTo>
                <a:cubicBezTo>
                  <a:pt x="8045964" y="320570"/>
                  <a:pt x="8058169" y="340462"/>
                  <a:pt x="8094697" y="351819"/>
                </a:cubicBezTo>
                <a:cubicBezTo>
                  <a:pt x="8129587" y="361154"/>
                  <a:pt x="8116181" y="360544"/>
                  <a:pt x="8155208" y="371168"/>
                </a:cubicBezTo>
                <a:cubicBezTo>
                  <a:pt x="8196217" y="383300"/>
                  <a:pt x="8205468" y="391801"/>
                  <a:pt x="8248472" y="400489"/>
                </a:cubicBezTo>
                <a:cubicBezTo>
                  <a:pt x="8283932" y="419791"/>
                  <a:pt x="8278617" y="392031"/>
                  <a:pt x="8300068" y="405531"/>
                </a:cubicBezTo>
                <a:lnTo>
                  <a:pt x="8356293" y="403328"/>
                </a:lnTo>
                <a:cubicBezTo>
                  <a:pt x="8377247" y="404463"/>
                  <a:pt x="8438442" y="433194"/>
                  <a:pt x="8475838" y="435524"/>
                </a:cubicBezTo>
                <a:cubicBezTo>
                  <a:pt x="8510241" y="438037"/>
                  <a:pt x="8545511" y="449840"/>
                  <a:pt x="8575216" y="450198"/>
                </a:cubicBezTo>
                <a:lnTo>
                  <a:pt x="8588650" y="447070"/>
                </a:lnTo>
                <a:lnTo>
                  <a:pt x="8612184" y="439577"/>
                </a:lnTo>
                <a:lnTo>
                  <a:pt x="8630713" y="433015"/>
                </a:lnTo>
                <a:cubicBezTo>
                  <a:pt x="8635870" y="429519"/>
                  <a:pt x="8700685" y="428411"/>
                  <a:pt x="8704240" y="422865"/>
                </a:cubicBezTo>
                <a:cubicBezTo>
                  <a:pt x="8761777" y="429549"/>
                  <a:pt x="8768302" y="427178"/>
                  <a:pt x="8829513" y="429389"/>
                </a:cubicBezTo>
                <a:cubicBezTo>
                  <a:pt x="8922895" y="444672"/>
                  <a:pt x="8924579" y="401507"/>
                  <a:pt x="9083651" y="390744"/>
                </a:cubicBezTo>
                <a:cubicBezTo>
                  <a:pt x="9138403" y="388032"/>
                  <a:pt x="9315003" y="378647"/>
                  <a:pt x="9371402" y="371809"/>
                </a:cubicBezTo>
                <a:cubicBezTo>
                  <a:pt x="9358632" y="337502"/>
                  <a:pt x="9402842" y="379364"/>
                  <a:pt x="9429586" y="369213"/>
                </a:cubicBezTo>
                <a:cubicBezTo>
                  <a:pt x="9449312" y="370213"/>
                  <a:pt x="9473938" y="373270"/>
                  <a:pt x="9489757" y="377814"/>
                </a:cubicBezTo>
                <a:cubicBezTo>
                  <a:pt x="9498164" y="379256"/>
                  <a:pt x="9507139" y="379272"/>
                  <a:pt x="9516954" y="376991"/>
                </a:cubicBezTo>
                <a:cubicBezTo>
                  <a:pt x="9548430" y="354766"/>
                  <a:pt x="9591874" y="370315"/>
                  <a:pt x="9645588" y="363590"/>
                </a:cubicBezTo>
                <a:cubicBezTo>
                  <a:pt x="9660487" y="368814"/>
                  <a:pt x="9710817" y="350550"/>
                  <a:pt x="9722896" y="360983"/>
                </a:cubicBezTo>
                <a:cubicBezTo>
                  <a:pt x="9733918" y="362239"/>
                  <a:pt x="9745201" y="356679"/>
                  <a:pt x="9752803" y="368492"/>
                </a:cubicBezTo>
                <a:cubicBezTo>
                  <a:pt x="9793268" y="374490"/>
                  <a:pt x="9843313" y="380978"/>
                  <a:pt x="9890305" y="380736"/>
                </a:cubicBezTo>
                <a:cubicBezTo>
                  <a:pt x="9912701" y="380083"/>
                  <a:pt x="9926523" y="379037"/>
                  <a:pt x="9939767" y="377776"/>
                </a:cubicBezTo>
                <a:lnTo>
                  <a:pt x="9944355" y="377352"/>
                </a:lnTo>
                <a:lnTo>
                  <a:pt x="9953719" y="375642"/>
                </a:lnTo>
                <a:lnTo>
                  <a:pt x="9955809" y="376294"/>
                </a:lnTo>
                <a:lnTo>
                  <a:pt x="10032710" y="394940"/>
                </a:lnTo>
                <a:lnTo>
                  <a:pt x="10049925" y="404971"/>
                </a:lnTo>
                <a:lnTo>
                  <a:pt x="10112671" y="414549"/>
                </a:lnTo>
                <a:cubicBezTo>
                  <a:pt x="10169643" y="412125"/>
                  <a:pt x="10132220" y="425358"/>
                  <a:pt x="10170853" y="435168"/>
                </a:cubicBezTo>
                <a:cubicBezTo>
                  <a:pt x="10206088" y="442020"/>
                  <a:pt x="10240809" y="454081"/>
                  <a:pt x="10290184" y="448123"/>
                </a:cubicBezTo>
                <a:cubicBezTo>
                  <a:pt x="10301813" y="444919"/>
                  <a:pt x="10315233" y="449499"/>
                  <a:pt x="10320158" y="458352"/>
                </a:cubicBezTo>
                <a:cubicBezTo>
                  <a:pt x="10321006" y="459876"/>
                  <a:pt x="10321565" y="461470"/>
                  <a:pt x="10321815" y="463087"/>
                </a:cubicBezTo>
                <a:cubicBezTo>
                  <a:pt x="10354058" y="457158"/>
                  <a:pt x="10355176" y="470634"/>
                  <a:pt x="10373742" y="464538"/>
                </a:cubicBezTo>
                <a:cubicBezTo>
                  <a:pt x="10403060" y="475292"/>
                  <a:pt x="10411841" y="497597"/>
                  <a:pt x="10428532" y="492504"/>
                </a:cubicBezTo>
                <a:cubicBezTo>
                  <a:pt x="10440561" y="500742"/>
                  <a:pt x="10446267" y="521930"/>
                  <a:pt x="10466490" y="517759"/>
                </a:cubicBezTo>
                <a:cubicBezTo>
                  <a:pt x="10464622" y="519986"/>
                  <a:pt x="10465013" y="521261"/>
                  <a:pt x="10466675" y="522076"/>
                </a:cubicBezTo>
                <a:lnTo>
                  <a:pt x="10470309" y="522792"/>
                </a:lnTo>
                <a:lnTo>
                  <a:pt x="10474138" y="519761"/>
                </a:lnTo>
                <a:cubicBezTo>
                  <a:pt x="10488888" y="509612"/>
                  <a:pt x="10484914" y="524734"/>
                  <a:pt x="10501100" y="528263"/>
                </a:cubicBezTo>
                <a:cubicBezTo>
                  <a:pt x="10508412" y="530705"/>
                  <a:pt x="10505426" y="533743"/>
                  <a:pt x="10502395" y="536393"/>
                </a:cubicBezTo>
                <a:lnTo>
                  <a:pt x="10689496" y="560233"/>
                </a:lnTo>
                <a:cubicBezTo>
                  <a:pt x="10721441" y="573640"/>
                  <a:pt x="10757547" y="582937"/>
                  <a:pt x="10788736" y="613188"/>
                </a:cubicBezTo>
                <a:cubicBezTo>
                  <a:pt x="10794510" y="621641"/>
                  <a:pt x="10807098" y="616073"/>
                  <a:pt x="10819747" y="621351"/>
                </a:cubicBezTo>
                <a:cubicBezTo>
                  <a:pt x="10832398" y="626630"/>
                  <a:pt x="10846356" y="639592"/>
                  <a:pt x="10864632" y="644858"/>
                </a:cubicBezTo>
                <a:cubicBezTo>
                  <a:pt x="10895617" y="652290"/>
                  <a:pt x="10921550" y="640451"/>
                  <a:pt x="10929407" y="652945"/>
                </a:cubicBezTo>
                <a:cubicBezTo>
                  <a:pt x="10945460" y="653176"/>
                  <a:pt x="10968148" y="640553"/>
                  <a:pt x="10979412" y="654217"/>
                </a:cubicBezTo>
                <a:cubicBezTo>
                  <a:pt x="10981679" y="643737"/>
                  <a:pt x="10997287" y="663414"/>
                  <a:pt x="11006959" y="657017"/>
                </a:cubicBezTo>
                <a:cubicBezTo>
                  <a:pt x="11023230" y="659396"/>
                  <a:pt x="11051890" y="662462"/>
                  <a:pt x="11077038" y="668487"/>
                </a:cubicBezTo>
                <a:cubicBezTo>
                  <a:pt x="11097000" y="690299"/>
                  <a:pt x="11141286" y="676399"/>
                  <a:pt x="11157850" y="693164"/>
                </a:cubicBezTo>
                <a:cubicBezTo>
                  <a:pt x="11163800" y="695757"/>
                  <a:pt x="11169599" y="696942"/>
                  <a:pt x="11175276" y="697243"/>
                </a:cubicBezTo>
                <a:lnTo>
                  <a:pt x="11191131" y="696085"/>
                </a:lnTo>
                <a:lnTo>
                  <a:pt x="11195573" y="691751"/>
                </a:lnTo>
                <a:lnTo>
                  <a:pt x="11205299" y="693247"/>
                </a:lnTo>
                <a:lnTo>
                  <a:pt x="11223770" y="690335"/>
                </a:lnTo>
                <a:cubicBezTo>
                  <a:pt x="11237778" y="693777"/>
                  <a:pt x="11256852" y="701947"/>
                  <a:pt x="11292119" y="713311"/>
                </a:cubicBezTo>
                <a:cubicBezTo>
                  <a:pt x="11334878" y="733451"/>
                  <a:pt x="11401662" y="729175"/>
                  <a:pt x="11435379" y="758519"/>
                </a:cubicBezTo>
                <a:lnTo>
                  <a:pt x="11604406" y="810476"/>
                </a:lnTo>
                <a:lnTo>
                  <a:pt x="11652155" y="825109"/>
                </a:lnTo>
                <a:lnTo>
                  <a:pt x="11654192" y="827301"/>
                </a:lnTo>
                <a:cubicBezTo>
                  <a:pt x="11661650" y="834729"/>
                  <a:pt x="11669215" y="841480"/>
                  <a:pt x="11676599" y="846628"/>
                </a:cubicBezTo>
                <a:cubicBezTo>
                  <a:pt x="11688258" y="861760"/>
                  <a:pt x="11752266" y="896888"/>
                  <a:pt x="11775168" y="890664"/>
                </a:cubicBezTo>
                <a:cubicBezTo>
                  <a:pt x="11790977" y="883819"/>
                  <a:pt x="11808364" y="879901"/>
                  <a:pt x="11826341" y="877558"/>
                </a:cubicBezTo>
                <a:lnTo>
                  <a:pt x="11879068" y="874038"/>
                </a:lnTo>
                <a:lnTo>
                  <a:pt x="11889563" y="878619"/>
                </a:lnTo>
                <a:lnTo>
                  <a:pt x="12016613" y="886111"/>
                </a:lnTo>
                <a:lnTo>
                  <a:pt x="12108292" y="868500"/>
                </a:lnTo>
                <a:cubicBezTo>
                  <a:pt x="12129725" y="867311"/>
                  <a:pt x="12157891" y="874537"/>
                  <a:pt x="12182910" y="882003"/>
                </a:cubicBezTo>
                <a:lnTo>
                  <a:pt x="12192000" y="884778"/>
                </a:lnTo>
                <a:lnTo>
                  <a:pt x="12192000" y="1610315"/>
                </a:lnTo>
                <a:lnTo>
                  <a:pt x="12191998" y="1610315"/>
                </a:lnTo>
                <a:lnTo>
                  <a:pt x="12191998" y="1924333"/>
                </a:lnTo>
                <a:lnTo>
                  <a:pt x="0" y="1924333"/>
                </a:lnTo>
                <a:lnTo>
                  <a:pt x="0" y="505159"/>
                </a:lnTo>
                <a:lnTo>
                  <a:pt x="5722" y="508889"/>
                </a:lnTo>
                <a:cubicBezTo>
                  <a:pt x="21614" y="518548"/>
                  <a:pt x="33814" y="524781"/>
                  <a:pt x="38476" y="524137"/>
                </a:cubicBezTo>
                <a:cubicBezTo>
                  <a:pt x="99229" y="544180"/>
                  <a:pt x="142010" y="538457"/>
                  <a:pt x="192883" y="545272"/>
                </a:cubicBezTo>
                <a:cubicBezTo>
                  <a:pt x="277629" y="525210"/>
                  <a:pt x="293434" y="558443"/>
                  <a:pt x="343710" y="565029"/>
                </a:cubicBezTo>
                <a:cubicBezTo>
                  <a:pt x="383094" y="555729"/>
                  <a:pt x="425462" y="556271"/>
                  <a:pt x="471066" y="549837"/>
                </a:cubicBezTo>
                <a:cubicBezTo>
                  <a:pt x="513583" y="544428"/>
                  <a:pt x="569194" y="531004"/>
                  <a:pt x="617333" y="526428"/>
                </a:cubicBezTo>
                <a:cubicBezTo>
                  <a:pt x="660031" y="520760"/>
                  <a:pt x="696675" y="523882"/>
                  <a:pt x="725203" y="523793"/>
                </a:cubicBezTo>
                <a:cubicBezTo>
                  <a:pt x="736650" y="521695"/>
                  <a:pt x="780513" y="502146"/>
                  <a:pt x="788494" y="505799"/>
                </a:cubicBezTo>
                <a:lnTo>
                  <a:pt x="885977" y="526585"/>
                </a:lnTo>
                <a:cubicBezTo>
                  <a:pt x="906140" y="522837"/>
                  <a:pt x="917203" y="532232"/>
                  <a:pt x="932142" y="528005"/>
                </a:cubicBezTo>
                <a:cubicBezTo>
                  <a:pt x="963701" y="524128"/>
                  <a:pt x="1061555" y="499582"/>
                  <a:pt x="1090404" y="498299"/>
                </a:cubicBezTo>
                <a:cubicBezTo>
                  <a:pt x="1132840" y="494057"/>
                  <a:pt x="1148476" y="496041"/>
                  <a:pt x="1188628" y="483151"/>
                </a:cubicBezTo>
                <a:cubicBezTo>
                  <a:pt x="1230397" y="468408"/>
                  <a:pt x="1278711" y="457638"/>
                  <a:pt x="1316247" y="425979"/>
                </a:cubicBezTo>
                <a:cubicBezTo>
                  <a:pt x="1322662" y="417251"/>
                  <a:pt x="1339433" y="418553"/>
                  <a:pt x="1357712" y="416549"/>
                </a:cubicBezTo>
                <a:cubicBezTo>
                  <a:pt x="1375991" y="414544"/>
                  <a:pt x="1423507" y="412949"/>
                  <a:pt x="1425921" y="413953"/>
                </a:cubicBezTo>
                <a:cubicBezTo>
                  <a:pt x="1450272" y="407937"/>
                  <a:pt x="1458223" y="388156"/>
                  <a:pt x="1503817" y="380457"/>
                </a:cubicBezTo>
                <a:cubicBezTo>
                  <a:pt x="1541095" y="377398"/>
                  <a:pt x="1605565" y="376357"/>
                  <a:pt x="1639196" y="372785"/>
                </a:cubicBezTo>
                <a:cubicBezTo>
                  <a:pt x="1653280" y="376736"/>
                  <a:pt x="1695289" y="365766"/>
                  <a:pt x="1705606" y="359023"/>
                </a:cubicBezTo>
                <a:cubicBezTo>
                  <a:pt x="1729169" y="336295"/>
                  <a:pt x="1793207" y="348537"/>
                  <a:pt x="1813011" y="331023"/>
                </a:cubicBezTo>
                <a:cubicBezTo>
                  <a:pt x="1820772" y="328179"/>
                  <a:pt x="1823566" y="341833"/>
                  <a:pt x="1831380" y="341307"/>
                </a:cubicBezTo>
                <a:lnTo>
                  <a:pt x="1858612" y="326777"/>
                </a:lnTo>
                <a:lnTo>
                  <a:pt x="1880661" y="335987"/>
                </a:lnTo>
                <a:lnTo>
                  <a:pt x="1941495" y="310792"/>
                </a:lnTo>
                <a:cubicBezTo>
                  <a:pt x="1978970" y="307223"/>
                  <a:pt x="1947391" y="291714"/>
                  <a:pt x="1995402" y="305480"/>
                </a:cubicBezTo>
                <a:cubicBezTo>
                  <a:pt x="2042464" y="298034"/>
                  <a:pt x="2153424" y="281146"/>
                  <a:pt x="2223864" y="266118"/>
                </a:cubicBezTo>
                <a:cubicBezTo>
                  <a:pt x="2261296" y="256300"/>
                  <a:pt x="2360518" y="238323"/>
                  <a:pt x="2418043" y="215314"/>
                </a:cubicBezTo>
                <a:cubicBezTo>
                  <a:pt x="2472088" y="206823"/>
                  <a:pt x="2499422" y="162612"/>
                  <a:pt x="2558461" y="168193"/>
                </a:cubicBezTo>
                <a:cubicBezTo>
                  <a:pt x="2559660" y="164506"/>
                  <a:pt x="2592244" y="161337"/>
                  <a:pt x="2595535" y="158548"/>
                </a:cubicBezTo>
                <a:lnTo>
                  <a:pt x="2626942" y="130400"/>
                </a:lnTo>
                <a:lnTo>
                  <a:pt x="2632225" y="130446"/>
                </a:lnTo>
                <a:lnTo>
                  <a:pt x="2696856" y="128498"/>
                </a:lnTo>
                <a:lnTo>
                  <a:pt x="2759767" y="127784"/>
                </a:lnTo>
                <a:cubicBezTo>
                  <a:pt x="2770024" y="123546"/>
                  <a:pt x="2781047" y="119463"/>
                  <a:pt x="2792685" y="115710"/>
                </a:cubicBezTo>
                <a:lnTo>
                  <a:pt x="2799767" y="113754"/>
                </a:lnTo>
                <a:lnTo>
                  <a:pt x="2829799" y="120042"/>
                </a:lnTo>
                <a:lnTo>
                  <a:pt x="2890704" y="121493"/>
                </a:lnTo>
                <a:cubicBezTo>
                  <a:pt x="2935390" y="121035"/>
                  <a:pt x="2990780" y="113193"/>
                  <a:pt x="3042646" y="112273"/>
                </a:cubicBezTo>
                <a:cubicBezTo>
                  <a:pt x="3077119" y="111474"/>
                  <a:pt x="3124089" y="100414"/>
                  <a:pt x="3146630" y="100898"/>
                </a:cubicBezTo>
                <a:cubicBezTo>
                  <a:pt x="3169381" y="117699"/>
                  <a:pt x="3224695" y="125864"/>
                  <a:pt x="3233163" y="120200"/>
                </a:cubicBezTo>
                <a:lnTo>
                  <a:pt x="3372699" y="129394"/>
                </a:lnTo>
                <a:cubicBezTo>
                  <a:pt x="3389020" y="126586"/>
                  <a:pt x="3397563" y="116804"/>
                  <a:pt x="3394352" y="131671"/>
                </a:cubicBezTo>
                <a:cubicBezTo>
                  <a:pt x="3406102" y="131485"/>
                  <a:pt x="3429770" y="120938"/>
                  <a:pt x="3448218" y="118229"/>
                </a:cubicBezTo>
                <a:lnTo>
                  <a:pt x="3505047" y="115412"/>
                </a:lnTo>
                <a:lnTo>
                  <a:pt x="3521767" y="111071"/>
                </a:lnTo>
                <a:cubicBezTo>
                  <a:pt x="3526335" y="108877"/>
                  <a:pt x="3582156" y="117732"/>
                  <a:pt x="3585137" y="114371"/>
                </a:cubicBezTo>
                <a:cubicBezTo>
                  <a:pt x="3638265" y="102098"/>
                  <a:pt x="3633789" y="98565"/>
                  <a:pt x="3690293" y="98301"/>
                </a:cubicBezTo>
                <a:cubicBezTo>
                  <a:pt x="3782197" y="112746"/>
                  <a:pt x="3826738" y="92943"/>
                  <a:pt x="3867818" y="88985"/>
                </a:cubicBezTo>
                <a:cubicBezTo>
                  <a:pt x="3943777" y="81477"/>
                  <a:pt x="3990501" y="75194"/>
                  <a:pt x="4091337" y="70813"/>
                </a:cubicBezTo>
                <a:cubicBezTo>
                  <a:pt x="4154422" y="62932"/>
                  <a:pt x="4217060" y="45734"/>
                  <a:pt x="4246332" y="41697"/>
                </a:cubicBezTo>
                <a:cubicBezTo>
                  <a:pt x="4253308" y="42804"/>
                  <a:pt x="4260125" y="44606"/>
                  <a:pt x="4266975" y="46592"/>
                </a:cubicBezTo>
                <a:lnTo>
                  <a:pt x="4270566" y="47620"/>
                </a:lnTo>
                <a:lnTo>
                  <a:pt x="4288964" y="52766"/>
                </a:lnTo>
                <a:lnTo>
                  <a:pt x="4365137" y="51783"/>
                </a:lnTo>
                <a:lnTo>
                  <a:pt x="4430546" y="44555"/>
                </a:lnTo>
                <a:lnTo>
                  <a:pt x="4444136" y="39567"/>
                </a:lnTo>
                <a:lnTo>
                  <a:pt x="4534039" y="31604"/>
                </a:lnTo>
                <a:lnTo>
                  <a:pt x="4560448" y="25231"/>
                </a:lnTo>
                <a:lnTo>
                  <a:pt x="4568006" y="25970"/>
                </a:lnTo>
                <a:cubicBezTo>
                  <a:pt x="4580278" y="23866"/>
                  <a:pt x="4594878" y="14904"/>
                  <a:pt x="4595497" y="22958"/>
                </a:cubicBezTo>
                <a:lnTo>
                  <a:pt x="4608623" y="18108"/>
                </a:lnTo>
                <a:lnTo>
                  <a:pt x="4623942" y="22251"/>
                </a:lnTo>
                <a:cubicBezTo>
                  <a:pt x="4633227" y="23117"/>
                  <a:pt x="4655429" y="23973"/>
                  <a:pt x="4664336" y="23306"/>
                </a:cubicBezTo>
                <a:lnTo>
                  <a:pt x="4677385" y="18246"/>
                </a:lnTo>
                <a:lnTo>
                  <a:pt x="4698143" y="18036"/>
                </a:lnTo>
                <a:cubicBezTo>
                  <a:pt x="4710347" y="18931"/>
                  <a:pt x="4736189" y="22441"/>
                  <a:pt x="4750609" y="23611"/>
                </a:cubicBezTo>
                <a:cubicBezTo>
                  <a:pt x="4764270" y="27424"/>
                  <a:pt x="4774858" y="29782"/>
                  <a:pt x="4784658" y="25057"/>
                </a:cubicBezTo>
                <a:cubicBezTo>
                  <a:pt x="4804708" y="29613"/>
                  <a:pt x="4822811" y="48263"/>
                  <a:pt x="4847558" y="38726"/>
                </a:cubicBezTo>
                <a:cubicBezTo>
                  <a:pt x="4868304" y="42993"/>
                  <a:pt x="4867190" y="47939"/>
                  <a:pt x="4909134" y="50659"/>
                </a:cubicBezTo>
                <a:cubicBezTo>
                  <a:pt x="4945026" y="52455"/>
                  <a:pt x="5063406" y="54096"/>
                  <a:pt x="5099219" y="55050"/>
                </a:cubicBezTo>
                <a:cubicBezTo>
                  <a:pt x="5145195" y="57873"/>
                  <a:pt x="5163254" y="65473"/>
                  <a:pt x="5184992" y="67596"/>
                </a:cubicBezTo>
                <a:cubicBezTo>
                  <a:pt x="5206728" y="69720"/>
                  <a:pt x="5195578" y="65687"/>
                  <a:pt x="5229637" y="67789"/>
                </a:cubicBezTo>
                <a:cubicBezTo>
                  <a:pt x="5263695" y="69892"/>
                  <a:pt x="5345217" y="78854"/>
                  <a:pt x="5389346" y="80211"/>
                </a:cubicBezTo>
                <a:cubicBezTo>
                  <a:pt x="5425889" y="83191"/>
                  <a:pt x="5461943" y="84751"/>
                  <a:pt x="5494414" y="75926"/>
                </a:cubicBezTo>
                <a:lnTo>
                  <a:pt x="5528443" y="77206"/>
                </a:lnTo>
                <a:cubicBezTo>
                  <a:pt x="5582723" y="71370"/>
                  <a:pt x="5638917" y="68385"/>
                  <a:pt x="5684939" y="50269"/>
                </a:cubicBezTo>
                <a:cubicBezTo>
                  <a:pt x="5724389" y="45804"/>
                  <a:pt x="5737860" y="52916"/>
                  <a:pt x="5765146" y="50414"/>
                </a:cubicBezTo>
                <a:cubicBezTo>
                  <a:pt x="5792695" y="43060"/>
                  <a:pt x="5827352" y="38097"/>
                  <a:pt x="5848655" y="35257"/>
                </a:cubicBezTo>
                <a:lnTo>
                  <a:pt x="5930656" y="30131"/>
                </a:lnTo>
                <a:lnTo>
                  <a:pt x="6124150" y="31679"/>
                </a:lnTo>
                <a:cubicBezTo>
                  <a:pt x="6138131" y="22216"/>
                  <a:pt x="6167730" y="4075"/>
                  <a:pt x="6189199" y="58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60" y="5279511"/>
            <a:ext cx="9681882" cy="739880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Coach the Coach Session  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2E15C4C-CFA6-43FA-B3B6-D874801CF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3" r="1" b="5077"/>
          <a:stretch/>
        </p:blipFill>
        <p:spPr bwMode="auto">
          <a:xfrm>
            <a:off x="623087" y="931535"/>
            <a:ext cx="10945825" cy="352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 with red strings">
            <a:extLst>
              <a:ext uri="{FF2B5EF4-FFF2-40B4-BE49-F238E27FC236}">
                <a16:creationId xmlns:a16="http://schemas.microsoft.com/office/drawing/2014/main" id="{32961DAF-7490-4722-8F54-FA048274B5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6050" b="968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982B90-AE27-454C-AD6D-EB055B12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Goal Sharing Exercise</a:t>
            </a:r>
          </a:p>
        </p:txBody>
      </p:sp>
    </p:spTree>
    <p:extLst>
      <p:ext uri="{BB962C8B-B14F-4D97-AF65-F5344CB8AC3E}">
        <p14:creationId xmlns:p14="http://schemas.microsoft.com/office/powerpoint/2010/main" val="3795950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50B307-C3A2-44A9-9709-BD158E77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Goal Activity</a:t>
            </a:r>
          </a:p>
        </p:txBody>
      </p:sp>
      <p:pic>
        <p:nvPicPr>
          <p:cNvPr id="6" name="Picture 5" descr="Goal activity ">
            <a:extLst>
              <a:ext uri="{FF2B5EF4-FFF2-40B4-BE49-F238E27FC236}">
                <a16:creationId xmlns:a16="http://schemas.microsoft.com/office/drawing/2014/main" id="{CB79D72F-EBAD-4526-8D3D-382943F7D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285" y="467208"/>
            <a:ext cx="534603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44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0C25C5-D0CD-418F-BA73-D23502E84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Cornerstone Demo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Cornerstone OnDemand logo&#10;">
            <a:extLst>
              <a:ext uri="{FF2B5EF4-FFF2-40B4-BE49-F238E27FC236}">
                <a16:creationId xmlns:a16="http://schemas.microsoft.com/office/drawing/2014/main" id="{90DAB4D8-6794-4DD7-8E3E-02924B43E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48" y="856"/>
            <a:ext cx="7599449" cy="685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99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4A15-6E06-4955-A0BB-38F6F265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- What’s the </a:t>
            </a:r>
            <a:r>
              <a:rPr lang="en-US" dirty="0" err="1"/>
              <a:t>P.O.In.T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2E9E-2C2B-41D4-91A6-3C69054D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P</a:t>
            </a:r>
            <a:r>
              <a:rPr lang="en-US" dirty="0"/>
              <a:t> – Purpose​: </a:t>
            </a:r>
            <a:r>
              <a:rPr lang="en-US" dirty="0">
                <a:effectLst/>
              </a:rPr>
              <a:t>What are you trying to accomplish in your time together?</a:t>
            </a:r>
            <a:endParaRPr lang="en-US" dirty="0"/>
          </a:p>
          <a:p>
            <a:pPr>
              <a:lnSpc>
                <a:spcPct val="200000"/>
              </a:lnSpc>
              <a:defRPr/>
            </a:pPr>
            <a:r>
              <a:rPr lang="en-US" b="1" i="0" dirty="0">
                <a:effectLst/>
              </a:rPr>
              <a:t>O</a:t>
            </a:r>
            <a:r>
              <a:rPr lang="en-US" b="0" i="0" dirty="0">
                <a:effectLst/>
              </a:rPr>
              <a:t> – Outline:</a:t>
            </a:r>
            <a:r>
              <a:rPr lang="en-US" b="0" i="0" baseline="0" dirty="0">
                <a:effectLst/>
              </a:rPr>
              <a:t> </a:t>
            </a:r>
            <a:r>
              <a:rPr lang="en-US" dirty="0"/>
              <a:t>What are you going to cover?</a:t>
            </a:r>
            <a:endParaRPr lang="en-US" dirty="0">
              <a:effectLst/>
            </a:endParaRPr>
          </a:p>
          <a:p>
            <a:pPr>
              <a:lnSpc>
                <a:spcPct val="200000"/>
              </a:lnSpc>
              <a:defRPr/>
            </a:pPr>
            <a:r>
              <a:rPr lang="en-US" sz="2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b="0" i="0" dirty="0">
                <a:effectLst/>
              </a:rPr>
              <a:t> – Employee Input​: </a:t>
            </a:r>
            <a:r>
              <a:rPr lang="en-US" dirty="0"/>
              <a:t>What would they like to discuss?</a:t>
            </a:r>
            <a:endParaRPr lang="en-US" dirty="0">
              <a:effectLst/>
            </a:endParaRPr>
          </a:p>
          <a:p>
            <a:pPr>
              <a:lnSpc>
                <a:spcPct val="200000"/>
              </a:lnSpc>
            </a:pPr>
            <a:r>
              <a:rPr lang="en-US" b="1" i="0" dirty="0">
                <a:effectLst/>
              </a:rPr>
              <a:t>T</a:t>
            </a:r>
            <a:r>
              <a:rPr lang="en-US" b="0" i="0" dirty="0">
                <a:effectLst/>
              </a:rPr>
              <a:t> - Transition: What comes next?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4106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D19BB8BE-1351-4D9B-B761-F84A0B5B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D8767-D435-4070-B706-62428FE9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3741"/>
            <a:ext cx="3785554" cy="2199341"/>
          </a:xfrm>
        </p:spPr>
        <p:txBody>
          <a:bodyPr anchor="b">
            <a:normAutofit/>
          </a:bodyPr>
          <a:lstStyle/>
          <a:p>
            <a:r>
              <a:rPr lang="en-US" sz="4000" b="1" dirty="0">
                <a:effectLst/>
                <a:ea typeface="Times New Roman" panose="02020603050405020304" pitchFamily="18" charset="0"/>
              </a:rPr>
              <a:t>Coach the Coach Sessions </a:t>
            </a:r>
            <a:br>
              <a:rPr lang="en-US" sz="4000" dirty="0">
                <a:effectLst/>
                <a:ea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2FD8D-FB84-480E-BA65-98C57796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573" y="2402716"/>
            <a:ext cx="7198997" cy="3576843"/>
          </a:xfrm>
        </p:spPr>
        <p:txBody>
          <a:bodyPr>
            <a:normAutofit/>
          </a:bodyPr>
          <a:lstStyle/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20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Performance Goals – </a:t>
            </a:r>
            <a:r>
              <a:rPr lang="en-US" sz="1900">
                <a:effectLst/>
                <a:ea typeface="Times New Roman" panose="02020603050405020304" pitchFamily="18" charset="0"/>
              </a:rPr>
              <a:t>March 2, 2022, at 1:00 p.m. - 3:00 p.m. 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Feedback and Recognition – </a:t>
            </a:r>
            <a:r>
              <a:rPr lang="en-US" sz="1900">
                <a:effectLst/>
                <a:ea typeface="Times New Roman" panose="02020603050405020304" pitchFamily="18" charset="0"/>
              </a:rPr>
              <a:t>April 5, 2022, at 1:00 p.m. – 3:00 p.m. 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Resources and Open forum - </a:t>
            </a:r>
            <a:r>
              <a:rPr lang="en-US" sz="1900">
                <a:effectLst/>
                <a:ea typeface="Times New Roman" panose="02020603050405020304" pitchFamily="18" charset="0"/>
              </a:rPr>
              <a:t>May 19, 2022, at 10:00 a.m. – 12:00 p.m. 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Development Plans - </a:t>
            </a:r>
            <a:r>
              <a:rPr lang="en-US" sz="1900">
                <a:effectLst/>
                <a:ea typeface="Times New Roman" panose="02020603050405020304" pitchFamily="18" charset="0"/>
              </a:rPr>
              <a:t>June 20, 2022, at 1:00 p.m. – 3:00 p.m. 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Reviews - </a:t>
            </a:r>
            <a:r>
              <a:rPr lang="en-US" sz="1900">
                <a:effectLst/>
                <a:ea typeface="Times New Roman" panose="02020603050405020304" pitchFamily="18" charset="0"/>
              </a:rPr>
              <a:t>July 21, 2022, at 10:00 a.m. – 12:00 p.m. </a:t>
            </a: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ea typeface="Times New Roman" panose="02020603050405020304" pitchFamily="18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1">
                <a:effectLst/>
                <a:ea typeface="Times New Roman" panose="02020603050405020304" pitchFamily="18" charset="0"/>
              </a:rPr>
              <a:t>Check ins – </a:t>
            </a:r>
            <a:r>
              <a:rPr lang="en-US" sz="1900">
                <a:effectLst/>
                <a:ea typeface="Times New Roman" panose="02020603050405020304" pitchFamily="18" charset="0"/>
              </a:rPr>
              <a:t>August 23, 2022, at 10:00 a.m. – 12:00 p.m</a:t>
            </a:r>
            <a:r>
              <a:rPr lang="en-US" sz="19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9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3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731B6E-393C-4C57-9EB0-768B1092F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828" y="1524275"/>
            <a:ext cx="4662865" cy="3112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3101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4A15-6E06-4955-A0BB-38F6F265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</a:t>
            </a:r>
            <a:r>
              <a:rPr lang="en-US" dirty="0" err="1"/>
              <a:t>P.O.In.T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42E9E-2C2B-41D4-91A6-3C69054D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P</a:t>
            </a:r>
            <a:r>
              <a:rPr lang="en-US" dirty="0"/>
              <a:t> – Purpose​: </a:t>
            </a:r>
            <a:r>
              <a:rPr lang="en-US" dirty="0">
                <a:effectLst/>
              </a:rPr>
              <a:t>What are you trying to accomplish in your time together?</a:t>
            </a:r>
            <a:endParaRPr lang="en-US" dirty="0"/>
          </a:p>
          <a:p>
            <a:pPr>
              <a:lnSpc>
                <a:spcPct val="200000"/>
              </a:lnSpc>
              <a:defRPr/>
            </a:pPr>
            <a:r>
              <a:rPr lang="en-US" b="1" i="0" dirty="0">
                <a:effectLst/>
              </a:rPr>
              <a:t>O</a:t>
            </a:r>
            <a:r>
              <a:rPr lang="en-US" b="0" i="0" dirty="0">
                <a:effectLst/>
              </a:rPr>
              <a:t> – Outline:</a:t>
            </a:r>
            <a:r>
              <a:rPr lang="en-US" b="0" i="0" baseline="0" dirty="0">
                <a:effectLst/>
              </a:rPr>
              <a:t> </a:t>
            </a:r>
            <a:r>
              <a:rPr lang="en-US" dirty="0"/>
              <a:t>What are you going to cover?</a:t>
            </a:r>
            <a:endParaRPr lang="en-US" dirty="0">
              <a:effectLst/>
            </a:endParaRPr>
          </a:p>
          <a:p>
            <a:pPr>
              <a:lnSpc>
                <a:spcPct val="200000"/>
              </a:lnSpc>
              <a:defRPr/>
            </a:pPr>
            <a:r>
              <a:rPr lang="en-US" sz="2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b="0" i="0" dirty="0">
                <a:effectLst/>
              </a:rPr>
              <a:t> – Employee Input​: </a:t>
            </a:r>
            <a:r>
              <a:rPr lang="en-US" dirty="0"/>
              <a:t>What would they like to discuss?</a:t>
            </a:r>
            <a:endParaRPr lang="en-US" dirty="0">
              <a:effectLst/>
            </a:endParaRPr>
          </a:p>
          <a:p>
            <a:pPr>
              <a:lnSpc>
                <a:spcPct val="200000"/>
              </a:lnSpc>
            </a:pPr>
            <a:r>
              <a:rPr lang="en-US" b="1" i="0" dirty="0">
                <a:effectLst/>
              </a:rPr>
              <a:t>T</a:t>
            </a:r>
            <a:r>
              <a:rPr lang="en-US" b="0" i="0" dirty="0">
                <a:effectLst/>
              </a:rPr>
              <a:t> - Transition: What comes next?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415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4BEBC-475E-4C98-AE59-8698E3C7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Learning Outcomes </a:t>
            </a:r>
          </a:p>
        </p:txBody>
      </p:sp>
      <p:graphicFrame>
        <p:nvGraphicFramePr>
          <p:cNvPr id="5" name="Content Placeholder 2" descr="Understanding your role to support and encourage staff, learning a consistent and structured method of using SMART goals, and utilizing available resources to build goals,">
            <a:extLst>
              <a:ext uri="{FF2B5EF4-FFF2-40B4-BE49-F238E27FC236}">
                <a16:creationId xmlns:a16="http://schemas.microsoft.com/office/drawing/2014/main" id="{A485A6DC-C3A7-4151-AC41-1E1BB26689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28651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2010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A35F44-89E7-45FB-8CA2-9F205FD1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Understanding Your Role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When it comes to goals</a:t>
            </a:r>
          </a:p>
        </p:txBody>
      </p:sp>
    </p:spTree>
    <p:extLst>
      <p:ext uri="{BB962C8B-B14F-4D97-AF65-F5344CB8AC3E}">
        <p14:creationId xmlns:p14="http://schemas.microsoft.com/office/powerpoint/2010/main" val="61160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A38C5-E47C-44E0-81E7-50C01A25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Goals: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2609B-91D4-4BB2-A158-17BE26A57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776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Reviewee should create their own goals</a:t>
            </a:r>
          </a:p>
          <a:p>
            <a:pPr>
              <a:lnSpc>
                <a:spcPct val="200000"/>
              </a:lnSpc>
            </a:pPr>
            <a:r>
              <a:rPr lang="en-US" dirty="0"/>
              <a:t>As part of this process, reviewee will collaborate with reviewer</a:t>
            </a:r>
          </a:p>
          <a:p>
            <a:pPr>
              <a:lnSpc>
                <a:spcPct val="200000"/>
              </a:lnSpc>
            </a:pPr>
            <a:r>
              <a:rPr lang="en-US" dirty="0"/>
              <a:t>Reviewee will also be responsible for updating goals</a:t>
            </a:r>
          </a:p>
          <a:p>
            <a:pPr>
              <a:lnSpc>
                <a:spcPct val="200000"/>
              </a:lnSpc>
            </a:pPr>
            <a:r>
              <a:rPr lang="en-US" dirty="0"/>
              <a:t>Discussions in one-on-one meetings should touch on goals to ensure that both reviewer and reviewee are on the same page</a:t>
            </a:r>
          </a:p>
        </p:txBody>
      </p:sp>
    </p:spTree>
    <p:extLst>
      <p:ext uri="{BB962C8B-B14F-4D97-AF65-F5344CB8AC3E}">
        <p14:creationId xmlns:p14="http://schemas.microsoft.com/office/powerpoint/2010/main" val="423374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9DF7F-F334-4A49-B51E-C283D49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SMART Goals</a:t>
            </a:r>
          </a:p>
        </p:txBody>
      </p:sp>
      <p:pic>
        <p:nvPicPr>
          <p:cNvPr id="4" name="Online Media 3" title="How to Set SMART Goals">
            <a:hlinkClick r:id="" action="ppaction://media"/>
            <a:extLst>
              <a:ext uri="{FF2B5EF4-FFF2-40B4-BE49-F238E27FC236}">
                <a16:creationId xmlns:a16="http://schemas.microsoft.com/office/drawing/2014/main" id="{92DD355C-4C54-4DE0-BBE6-4E1BABF299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82907" y="1257300"/>
            <a:ext cx="7242371" cy="4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7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4AE12-B493-4F25-8EAE-D8D24EB3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Down SMART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6ABA1-AE85-44BB-A65A-DCDA9A22D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S-Specific: You need to be clear on what you want to accomplish</a:t>
            </a:r>
          </a:p>
          <a:p>
            <a:r>
              <a:rPr lang="en-US" dirty="0"/>
              <a:t>M-Measurable: The goal should be quantifiable. For example, generating one lead a month.</a:t>
            </a:r>
          </a:p>
          <a:p>
            <a:r>
              <a:rPr lang="en-US" dirty="0"/>
              <a:t>A- Achievable: The goal should not be too easy or too hard. Set ambitious but realistic targets</a:t>
            </a:r>
          </a:p>
          <a:p>
            <a:r>
              <a:rPr lang="en-US" dirty="0"/>
              <a:t>R-Relevant: The target should align with your business goals </a:t>
            </a:r>
          </a:p>
          <a:p>
            <a:r>
              <a:rPr lang="en-US" dirty="0"/>
              <a:t>T-Timebound: Set a timeframe and/or a clear deadline for achieving your goals</a:t>
            </a:r>
          </a:p>
        </p:txBody>
      </p:sp>
    </p:spTree>
    <p:extLst>
      <p:ext uri="{BB962C8B-B14F-4D97-AF65-F5344CB8AC3E}">
        <p14:creationId xmlns:p14="http://schemas.microsoft.com/office/powerpoint/2010/main" val="34546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82B90-AE27-454C-AD6D-EB055B12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Goal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19717-6963-4E4D-A65E-97690BF6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effectLst/>
              </a:rPr>
              <a:t>Beginning Goal Example: </a:t>
            </a:r>
            <a:r>
              <a:rPr lang="en-US" b="0" i="1" u="none" strike="noStrike">
                <a:effectLst/>
              </a:rPr>
              <a:t>I’m going to become a writer.</a:t>
            </a:r>
            <a:r>
              <a:rPr lang="en-US" b="0" i="1">
                <a:effectLst/>
              </a:rPr>
              <a:t>​</a:t>
            </a:r>
          </a:p>
          <a:p>
            <a:pPr lvl="1" fontAlgn="base"/>
            <a:r>
              <a:rPr lang="en-US" b="0" i="0" u="none" strike="noStrike">
                <a:effectLst/>
              </a:rPr>
              <a:t>Specific: I’m going to write a sci-fi novel.</a:t>
            </a:r>
            <a:r>
              <a:rPr lang="en-US" b="0" i="0">
                <a:effectLst/>
              </a:rPr>
              <a:t>​</a:t>
            </a:r>
          </a:p>
          <a:p>
            <a:pPr lvl="1" fontAlgn="base"/>
            <a:r>
              <a:rPr lang="en-US" b="0" i="0" u="none" strike="noStrike">
                <a:effectLst/>
              </a:rPr>
              <a:t>Measurable: My novel will be at least 300 pages.</a:t>
            </a:r>
            <a:r>
              <a:rPr lang="en-US" b="0" i="0">
                <a:effectLst/>
              </a:rPr>
              <a:t>​</a:t>
            </a:r>
          </a:p>
          <a:p>
            <a:pPr lvl="1" fontAlgn="base"/>
            <a:r>
              <a:rPr lang="en-US" b="0" i="0" u="none" strike="noStrike">
                <a:effectLst/>
              </a:rPr>
              <a:t>Achievable: I will write 2,500 words per week, which is a stretch, but doable if I cut out TV three nights per week.</a:t>
            </a:r>
            <a:r>
              <a:rPr lang="en-US" b="0" i="0">
                <a:effectLst/>
              </a:rPr>
              <a:t>​</a:t>
            </a:r>
          </a:p>
          <a:p>
            <a:pPr lvl="1" fontAlgn="base"/>
            <a:r>
              <a:rPr lang="en-US" b="0" i="0" u="none" strike="noStrike">
                <a:effectLst/>
              </a:rPr>
              <a:t>Relevant: I’ve always dreamed of becoming a professional writer.</a:t>
            </a:r>
            <a:r>
              <a:rPr lang="en-US" b="0" i="0">
                <a:effectLst/>
              </a:rPr>
              <a:t>​</a:t>
            </a:r>
          </a:p>
          <a:p>
            <a:pPr lvl="1" fontAlgn="base"/>
            <a:r>
              <a:rPr lang="en-US" b="0" i="0" u="none" strike="noStrike">
                <a:effectLst/>
              </a:rPr>
              <a:t>Time-bound: I will start writing tomorrow on March 3</a:t>
            </a:r>
            <a:r>
              <a:rPr lang="en-US" b="0" i="0" u="none" strike="noStrike" baseline="30000">
                <a:effectLst/>
              </a:rPr>
              <a:t>rd</a:t>
            </a:r>
            <a:r>
              <a:rPr lang="en-US" b="0" i="0" u="none" strike="noStrike">
                <a:effectLst/>
              </a:rPr>
              <a:t>, and finish by June 30</a:t>
            </a:r>
            <a:r>
              <a:rPr lang="en-US" b="0" i="0" u="none" strike="noStrike" baseline="30000">
                <a:effectLst/>
              </a:rPr>
              <a:t>th</a:t>
            </a:r>
            <a:r>
              <a:rPr lang="en-US" b="0" i="0" u="none" strike="noStrike">
                <a:effectLst/>
              </a:rPr>
              <a:t>, 2023 .</a:t>
            </a:r>
            <a:r>
              <a:rPr lang="en-US" b="0" i="0"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/>
              <a:t>Revised SMART Goal Example</a:t>
            </a:r>
            <a:r>
              <a:rPr lang="en-US" b="0" i="0" u="none" strike="noStrike">
                <a:effectLst/>
              </a:rPr>
              <a:t>: </a:t>
            </a:r>
            <a:r>
              <a:rPr lang="en-US" b="0" i="1" u="none" strike="noStrike">
                <a:effectLst/>
              </a:rPr>
              <a:t>I’m going to write a 300-page science fiction novel in 6 months, finishing by June 30</a:t>
            </a:r>
            <a:r>
              <a:rPr lang="en-US" b="0" i="1" u="none" strike="noStrike" baseline="30000">
                <a:effectLst/>
              </a:rPr>
              <a:t>th</a:t>
            </a:r>
            <a:r>
              <a:rPr lang="en-US" b="0" i="1" u="none" strike="noStrike">
                <a:effectLst/>
              </a:rPr>
              <a:t>, 2023 at the latest. I will do this by writing 2,500 words per week.</a:t>
            </a:r>
            <a:r>
              <a:rPr lang="en-US" b="0" i="1">
                <a:effectLst/>
              </a:rPr>
              <a:t>​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7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982B90-AE27-454C-AD6D-EB055B12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What’s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19717-6963-4E4D-A65E-97690BF6D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endParaRPr lang="en-US"/>
          </a:p>
          <a:p>
            <a:r>
              <a:rPr lang="en-US"/>
              <a:t>Develop and implement vehicle replacement plan to increase the average Miles per Gallon on the total fleet to 25 MPG. </a:t>
            </a:r>
          </a:p>
          <a:p>
            <a:endParaRPr lang="en-US"/>
          </a:p>
          <a:p>
            <a:r>
              <a:rPr lang="en-US"/>
              <a:t>Develop a quality improvement process for the sanitary sewer system that reduces the failure rate by 12/31/11. </a:t>
            </a:r>
          </a:p>
          <a:p>
            <a:endParaRPr lang="en-US"/>
          </a:p>
          <a:p>
            <a:r>
              <a:rPr lang="en-US"/>
              <a:t>I’d like to get a promotion.</a:t>
            </a:r>
          </a:p>
          <a:p>
            <a:endParaRPr lang="en-US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43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3542AE04B02E4C9C6D60C01ECE86E2" ma:contentTypeVersion="12" ma:contentTypeDescription="Create a new document." ma:contentTypeScope="" ma:versionID="54d646ca14744ab364d785abd50280da">
  <xsd:schema xmlns:xsd="http://www.w3.org/2001/XMLSchema" xmlns:xs="http://www.w3.org/2001/XMLSchema" xmlns:p="http://schemas.microsoft.com/office/2006/metadata/properties" xmlns:ns2="47f88204-e57b-4488-8004-1510f7a70a58" xmlns:ns3="4e641d2e-3322-40a3-ab14-d19519fb5e78" targetNamespace="http://schemas.microsoft.com/office/2006/metadata/properties" ma:root="true" ma:fieldsID="4789621fbf8a23be439c498c688e489d" ns2:_="" ns3:_="">
    <xsd:import namespace="47f88204-e57b-4488-8004-1510f7a70a58"/>
    <xsd:import namespace="4e641d2e-3322-40a3-ab14-d19519fb5e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88204-e57b-4488-8004-1510f7a70a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41d2e-3322-40a3-ab14-d19519fb5e7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03B32C-89F8-4DC0-8F65-FEC568E58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FE600-DCAF-4EBE-8F20-72DDA7AA4561}">
  <ds:schemaRefs>
    <ds:schemaRef ds:uri="47f88204-e57b-4488-8004-1510f7a70a58"/>
    <ds:schemaRef ds:uri="4e641d2e-3322-40a3-ab14-d19519fb5e7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A6F70D1-0643-4478-8CB4-EB9755A972E5}">
  <ds:schemaRefs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e641d2e-3322-40a3-ab14-d19519fb5e78"/>
    <ds:schemaRef ds:uri="47f88204-e57b-4488-8004-1510f7a70a5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640</Words>
  <Application>Microsoft Office PowerPoint</Application>
  <PresentationFormat>Widescreen</PresentationFormat>
  <Paragraphs>69</Paragraphs>
  <Slides>14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Coach the Coach Session  </vt:lpstr>
      <vt:lpstr>What’s the P.O.In.T?</vt:lpstr>
      <vt:lpstr>Learning Outcomes </vt:lpstr>
      <vt:lpstr>Understanding Your Role When it comes to goals</vt:lpstr>
      <vt:lpstr>SMART Goals: Key Points</vt:lpstr>
      <vt:lpstr>SMART Goals</vt:lpstr>
      <vt:lpstr>Breaking Down SMART Goals</vt:lpstr>
      <vt:lpstr>SMART Goal Example</vt:lpstr>
      <vt:lpstr>What’s Missing?</vt:lpstr>
      <vt:lpstr>Goal Sharing Exercise</vt:lpstr>
      <vt:lpstr>Goal Activity</vt:lpstr>
      <vt:lpstr>Cornerstone Demo</vt:lpstr>
      <vt:lpstr>Review - What’s the P.O.In.T?</vt:lpstr>
      <vt:lpstr>Coach the Coach Sessions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the Coach Session</dc:title>
  <dc:creator>Andrea (Andy) Handy</dc:creator>
  <cp:lastModifiedBy>Mohamed Ayoub</cp:lastModifiedBy>
  <cp:revision>2</cp:revision>
  <dcterms:created xsi:type="dcterms:W3CDTF">2022-03-01T22:42:35Z</dcterms:created>
  <dcterms:modified xsi:type="dcterms:W3CDTF">2022-06-21T23:58:14Z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0x010100C33542AE04B02E4C9C6D60C01ECE86E2</vt:lpwstr>
  </property>
</Properties>
</file>