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4"/>
    <p:sldMasterId id="2147483726" r:id="rId5"/>
  </p:sldMasterIdLst>
  <p:notesMasterIdLst>
    <p:notesMasterId r:id="rId25"/>
  </p:notesMasterIdLst>
  <p:sldIdLst>
    <p:sldId id="304" r:id="rId6"/>
    <p:sldId id="642" r:id="rId7"/>
    <p:sldId id="318" r:id="rId8"/>
    <p:sldId id="587" r:id="rId9"/>
    <p:sldId id="616" r:id="rId10"/>
    <p:sldId id="604" r:id="rId11"/>
    <p:sldId id="641" r:id="rId12"/>
    <p:sldId id="607" r:id="rId13"/>
    <p:sldId id="617" r:id="rId14"/>
    <p:sldId id="588" r:id="rId15"/>
    <p:sldId id="638" r:id="rId16"/>
    <p:sldId id="643" r:id="rId17"/>
    <p:sldId id="603" r:id="rId18"/>
    <p:sldId id="317" r:id="rId19"/>
    <p:sldId id="640" r:id="rId20"/>
    <p:sldId id="315" r:id="rId21"/>
    <p:sldId id="635" r:id="rId22"/>
    <p:sldId id="601" r:id="rId23"/>
    <p:sldId id="323" r:id="rId24"/>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87C212-348D-054D-B06A-109726F0AE19}" name="Zoe Lance" initials="ZL" userId="S::zllance@cpp.edu::f7cd5c25-380e-4fec-a753-fdc0a9b6f839" providerId="AD"/>
  <p188:author id="{F38D6E8D-CE8A-CD75-02CC-93D4D8DF1D45}" name="Jay Ebue" initials="JE" userId="S::jrebue@cpp.edu::c5497b83-5a03-4b97-aa19-cd8b603ef8e1" providerId="AD"/>
  <p188:author id="{213DDFA8-4C40-CB72-3837-C739FEF85B14}" name="Vannessa F. Lopez" initials="VL" userId="S::vannessaf@cpp.edu::277abc95-167f-4d06-8eb7-f8728d13ac95" providerId="AD"/>
  <p188:author id="{A19972CF-CD7A-7942-C744-5FF1DA0404EB}" name="Pedro Navarro" initials="PN" userId="S::pnavarro@cpp.edu::c94a4edc-3c97-4900-a926-1cc7da82bdb1" providerId="AD"/>
  <p188:author id="{D7E060F9-6551-99C2-0B02-0E40474780E0}" name="Erin DeRosa" initials="ED" userId="S::ederosa@cpp.edu::9fe2d86e-bd00-48b6-a460-4b743fc8e7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n DeRosa" initials="ED" lastIdx="11" clrIdx="0">
    <p:extLst>
      <p:ext uri="{19B8F6BF-5375-455C-9EA6-DF929625EA0E}">
        <p15:presenceInfo xmlns:p15="http://schemas.microsoft.com/office/powerpoint/2012/main" userId="S::ederosa@cpp.edu::9fe2d86e-bd00-48b6-a460-4b743fc8e764" providerId="AD"/>
      </p:ext>
    </p:extLst>
  </p:cmAuthor>
  <p:cmAuthor id="2" name="Zoe Lance" initials="ZL" lastIdx="5" clrIdx="1">
    <p:extLst>
      <p:ext uri="{19B8F6BF-5375-455C-9EA6-DF929625EA0E}">
        <p15:presenceInfo xmlns:p15="http://schemas.microsoft.com/office/powerpoint/2012/main" userId="S::zllance@cpp.edu::f7cd5c25-380e-4fec-a753-fdc0a9b6f8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859"/>
    <a:srgbClr val="21AB80"/>
    <a:srgbClr val="4B7C20"/>
    <a:srgbClr val="5A8E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48"/>
    <p:restoredTop sz="72920"/>
  </p:normalViewPr>
  <p:slideViewPr>
    <p:cSldViewPr snapToGrid="0">
      <p:cViewPr varScale="1">
        <p:scale>
          <a:sx n="88" d="100"/>
          <a:sy n="88" d="100"/>
        </p:scale>
        <p:origin x="2000" y="17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FD3939-18A4-40DA-A05E-8C249C14AE38}" type="doc">
      <dgm:prSet loTypeId="urn:microsoft.com/office/officeart/2005/8/layout/vList5" loCatId="list" qsTypeId="urn:microsoft.com/office/officeart/2005/8/quickstyle/simple4" qsCatId="simple" csTypeId="urn:microsoft.com/office/officeart/2005/8/colors/colorful5" csCatId="colorful" phldr="1"/>
      <dgm:spPr/>
      <dgm:t>
        <a:bodyPr/>
        <a:lstStyle/>
        <a:p>
          <a:endParaRPr lang="en-US"/>
        </a:p>
      </dgm:t>
    </dgm:pt>
    <dgm:pt modelId="{671BCC01-A58D-421E-88A8-B83E9812C5E0}">
      <dgm:prSet phldrT="[Text]" custT="1"/>
      <dgm:spPr/>
      <dgm:t>
        <a:bodyPr/>
        <a:lstStyle/>
        <a:p>
          <a:r>
            <a:rPr lang="en-US" sz="2000" dirty="0"/>
            <a:t>Teaching</a:t>
          </a:r>
          <a:endParaRPr lang="en-US" sz="2400" dirty="0"/>
        </a:p>
      </dgm:t>
    </dgm:pt>
    <dgm:pt modelId="{06C51FA9-7ECD-47DD-90EF-42FB2FF175B6}" type="parTrans" cxnId="{186EA030-2115-4077-B0FC-A7650A071536}">
      <dgm:prSet/>
      <dgm:spPr/>
      <dgm:t>
        <a:bodyPr/>
        <a:lstStyle/>
        <a:p>
          <a:endParaRPr lang="en-US"/>
        </a:p>
      </dgm:t>
    </dgm:pt>
    <dgm:pt modelId="{69832D27-38AA-4142-8D6E-C92E8FE1B7AB}" type="sibTrans" cxnId="{186EA030-2115-4077-B0FC-A7650A071536}">
      <dgm:prSet/>
      <dgm:spPr/>
      <dgm:t>
        <a:bodyPr/>
        <a:lstStyle/>
        <a:p>
          <a:endParaRPr lang="en-US"/>
        </a:p>
      </dgm:t>
    </dgm:pt>
    <dgm:pt modelId="{850853F0-BADF-4EA3-835C-FC0FBE5AFAB8}">
      <dgm:prSet phldrT="[Text]" custT="1"/>
      <dgm:spPr/>
      <dgm:t>
        <a:bodyPr/>
        <a:lstStyle/>
        <a:p>
          <a:r>
            <a:rPr lang="en-US" sz="1400" dirty="0"/>
            <a:t>Child Development Permit- Master Teacher</a:t>
          </a:r>
        </a:p>
      </dgm:t>
    </dgm:pt>
    <dgm:pt modelId="{0ECACFB5-CA29-480B-BA5D-CDB1B724EFC3}" type="parTrans" cxnId="{03ED31A3-870C-480F-8692-8CDC1D3F9A3B}">
      <dgm:prSet/>
      <dgm:spPr/>
      <dgm:t>
        <a:bodyPr/>
        <a:lstStyle/>
        <a:p>
          <a:endParaRPr lang="en-US"/>
        </a:p>
      </dgm:t>
    </dgm:pt>
    <dgm:pt modelId="{02DA7EF7-1458-4CE9-AFC6-93A4EFB7A89E}" type="sibTrans" cxnId="{03ED31A3-870C-480F-8692-8CDC1D3F9A3B}">
      <dgm:prSet/>
      <dgm:spPr/>
      <dgm:t>
        <a:bodyPr/>
        <a:lstStyle/>
        <a:p>
          <a:endParaRPr lang="en-US"/>
        </a:p>
      </dgm:t>
    </dgm:pt>
    <dgm:pt modelId="{6F1EB85B-999C-4B88-B1A7-3F7921F11F75}">
      <dgm:prSet phldrT="[Text]" custT="1"/>
      <dgm:spPr/>
      <dgm:t>
        <a:bodyPr/>
        <a:lstStyle/>
        <a:p>
          <a:r>
            <a:rPr lang="en-US" sz="1400" dirty="0"/>
            <a:t>Preparation for the Multiple Subjects (elementary) credential program after BA</a:t>
          </a:r>
        </a:p>
      </dgm:t>
    </dgm:pt>
    <dgm:pt modelId="{E7AF2403-DB64-4D0A-98FB-563E28C97C38}" type="parTrans" cxnId="{430F896B-FCB6-4FC0-B178-8BC6AC9EF25B}">
      <dgm:prSet/>
      <dgm:spPr/>
      <dgm:t>
        <a:bodyPr/>
        <a:lstStyle/>
        <a:p>
          <a:endParaRPr lang="en-US"/>
        </a:p>
      </dgm:t>
    </dgm:pt>
    <dgm:pt modelId="{F11F86A6-2EED-4D63-8BE0-51076119BAC7}" type="sibTrans" cxnId="{430F896B-FCB6-4FC0-B178-8BC6AC9EF25B}">
      <dgm:prSet/>
      <dgm:spPr/>
      <dgm:t>
        <a:bodyPr/>
        <a:lstStyle/>
        <a:p>
          <a:endParaRPr lang="en-US"/>
        </a:p>
      </dgm:t>
    </dgm:pt>
    <dgm:pt modelId="{DC315BAF-F50E-481B-8BA9-7AC36212B553}">
      <dgm:prSet phldrT="[Text]" custT="1"/>
      <dgm:spPr/>
      <dgm:t>
        <a:bodyPr/>
        <a:lstStyle/>
        <a:p>
          <a:r>
            <a:rPr lang="en-US" sz="2000" dirty="0"/>
            <a:t>Non-Teaching</a:t>
          </a:r>
        </a:p>
      </dgm:t>
    </dgm:pt>
    <dgm:pt modelId="{EE177B78-6956-4203-B791-DDA3A8487791}" type="parTrans" cxnId="{3AAD8A38-C537-425C-939F-D3285774891B}">
      <dgm:prSet/>
      <dgm:spPr/>
      <dgm:t>
        <a:bodyPr/>
        <a:lstStyle/>
        <a:p>
          <a:endParaRPr lang="en-US"/>
        </a:p>
      </dgm:t>
    </dgm:pt>
    <dgm:pt modelId="{11099E89-5743-4232-B163-02AA06009FE3}" type="sibTrans" cxnId="{3AAD8A38-C537-425C-939F-D3285774891B}">
      <dgm:prSet/>
      <dgm:spPr/>
      <dgm:t>
        <a:bodyPr/>
        <a:lstStyle/>
        <a:p>
          <a:endParaRPr lang="en-US"/>
        </a:p>
      </dgm:t>
    </dgm:pt>
    <dgm:pt modelId="{203B48A3-B4A9-4801-A979-C03197484F20}">
      <dgm:prSet phldrT="[Text]" custT="1"/>
      <dgm:spPr/>
      <dgm:t>
        <a:bodyPr/>
        <a:lstStyle/>
        <a:p>
          <a:r>
            <a:rPr lang="en-US" sz="1400" dirty="0"/>
            <a:t>Careers related to early childhood but are not teaching, and generally require graduate or professional school after BA.</a:t>
          </a:r>
        </a:p>
      </dgm:t>
    </dgm:pt>
    <dgm:pt modelId="{70C900D0-3B2C-4EF7-B93C-8C37221E09C0}" type="parTrans" cxnId="{BC46595C-DFB4-417A-85AB-05339592AD52}">
      <dgm:prSet/>
      <dgm:spPr/>
      <dgm:t>
        <a:bodyPr/>
        <a:lstStyle/>
        <a:p>
          <a:endParaRPr lang="en-US"/>
        </a:p>
      </dgm:t>
    </dgm:pt>
    <dgm:pt modelId="{6598AF67-B7C8-42B9-AEE0-FC4EC98EEFE1}" type="sibTrans" cxnId="{BC46595C-DFB4-417A-85AB-05339592AD52}">
      <dgm:prSet/>
      <dgm:spPr/>
      <dgm:t>
        <a:bodyPr/>
        <a:lstStyle/>
        <a:p>
          <a:endParaRPr lang="en-US"/>
        </a:p>
      </dgm:t>
    </dgm:pt>
    <dgm:pt modelId="{369807D1-F5BD-4723-9259-4A58507E48C8}">
      <dgm:prSet phldrT="[Text]" custT="1"/>
      <dgm:spPr/>
      <dgm:t>
        <a:bodyPr/>
        <a:lstStyle/>
        <a:p>
          <a:r>
            <a:rPr lang="en-US" sz="1400" dirty="0" err="1"/>
            <a:t>Childlife</a:t>
          </a:r>
          <a:r>
            <a:rPr lang="en-US" sz="1400" dirty="0"/>
            <a:t>, School counselor, Child Psychologist, Speech-Language Pathologist, Home Visitor, Early Interventionist</a:t>
          </a:r>
        </a:p>
      </dgm:t>
    </dgm:pt>
    <dgm:pt modelId="{63C7FC2C-9B0C-4EAC-A389-AE9B6D12E7CB}" type="parTrans" cxnId="{C093B6BE-893C-47FF-8340-9AE442956309}">
      <dgm:prSet/>
      <dgm:spPr/>
      <dgm:t>
        <a:bodyPr/>
        <a:lstStyle/>
        <a:p>
          <a:endParaRPr lang="en-US"/>
        </a:p>
      </dgm:t>
    </dgm:pt>
    <dgm:pt modelId="{4AD5E77D-7E0E-4282-A45B-17BEF32C3198}" type="sibTrans" cxnId="{C093B6BE-893C-47FF-8340-9AE442956309}">
      <dgm:prSet/>
      <dgm:spPr/>
      <dgm:t>
        <a:bodyPr/>
        <a:lstStyle/>
        <a:p>
          <a:endParaRPr lang="en-US"/>
        </a:p>
      </dgm:t>
    </dgm:pt>
    <dgm:pt modelId="{F5350901-3DFE-4471-B37F-001231D050E6}">
      <dgm:prSet phldrT="[Text]" custT="1"/>
      <dgm:spPr/>
      <dgm:t>
        <a:bodyPr/>
        <a:lstStyle/>
        <a:p>
          <a:r>
            <a:rPr lang="en-US" sz="1400" dirty="0"/>
            <a:t>Dual Language preschool teacher</a:t>
          </a:r>
        </a:p>
      </dgm:t>
    </dgm:pt>
    <dgm:pt modelId="{DE424494-537E-4254-8611-FE503027305E}" type="parTrans" cxnId="{AF10DACA-9E61-4B4B-8848-FD93A01795C2}">
      <dgm:prSet/>
      <dgm:spPr/>
      <dgm:t>
        <a:bodyPr/>
        <a:lstStyle/>
        <a:p>
          <a:endParaRPr lang="en-US"/>
        </a:p>
      </dgm:t>
    </dgm:pt>
    <dgm:pt modelId="{0C501F83-A739-4A84-9871-3CA31F80D1BF}" type="sibTrans" cxnId="{AF10DACA-9E61-4B4B-8848-FD93A01795C2}">
      <dgm:prSet/>
      <dgm:spPr/>
      <dgm:t>
        <a:bodyPr/>
        <a:lstStyle/>
        <a:p>
          <a:endParaRPr lang="en-US"/>
        </a:p>
      </dgm:t>
    </dgm:pt>
    <dgm:pt modelId="{DCAB6716-149C-42F2-AF42-7D33AE5B1183}">
      <dgm:prSet phldrT="[Text]" custT="1"/>
      <dgm:spPr/>
      <dgm:t>
        <a:bodyPr/>
        <a:lstStyle/>
        <a:p>
          <a:r>
            <a:rPr lang="en-US" sz="2000" dirty="0"/>
            <a:t>Multilingual Teaching</a:t>
          </a:r>
        </a:p>
      </dgm:t>
    </dgm:pt>
    <dgm:pt modelId="{4F0D7E45-8C3E-42B8-81FC-AD9549F9D071}" type="parTrans" cxnId="{B12958D4-601B-469C-B905-86706934D66E}">
      <dgm:prSet/>
      <dgm:spPr/>
      <dgm:t>
        <a:bodyPr/>
        <a:lstStyle/>
        <a:p>
          <a:endParaRPr lang="en-US"/>
        </a:p>
      </dgm:t>
    </dgm:pt>
    <dgm:pt modelId="{51C82140-E03B-4B62-A671-3C096EDAC492}" type="sibTrans" cxnId="{B12958D4-601B-469C-B905-86706934D66E}">
      <dgm:prSet/>
      <dgm:spPr/>
      <dgm:t>
        <a:bodyPr/>
        <a:lstStyle/>
        <a:p>
          <a:endParaRPr lang="en-US"/>
        </a:p>
      </dgm:t>
    </dgm:pt>
    <dgm:pt modelId="{8D222F08-82C0-4E67-93C5-CC64A1FE3A27}">
      <dgm:prSet phldrT="[Text]" custT="1"/>
      <dgm:spPr/>
      <dgm:t>
        <a:bodyPr/>
        <a:lstStyle/>
        <a:p>
          <a:r>
            <a:rPr lang="en-US" sz="1400" dirty="0"/>
            <a:t>Child Development Permit-Master teacher</a:t>
          </a:r>
        </a:p>
      </dgm:t>
    </dgm:pt>
    <dgm:pt modelId="{6B75ECF2-5008-44E0-BDBB-AC861A41590D}" type="parTrans" cxnId="{93B4DCA9-BE83-4FAF-A8F0-1A59D52E5630}">
      <dgm:prSet/>
      <dgm:spPr/>
      <dgm:t>
        <a:bodyPr/>
        <a:lstStyle/>
        <a:p>
          <a:endParaRPr lang="en-US"/>
        </a:p>
      </dgm:t>
    </dgm:pt>
    <dgm:pt modelId="{AABBF5CB-6003-4E5C-A25D-BB4AF79EFFAC}" type="sibTrans" cxnId="{93B4DCA9-BE83-4FAF-A8F0-1A59D52E5630}">
      <dgm:prSet/>
      <dgm:spPr/>
      <dgm:t>
        <a:bodyPr/>
        <a:lstStyle/>
        <a:p>
          <a:endParaRPr lang="en-US"/>
        </a:p>
      </dgm:t>
    </dgm:pt>
    <dgm:pt modelId="{6E91C4BD-CA79-4A10-9E16-389F6CF07B74}">
      <dgm:prSet phldrT="[Text]" custT="1"/>
      <dgm:spPr/>
      <dgm:t>
        <a:bodyPr/>
        <a:lstStyle/>
        <a:p>
          <a:r>
            <a:rPr lang="en-US" sz="2000" dirty="0"/>
            <a:t>PK – Grade 3</a:t>
          </a:r>
        </a:p>
      </dgm:t>
    </dgm:pt>
    <dgm:pt modelId="{C4562A47-C2B6-42C2-99E1-59AFB4B1E029}" type="parTrans" cxnId="{9D52A0E0-000F-492E-B2CE-B5C0CBD50EFF}">
      <dgm:prSet/>
      <dgm:spPr/>
      <dgm:t>
        <a:bodyPr/>
        <a:lstStyle/>
        <a:p>
          <a:endParaRPr lang="en-US"/>
        </a:p>
      </dgm:t>
    </dgm:pt>
    <dgm:pt modelId="{113D4460-928B-4486-A147-624FDFA00681}" type="sibTrans" cxnId="{9D52A0E0-000F-492E-B2CE-B5C0CBD50EFF}">
      <dgm:prSet/>
      <dgm:spPr/>
      <dgm:t>
        <a:bodyPr/>
        <a:lstStyle/>
        <a:p>
          <a:endParaRPr lang="en-US"/>
        </a:p>
      </dgm:t>
    </dgm:pt>
    <dgm:pt modelId="{B4248C6D-9184-4388-AC14-920918E2C481}">
      <dgm:prSet phldrT="[Text]" custT="1"/>
      <dgm:spPr/>
      <dgm:t>
        <a:bodyPr/>
        <a:lstStyle/>
        <a:p>
          <a:r>
            <a:rPr lang="en-US" sz="1400" dirty="0"/>
            <a:t>Childcare teacher or Director</a:t>
          </a:r>
        </a:p>
      </dgm:t>
    </dgm:pt>
    <dgm:pt modelId="{D048948B-E324-4A14-B336-9AF5C9016263}" type="parTrans" cxnId="{E75B62EB-3408-4A0C-85E6-D91569D33D28}">
      <dgm:prSet/>
      <dgm:spPr/>
      <dgm:t>
        <a:bodyPr/>
        <a:lstStyle/>
        <a:p>
          <a:endParaRPr lang="en-US"/>
        </a:p>
      </dgm:t>
    </dgm:pt>
    <dgm:pt modelId="{E9B72F88-6A17-47D9-9C21-F5F4BB73E899}" type="sibTrans" cxnId="{E75B62EB-3408-4A0C-85E6-D91569D33D28}">
      <dgm:prSet/>
      <dgm:spPr/>
      <dgm:t>
        <a:bodyPr/>
        <a:lstStyle/>
        <a:p>
          <a:endParaRPr lang="en-US"/>
        </a:p>
      </dgm:t>
    </dgm:pt>
    <dgm:pt modelId="{5E9D4FFA-EA9A-4E24-86FE-C5107829B69F}">
      <dgm:prSet phldrT="[Text]" custT="1"/>
      <dgm:spPr/>
      <dgm:t>
        <a:bodyPr/>
        <a:lstStyle/>
        <a:p>
          <a:r>
            <a:rPr lang="en-US" sz="1400" dirty="0"/>
            <a:t>Head Start Teacher</a:t>
          </a:r>
        </a:p>
      </dgm:t>
    </dgm:pt>
    <dgm:pt modelId="{5FA78495-6463-44FD-B8A0-68AA97B24A9B}" type="parTrans" cxnId="{81942FA4-CD14-49B3-AF41-643FEDA507BD}">
      <dgm:prSet/>
      <dgm:spPr/>
      <dgm:t>
        <a:bodyPr/>
        <a:lstStyle/>
        <a:p>
          <a:endParaRPr lang="en-US"/>
        </a:p>
      </dgm:t>
    </dgm:pt>
    <dgm:pt modelId="{ACF844C4-EE78-4DD5-B528-6435BE47E89C}" type="sibTrans" cxnId="{81942FA4-CD14-49B3-AF41-643FEDA507BD}">
      <dgm:prSet/>
      <dgm:spPr/>
      <dgm:t>
        <a:bodyPr/>
        <a:lstStyle/>
        <a:p>
          <a:endParaRPr lang="en-US"/>
        </a:p>
      </dgm:t>
    </dgm:pt>
    <dgm:pt modelId="{2DE1EF0A-066C-443F-9DB5-483AC0F0C1C8}">
      <dgm:prSet phldrT="[Text]" custT="1"/>
      <dgm:spPr/>
      <dgm:t>
        <a:bodyPr/>
        <a:lstStyle/>
        <a:p>
          <a:r>
            <a:rPr lang="en-US" sz="1400" dirty="0"/>
            <a:t>Preparation for Bilingual authorization as part of Multiple Subjects (elementary) credential program after BA.</a:t>
          </a:r>
        </a:p>
      </dgm:t>
    </dgm:pt>
    <dgm:pt modelId="{345A9486-8B4F-4312-B41B-19DECD282335}" type="parTrans" cxnId="{56CE38B8-E628-431B-A870-82E417279EF5}">
      <dgm:prSet/>
      <dgm:spPr/>
      <dgm:t>
        <a:bodyPr/>
        <a:lstStyle/>
        <a:p>
          <a:endParaRPr lang="en-US"/>
        </a:p>
      </dgm:t>
    </dgm:pt>
    <dgm:pt modelId="{99ADE320-A52F-4F68-8A4D-18ACD7E896BD}" type="sibTrans" cxnId="{56CE38B8-E628-431B-A870-82E417279EF5}">
      <dgm:prSet/>
      <dgm:spPr/>
      <dgm:t>
        <a:bodyPr/>
        <a:lstStyle/>
        <a:p>
          <a:endParaRPr lang="en-US"/>
        </a:p>
      </dgm:t>
    </dgm:pt>
    <dgm:pt modelId="{1AE6705A-BF6C-4CC7-B563-7D921675BC78}">
      <dgm:prSet phldrT="[Text]" custT="1"/>
      <dgm:spPr/>
      <dgm:t>
        <a:bodyPr/>
        <a:lstStyle/>
        <a:p>
          <a:r>
            <a:rPr lang="en-US" sz="2000" dirty="0"/>
            <a:t>ITEP</a:t>
          </a:r>
        </a:p>
      </dgm:t>
    </dgm:pt>
    <dgm:pt modelId="{68A999F9-1036-4AA4-B70A-2BE9287DD432}" type="parTrans" cxnId="{705FD388-D7C0-463B-B0A4-8E0D14284DB5}">
      <dgm:prSet/>
      <dgm:spPr/>
      <dgm:t>
        <a:bodyPr/>
        <a:lstStyle/>
        <a:p>
          <a:endParaRPr lang="en-US"/>
        </a:p>
      </dgm:t>
    </dgm:pt>
    <dgm:pt modelId="{A0C594A2-3DB6-4C42-8661-922B414F3F85}" type="sibTrans" cxnId="{705FD388-D7C0-463B-B0A4-8E0D14284DB5}">
      <dgm:prSet/>
      <dgm:spPr/>
      <dgm:t>
        <a:bodyPr/>
        <a:lstStyle/>
        <a:p>
          <a:endParaRPr lang="en-US"/>
        </a:p>
      </dgm:t>
    </dgm:pt>
    <dgm:pt modelId="{6FD858EF-F130-490F-955D-F0BD94013FDE}">
      <dgm:prSet phldrT="[Text]" custT="1"/>
      <dgm:spPr/>
      <dgm:t>
        <a:bodyPr/>
        <a:lstStyle/>
        <a:p>
          <a:r>
            <a:rPr lang="en-US" sz="1400" dirty="0"/>
            <a:t>Integrated Teacher Preparation Program for Mild/Moderate and Extensive Support Needs.</a:t>
          </a:r>
        </a:p>
      </dgm:t>
    </dgm:pt>
    <dgm:pt modelId="{FFA48040-B2DB-49A6-A648-FA1DA5FF504B}" type="parTrans" cxnId="{7DF155CC-D31E-4542-8AF2-FD0FBD9CE2C3}">
      <dgm:prSet/>
      <dgm:spPr/>
      <dgm:t>
        <a:bodyPr/>
        <a:lstStyle/>
        <a:p>
          <a:endParaRPr lang="en-US"/>
        </a:p>
      </dgm:t>
    </dgm:pt>
    <dgm:pt modelId="{1FCCFF35-896D-4F90-9868-809BA9A7CB8E}" type="sibTrans" cxnId="{7DF155CC-D31E-4542-8AF2-FD0FBD9CE2C3}">
      <dgm:prSet/>
      <dgm:spPr/>
      <dgm:t>
        <a:bodyPr/>
        <a:lstStyle/>
        <a:p>
          <a:endParaRPr lang="en-US"/>
        </a:p>
      </dgm:t>
    </dgm:pt>
    <dgm:pt modelId="{E77F73EF-FAA5-452C-9AAB-2B23B20ABBE8}">
      <dgm:prSet phldrT="[Text]" custT="1"/>
      <dgm:spPr/>
      <dgm:t>
        <a:bodyPr/>
        <a:lstStyle/>
        <a:p>
          <a:r>
            <a:rPr lang="en-US" sz="1400" dirty="0"/>
            <a:t>Combined BA and preliminary special education credential.</a:t>
          </a:r>
        </a:p>
      </dgm:t>
    </dgm:pt>
    <dgm:pt modelId="{D8C05999-4869-4888-A54D-D2F25E2607B1}" type="parTrans" cxnId="{117561C4-7C62-4506-A66B-A7BC7DC50AED}">
      <dgm:prSet/>
      <dgm:spPr/>
      <dgm:t>
        <a:bodyPr/>
        <a:lstStyle/>
        <a:p>
          <a:endParaRPr lang="en-US"/>
        </a:p>
      </dgm:t>
    </dgm:pt>
    <dgm:pt modelId="{1C869E37-2039-4AE1-ACF3-0AC83A4A3931}" type="sibTrans" cxnId="{117561C4-7C62-4506-A66B-A7BC7DC50AED}">
      <dgm:prSet/>
      <dgm:spPr/>
      <dgm:t>
        <a:bodyPr/>
        <a:lstStyle/>
        <a:p>
          <a:endParaRPr lang="en-US"/>
        </a:p>
      </dgm:t>
    </dgm:pt>
    <dgm:pt modelId="{3393F05A-45F3-4997-A714-FD69C5F4261B}">
      <dgm:prSet phldrT="[Text]" custT="1"/>
      <dgm:spPr/>
      <dgm:t>
        <a:bodyPr/>
        <a:lstStyle/>
        <a:p>
          <a:r>
            <a:rPr lang="en-US" sz="1400" dirty="0"/>
            <a:t>Preparation for the Multiple Subjects (elementary) credential program after BA.</a:t>
          </a:r>
          <a:endParaRPr lang="en-US" sz="1400" dirty="0">
            <a:latin typeface="+mn-lt"/>
          </a:endParaRPr>
        </a:p>
      </dgm:t>
    </dgm:pt>
    <dgm:pt modelId="{5D0F027A-1A64-483F-9FD4-CE77DB33366D}" type="parTrans" cxnId="{A576F972-454A-4096-87EE-39884B4EF9C8}">
      <dgm:prSet/>
      <dgm:spPr/>
      <dgm:t>
        <a:bodyPr/>
        <a:lstStyle/>
        <a:p>
          <a:endParaRPr lang="en-US"/>
        </a:p>
      </dgm:t>
    </dgm:pt>
    <dgm:pt modelId="{091593F6-17E8-40E8-8909-C920BFCA3948}" type="sibTrans" cxnId="{A576F972-454A-4096-87EE-39884B4EF9C8}">
      <dgm:prSet/>
      <dgm:spPr/>
      <dgm:t>
        <a:bodyPr/>
        <a:lstStyle/>
        <a:p>
          <a:endParaRPr lang="en-US"/>
        </a:p>
      </dgm:t>
    </dgm:pt>
    <dgm:pt modelId="{0B0D24B1-7228-6141-AC80-BDD1DFE2D16A}">
      <dgm:prSet phldrT="[Text]" custT="1"/>
      <dgm:spPr/>
      <dgm:t>
        <a:bodyPr/>
        <a:lstStyle/>
        <a:p>
          <a:r>
            <a:rPr lang="en-US" sz="1400" u="sng" dirty="0">
              <a:latin typeface="+mn-lt"/>
            </a:rPr>
            <a:t>Only</a:t>
          </a:r>
          <a:r>
            <a:rPr lang="en-US" sz="1400" dirty="0">
              <a:latin typeface="+mn-lt"/>
            </a:rPr>
            <a:t> for transfer students with Elementary Education Associates Degree. All other associate and non-associate degree students should complete one of the other teaching pathways.</a:t>
          </a:r>
        </a:p>
      </dgm:t>
    </dgm:pt>
    <dgm:pt modelId="{A7C5014C-E1B4-A34F-AEBA-1BFC836FCF17}" type="parTrans" cxnId="{74A1F729-3979-2C47-BBDF-B4903407841E}">
      <dgm:prSet/>
      <dgm:spPr/>
      <dgm:t>
        <a:bodyPr/>
        <a:lstStyle/>
        <a:p>
          <a:endParaRPr lang="en-US"/>
        </a:p>
      </dgm:t>
    </dgm:pt>
    <dgm:pt modelId="{4C5A016C-7BE3-4148-95E7-0AE03C1B0847}" type="sibTrans" cxnId="{74A1F729-3979-2C47-BBDF-B4903407841E}">
      <dgm:prSet/>
      <dgm:spPr/>
      <dgm:t>
        <a:bodyPr/>
        <a:lstStyle/>
        <a:p>
          <a:endParaRPr lang="en-US"/>
        </a:p>
      </dgm:t>
    </dgm:pt>
    <dgm:pt modelId="{F17CCAB9-8C3B-4DE3-892F-61D40CE4FCC8}">
      <dgm:prSet phldrT="[Text]" custT="1"/>
      <dgm:spPr/>
      <dgm:t>
        <a:bodyPr/>
        <a:lstStyle/>
        <a:p>
          <a:r>
            <a:rPr lang="en-US" sz="1400" dirty="0"/>
            <a:t>Spanish/English</a:t>
          </a:r>
        </a:p>
      </dgm:t>
    </dgm:pt>
    <dgm:pt modelId="{3D5EBAE2-B442-421C-87FF-34645F17275B}" type="sibTrans" cxnId="{7BC7EE42-FDC1-4AD1-8C12-B3CF2651502A}">
      <dgm:prSet/>
      <dgm:spPr/>
      <dgm:t>
        <a:bodyPr/>
        <a:lstStyle/>
        <a:p>
          <a:endParaRPr lang="en-US"/>
        </a:p>
      </dgm:t>
    </dgm:pt>
    <dgm:pt modelId="{5E782133-B138-4786-8F49-F54D46173E1C}" type="parTrans" cxnId="{7BC7EE42-FDC1-4AD1-8C12-B3CF2651502A}">
      <dgm:prSet/>
      <dgm:spPr/>
      <dgm:t>
        <a:bodyPr/>
        <a:lstStyle/>
        <a:p>
          <a:endParaRPr lang="en-US"/>
        </a:p>
      </dgm:t>
    </dgm:pt>
    <dgm:pt modelId="{9B35B727-5E5C-4143-97C9-9D5CC5498ED0}" type="pres">
      <dgm:prSet presAssocID="{D4FD3939-18A4-40DA-A05E-8C249C14AE38}" presName="Name0" presStyleCnt="0">
        <dgm:presLayoutVars>
          <dgm:dir/>
          <dgm:animLvl val="lvl"/>
          <dgm:resizeHandles val="exact"/>
        </dgm:presLayoutVars>
      </dgm:prSet>
      <dgm:spPr/>
    </dgm:pt>
    <dgm:pt modelId="{1DE29801-429C-49A0-901A-1DA6C50BF6A2}" type="pres">
      <dgm:prSet presAssocID="{DC315BAF-F50E-481B-8BA9-7AC36212B553}" presName="linNode" presStyleCnt="0"/>
      <dgm:spPr/>
    </dgm:pt>
    <dgm:pt modelId="{935F86C4-26E2-44DD-8527-B6428244A537}" type="pres">
      <dgm:prSet presAssocID="{DC315BAF-F50E-481B-8BA9-7AC36212B553}" presName="parentText" presStyleLbl="node1" presStyleIdx="0" presStyleCnt="5" custScaleX="69745" custScaleY="57349" custLinFactNeighborX="-921" custLinFactNeighborY="-11998">
        <dgm:presLayoutVars>
          <dgm:chMax val="1"/>
          <dgm:bulletEnabled val="1"/>
        </dgm:presLayoutVars>
      </dgm:prSet>
      <dgm:spPr/>
    </dgm:pt>
    <dgm:pt modelId="{0818B313-3641-409C-BACC-CE69A3D6A83C}" type="pres">
      <dgm:prSet presAssocID="{DC315BAF-F50E-481B-8BA9-7AC36212B553}" presName="descendantText" presStyleLbl="alignAccFollowNode1" presStyleIdx="0" presStyleCnt="5" custScaleX="115176" custLinFactNeighborX="192">
        <dgm:presLayoutVars>
          <dgm:bulletEnabled val="1"/>
        </dgm:presLayoutVars>
      </dgm:prSet>
      <dgm:spPr/>
    </dgm:pt>
    <dgm:pt modelId="{0B3BEE9E-241A-430D-9F43-7B4E5F110A36}" type="pres">
      <dgm:prSet presAssocID="{11099E89-5743-4232-B163-02AA06009FE3}" presName="sp" presStyleCnt="0"/>
      <dgm:spPr/>
    </dgm:pt>
    <dgm:pt modelId="{068E3A0B-F758-4355-8288-0ECDBF972916}" type="pres">
      <dgm:prSet presAssocID="{671BCC01-A58D-421E-88A8-B83E9812C5E0}" presName="linNode" presStyleCnt="0"/>
      <dgm:spPr/>
    </dgm:pt>
    <dgm:pt modelId="{62F2D1F1-93D0-4E20-8D3C-1024E8D9979F}" type="pres">
      <dgm:prSet presAssocID="{671BCC01-A58D-421E-88A8-B83E9812C5E0}" presName="parentText" presStyleLbl="node1" presStyleIdx="1" presStyleCnt="5" custScaleX="69745" custScaleY="57349" custLinFactNeighborX="-921" custLinFactNeighborY="-11998">
        <dgm:presLayoutVars>
          <dgm:chMax val="1"/>
          <dgm:bulletEnabled val="1"/>
        </dgm:presLayoutVars>
      </dgm:prSet>
      <dgm:spPr/>
    </dgm:pt>
    <dgm:pt modelId="{AC8CFA19-F35E-4915-BB12-448E7E208DC5}" type="pres">
      <dgm:prSet presAssocID="{671BCC01-A58D-421E-88A8-B83E9812C5E0}" presName="descendantText" presStyleLbl="alignAccFollowNode1" presStyleIdx="1" presStyleCnt="5" custScaleX="115176" custLinFactNeighborX="192">
        <dgm:presLayoutVars>
          <dgm:bulletEnabled val="1"/>
        </dgm:presLayoutVars>
      </dgm:prSet>
      <dgm:spPr/>
    </dgm:pt>
    <dgm:pt modelId="{E7C0D525-3F27-4A18-99AC-DB950111BFF2}" type="pres">
      <dgm:prSet presAssocID="{69832D27-38AA-4142-8D6E-C92E8FE1B7AB}" presName="sp" presStyleCnt="0"/>
      <dgm:spPr/>
    </dgm:pt>
    <dgm:pt modelId="{DC26B071-66B2-4DF5-B6A8-CBE43CD7F7BE}" type="pres">
      <dgm:prSet presAssocID="{DCAB6716-149C-42F2-AF42-7D33AE5B1183}" presName="linNode" presStyleCnt="0"/>
      <dgm:spPr/>
    </dgm:pt>
    <dgm:pt modelId="{1A150B26-FDF9-4698-9CC2-A4B3325591F6}" type="pres">
      <dgm:prSet presAssocID="{DCAB6716-149C-42F2-AF42-7D33AE5B1183}" presName="parentText" presStyleLbl="node1" presStyleIdx="2" presStyleCnt="5" custScaleX="69745" custScaleY="57349" custLinFactNeighborX="-921" custLinFactNeighborY="-11141">
        <dgm:presLayoutVars>
          <dgm:chMax val="1"/>
          <dgm:bulletEnabled val="1"/>
        </dgm:presLayoutVars>
      </dgm:prSet>
      <dgm:spPr/>
    </dgm:pt>
    <dgm:pt modelId="{FAA5FEF6-BC63-4BB2-810E-7FDAB0A3DA97}" type="pres">
      <dgm:prSet presAssocID="{DCAB6716-149C-42F2-AF42-7D33AE5B1183}" presName="descendantText" presStyleLbl="alignAccFollowNode1" presStyleIdx="2" presStyleCnt="5" custScaleX="115176" custLinFactNeighborX="192" custLinFactNeighborY="-132">
        <dgm:presLayoutVars>
          <dgm:bulletEnabled val="1"/>
        </dgm:presLayoutVars>
      </dgm:prSet>
      <dgm:spPr/>
    </dgm:pt>
    <dgm:pt modelId="{785F322F-7D8E-4E49-945B-79C428BD1209}" type="pres">
      <dgm:prSet presAssocID="{51C82140-E03B-4B62-A671-3C096EDAC492}" presName="sp" presStyleCnt="0"/>
      <dgm:spPr/>
    </dgm:pt>
    <dgm:pt modelId="{A1A6109B-BEEF-43C2-A0FE-6D9EAC2C8AA1}" type="pres">
      <dgm:prSet presAssocID="{1AE6705A-BF6C-4CC7-B563-7D921675BC78}" presName="linNode" presStyleCnt="0"/>
      <dgm:spPr/>
    </dgm:pt>
    <dgm:pt modelId="{31A5245D-5499-4D47-A585-D274661C82CF}" type="pres">
      <dgm:prSet presAssocID="{1AE6705A-BF6C-4CC7-B563-7D921675BC78}" presName="parentText" presStyleLbl="node1" presStyleIdx="3" presStyleCnt="5" custScaleX="69745" custScaleY="57349" custLinFactNeighborX="-921" custLinFactNeighborY="-11998">
        <dgm:presLayoutVars>
          <dgm:chMax val="1"/>
          <dgm:bulletEnabled val="1"/>
        </dgm:presLayoutVars>
      </dgm:prSet>
      <dgm:spPr/>
    </dgm:pt>
    <dgm:pt modelId="{1A3DAAFD-4608-43AB-AF82-EA55C14FEDB7}" type="pres">
      <dgm:prSet presAssocID="{1AE6705A-BF6C-4CC7-B563-7D921675BC78}" presName="descendantText" presStyleLbl="alignAccFollowNode1" presStyleIdx="3" presStyleCnt="5" custScaleX="115176" custLinFactNeighborX="192">
        <dgm:presLayoutVars>
          <dgm:bulletEnabled val="1"/>
        </dgm:presLayoutVars>
      </dgm:prSet>
      <dgm:spPr/>
    </dgm:pt>
    <dgm:pt modelId="{DB4E9171-05DD-4903-87CD-7F97BDD470CA}" type="pres">
      <dgm:prSet presAssocID="{A0C594A2-3DB6-4C42-8661-922B414F3F85}" presName="sp" presStyleCnt="0"/>
      <dgm:spPr/>
    </dgm:pt>
    <dgm:pt modelId="{BA14F22B-F1FA-4151-893C-322F41FC0D05}" type="pres">
      <dgm:prSet presAssocID="{6E91C4BD-CA79-4A10-9E16-389F6CF07B74}" presName="linNode" presStyleCnt="0"/>
      <dgm:spPr/>
    </dgm:pt>
    <dgm:pt modelId="{34E7CD8B-3831-417A-A8CB-4D38FF29E111}" type="pres">
      <dgm:prSet presAssocID="{6E91C4BD-CA79-4A10-9E16-389F6CF07B74}" presName="parentText" presStyleLbl="node1" presStyleIdx="4" presStyleCnt="5" custScaleX="69745" custScaleY="57349" custLinFactNeighborX="-921" custLinFactNeighborY="-11998">
        <dgm:presLayoutVars>
          <dgm:chMax val="1"/>
          <dgm:bulletEnabled val="1"/>
        </dgm:presLayoutVars>
      </dgm:prSet>
      <dgm:spPr/>
    </dgm:pt>
    <dgm:pt modelId="{F7A0A997-D41E-4297-8849-959B940FA209}" type="pres">
      <dgm:prSet presAssocID="{6E91C4BD-CA79-4A10-9E16-389F6CF07B74}" presName="descendantText" presStyleLbl="alignAccFollowNode1" presStyleIdx="4" presStyleCnt="5" custScaleX="115176" custLinFactNeighborX="192">
        <dgm:presLayoutVars>
          <dgm:bulletEnabled val="1"/>
        </dgm:presLayoutVars>
      </dgm:prSet>
      <dgm:spPr/>
    </dgm:pt>
  </dgm:ptLst>
  <dgm:cxnLst>
    <dgm:cxn modelId="{21946E00-8C98-1C47-83A7-3300EE391643}" type="presOf" srcId="{1AE6705A-BF6C-4CC7-B563-7D921675BC78}" destId="{31A5245D-5499-4D47-A585-D274661C82CF}" srcOrd="0" destOrd="0" presId="urn:microsoft.com/office/officeart/2005/8/layout/vList5"/>
    <dgm:cxn modelId="{96B3F302-32E7-DB41-B61E-7C7643C4E996}" type="presOf" srcId="{F17CCAB9-8C3B-4DE3-892F-61D40CE4FCC8}" destId="{FAA5FEF6-BC63-4BB2-810E-7FDAB0A3DA97}" srcOrd="0" destOrd="1" presId="urn:microsoft.com/office/officeart/2005/8/layout/vList5"/>
    <dgm:cxn modelId="{5A01CD26-7129-9E4A-A401-F0F80F2F9171}" type="presOf" srcId="{671BCC01-A58D-421E-88A8-B83E9812C5E0}" destId="{62F2D1F1-93D0-4E20-8D3C-1024E8D9979F}" srcOrd="0" destOrd="0" presId="urn:microsoft.com/office/officeart/2005/8/layout/vList5"/>
    <dgm:cxn modelId="{74A1F729-3979-2C47-BBDF-B4903407841E}" srcId="{6E91C4BD-CA79-4A10-9E16-389F6CF07B74}" destId="{0B0D24B1-7228-6141-AC80-BDD1DFE2D16A}" srcOrd="1" destOrd="0" parTransId="{A7C5014C-E1B4-A34F-AEBA-1BFC836FCF17}" sibTransId="{4C5A016C-7BE3-4148-95E7-0AE03C1B0847}"/>
    <dgm:cxn modelId="{186EA030-2115-4077-B0FC-A7650A071536}" srcId="{D4FD3939-18A4-40DA-A05E-8C249C14AE38}" destId="{671BCC01-A58D-421E-88A8-B83E9812C5E0}" srcOrd="1" destOrd="0" parTransId="{06C51FA9-7ECD-47DD-90EF-42FB2FF175B6}" sibTransId="{69832D27-38AA-4142-8D6E-C92E8FE1B7AB}"/>
    <dgm:cxn modelId="{08622F34-720F-304B-9F1B-3B476BE0F585}" type="presOf" srcId="{369807D1-F5BD-4723-9259-4A58507E48C8}" destId="{0818B313-3641-409C-BACC-CE69A3D6A83C}" srcOrd="0" destOrd="1" presId="urn:microsoft.com/office/officeart/2005/8/layout/vList5"/>
    <dgm:cxn modelId="{BFB7B135-574A-8D46-A15F-18677C19F9A5}" type="presOf" srcId="{8D222F08-82C0-4E67-93C5-CC64A1FE3A27}" destId="{FAA5FEF6-BC63-4BB2-810E-7FDAB0A3DA97}" srcOrd="0" destOrd="0" presId="urn:microsoft.com/office/officeart/2005/8/layout/vList5"/>
    <dgm:cxn modelId="{3AAD8A38-C537-425C-939F-D3285774891B}" srcId="{D4FD3939-18A4-40DA-A05E-8C249C14AE38}" destId="{DC315BAF-F50E-481B-8BA9-7AC36212B553}" srcOrd="0" destOrd="0" parTransId="{EE177B78-6956-4203-B791-DDA3A8487791}" sibTransId="{11099E89-5743-4232-B163-02AA06009FE3}"/>
    <dgm:cxn modelId="{EE4FE039-D575-5D4E-9790-E34C9A82C2D1}" type="presOf" srcId="{2DE1EF0A-066C-443F-9DB5-483AC0F0C1C8}" destId="{FAA5FEF6-BC63-4BB2-810E-7FDAB0A3DA97}" srcOrd="0" destOrd="3" presId="urn:microsoft.com/office/officeart/2005/8/layout/vList5"/>
    <dgm:cxn modelId="{7BC7EE42-FDC1-4AD1-8C12-B3CF2651502A}" srcId="{DCAB6716-149C-42F2-AF42-7D33AE5B1183}" destId="{F17CCAB9-8C3B-4DE3-892F-61D40CE4FCC8}" srcOrd="1" destOrd="0" parTransId="{5E782133-B138-4786-8F49-F54D46173E1C}" sibTransId="{3D5EBAE2-B442-421C-87FF-34645F17275B}"/>
    <dgm:cxn modelId="{4FA68243-4170-1A40-9BA6-6C082A66DE37}" type="presOf" srcId="{DCAB6716-149C-42F2-AF42-7D33AE5B1183}" destId="{1A150B26-FDF9-4698-9CC2-A4B3325591F6}" srcOrd="0" destOrd="0" presId="urn:microsoft.com/office/officeart/2005/8/layout/vList5"/>
    <dgm:cxn modelId="{C0B14E45-DC04-AF48-BF80-84B9FB7751B7}" type="presOf" srcId="{6FD858EF-F130-490F-955D-F0BD94013FDE}" destId="{1A3DAAFD-4608-43AB-AF82-EA55C14FEDB7}" srcOrd="0" destOrd="0" presId="urn:microsoft.com/office/officeart/2005/8/layout/vList5"/>
    <dgm:cxn modelId="{C08B614A-5C9B-8246-A1DA-F96245024501}" type="presOf" srcId="{850853F0-BADF-4EA3-835C-FC0FBE5AFAB8}" destId="{AC8CFA19-F35E-4915-BB12-448E7E208DC5}" srcOrd="0" destOrd="0" presId="urn:microsoft.com/office/officeart/2005/8/layout/vList5"/>
    <dgm:cxn modelId="{BC46595C-DFB4-417A-85AB-05339592AD52}" srcId="{DC315BAF-F50E-481B-8BA9-7AC36212B553}" destId="{203B48A3-B4A9-4801-A979-C03197484F20}" srcOrd="0" destOrd="0" parTransId="{70C900D0-3B2C-4EF7-B93C-8C37221E09C0}" sibTransId="{6598AF67-B7C8-42B9-AEE0-FC4EC98EEFE1}"/>
    <dgm:cxn modelId="{430F896B-FCB6-4FC0-B178-8BC6AC9EF25B}" srcId="{671BCC01-A58D-421E-88A8-B83E9812C5E0}" destId="{6F1EB85B-999C-4B88-B1A7-3F7921F11F75}" srcOrd="1" destOrd="0" parTransId="{E7AF2403-DB64-4D0A-98FB-563E28C97C38}" sibTransId="{F11F86A6-2EED-4D63-8BE0-51076119BAC7}"/>
    <dgm:cxn modelId="{58315A70-0F37-C942-920C-573BECAC73CD}" type="presOf" srcId="{5E9D4FFA-EA9A-4E24-86FE-C5107829B69F}" destId="{AC8CFA19-F35E-4915-BB12-448E7E208DC5}" srcOrd="0" destOrd="3" presId="urn:microsoft.com/office/officeart/2005/8/layout/vList5"/>
    <dgm:cxn modelId="{A576F972-454A-4096-87EE-39884B4EF9C8}" srcId="{6E91C4BD-CA79-4A10-9E16-389F6CF07B74}" destId="{3393F05A-45F3-4997-A714-FD69C5F4261B}" srcOrd="0" destOrd="0" parTransId="{5D0F027A-1A64-483F-9FD4-CE77DB33366D}" sibTransId="{091593F6-17E8-40E8-8909-C920BFCA3948}"/>
    <dgm:cxn modelId="{545D5B84-1897-5F40-A576-59E45917EC56}" type="presOf" srcId="{F5350901-3DFE-4471-B37F-001231D050E6}" destId="{FAA5FEF6-BC63-4BB2-810E-7FDAB0A3DA97}" srcOrd="0" destOrd="2" presId="urn:microsoft.com/office/officeart/2005/8/layout/vList5"/>
    <dgm:cxn modelId="{ACEAA984-B23E-4EF3-9416-424C87A54921}" type="presOf" srcId="{D4FD3939-18A4-40DA-A05E-8C249C14AE38}" destId="{9B35B727-5E5C-4143-97C9-9D5CC5498ED0}" srcOrd="0" destOrd="0" presId="urn:microsoft.com/office/officeart/2005/8/layout/vList5"/>
    <dgm:cxn modelId="{9148B985-C4FF-7C4D-BC80-D14A2E93954A}" type="presOf" srcId="{3393F05A-45F3-4997-A714-FD69C5F4261B}" destId="{F7A0A997-D41E-4297-8849-959B940FA209}" srcOrd="0" destOrd="0" presId="urn:microsoft.com/office/officeart/2005/8/layout/vList5"/>
    <dgm:cxn modelId="{705FD388-D7C0-463B-B0A4-8E0D14284DB5}" srcId="{D4FD3939-18A4-40DA-A05E-8C249C14AE38}" destId="{1AE6705A-BF6C-4CC7-B563-7D921675BC78}" srcOrd="3" destOrd="0" parTransId="{68A999F9-1036-4AA4-B70A-2BE9287DD432}" sibTransId="{A0C594A2-3DB6-4C42-8661-922B414F3F85}"/>
    <dgm:cxn modelId="{03ED31A3-870C-480F-8692-8CDC1D3F9A3B}" srcId="{671BCC01-A58D-421E-88A8-B83E9812C5E0}" destId="{850853F0-BADF-4EA3-835C-FC0FBE5AFAB8}" srcOrd="0" destOrd="0" parTransId="{0ECACFB5-CA29-480B-BA5D-CDB1B724EFC3}" sibTransId="{02DA7EF7-1458-4CE9-AFC6-93A4EFB7A89E}"/>
    <dgm:cxn modelId="{81942FA4-CD14-49B3-AF41-643FEDA507BD}" srcId="{671BCC01-A58D-421E-88A8-B83E9812C5E0}" destId="{5E9D4FFA-EA9A-4E24-86FE-C5107829B69F}" srcOrd="3" destOrd="0" parTransId="{5FA78495-6463-44FD-B8A0-68AA97B24A9B}" sibTransId="{ACF844C4-EE78-4DD5-B528-6435BE47E89C}"/>
    <dgm:cxn modelId="{93B4DCA9-BE83-4FAF-A8F0-1A59D52E5630}" srcId="{DCAB6716-149C-42F2-AF42-7D33AE5B1183}" destId="{8D222F08-82C0-4E67-93C5-CC64A1FE3A27}" srcOrd="0" destOrd="0" parTransId="{6B75ECF2-5008-44E0-BDBB-AC861A41590D}" sibTransId="{AABBF5CB-6003-4E5C-A25D-BB4AF79EFFAC}"/>
    <dgm:cxn modelId="{46511BB3-C3B7-704D-815E-1F7FCD6A4D83}" type="presOf" srcId="{DC315BAF-F50E-481B-8BA9-7AC36212B553}" destId="{935F86C4-26E2-44DD-8527-B6428244A537}" srcOrd="0" destOrd="0" presId="urn:microsoft.com/office/officeart/2005/8/layout/vList5"/>
    <dgm:cxn modelId="{56CE38B8-E628-431B-A870-82E417279EF5}" srcId="{DCAB6716-149C-42F2-AF42-7D33AE5B1183}" destId="{2DE1EF0A-066C-443F-9DB5-483AC0F0C1C8}" srcOrd="3" destOrd="0" parTransId="{345A9486-8B4F-4312-B41B-19DECD282335}" sibTransId="{99ADE320-A52F-4F68-8A4D-18ACD7E896BD}"/>
    <dgm:cxn modelId="{A422B6BE-D173-C645-ACDC-49EA95B9E610}" type="presOf" srcId="{6F1EB85B-999C-4B88-B1A7-3F7921F11F75}" destId="{AC8CFA19-F35E-4915-BB12-448E7E208DC5}" srcOrd="0" destOrd="1" presId="urn:microsoft.com/office/officeart/2005/8/layout/vList5"/>
    <dgm:cxn modelId="{C093B6BE-893C-47FF-8340-9AE442956309}" srcId="{DC315BAF-F50E-481B-8BA9-7AC36212B553}" destId="{369807D1-F5BD-4723-9259-4A58507E48C8}" srcOrd="1" destOrd="0" parTransId="{63C7FC2C-9B0C-4EAC-A389-AE9B6D12E7CB}" sibTransId="{4AD5E77D-7E0E-4282-A45B-17BEF32C3198}"/>
    <dgm:cxn modelId="{B31E44C0-F4E8-1C40-967F-F457BDFC2140}" type="presOf" srcId="{203B48A3-B4A9-4801-A979-C03197484F20}" destId="{0818B313-3641-409C-BACC-CE69A3D6A83C}" srcOrd="0" destOrd="0" presId="urn:microsoft.com/office/officeart/2005/8/layout/vList5"/>
    <dgm:cxn modelId="{117561C4-7C62-4506-A66B-A7BC7DC50AED}" srcId="{1AE6705A-BF6C-4CC7-B563-7D921675BC78}" destId="{E77F73EF-FAA5-452C-9AAB-2B23B20ABBE8}" srcOrd="1" destOrd="0" parTransId="{D8C05999-4869-4888-A54D-D2F25E2607B1}" sibTransId="{1C869E37-2039-4AE1-ACF3-0AC83A4A3931}"/>
    <dgm:cxn modelId="{2055D3C9-682C-C541-A00C-4A6108F70690}" type="presOf" srcId="{0B0D24B1-7228-6141-AC80-BDD1DFE2D16A}" destId="{F7A0A997-D41E-4297-8849-959B940FA209}" srcOrd="0" destOrd="1" presId="urn:microsoft.com/office/officeart/2005/8/layout/vList5"/>
    <dgm:cxn modelId="{AF10DACA-9E61-4B4B-8848-FD93A01795C2}" srcId="{DCAB6716-149C-42F2-AF42-7D33AE5B1183}" destId="{F5350901-3DFE-4471-B37F-001231D050E6}" srcOrd="2" destOrd="0" parTransId="{DE424494-537E-4254-8611-FE503027305E}" sibTransId="{0C501F83-A739-4A84-9871-3CA31F80D1BF}"/>
    <dgm:cxn modelId="{7DF155CC-D31E-4542-8AF2-FD0FBD9CE2C3}" srcId="{1AE6705A-BF6C-4CC7-B563-7D921675BC78}" destId="{6FD858EF-F130-490F-955D-F0BD94013FDE}" srcOrd="0" destOrd="0" parTransId="{FFA48040-B2DB-49A6-A648-FA1DA5FF504B}" sibTransId="{1FCCFF35-896D-4F90-9868-809BA9A7CB8E}"/>
    <dgm:cxn modelId="{107643CF-68F2-C848-9E9F-F4038FD446D3}" type="presOf" srcId="{E77F73EF-FAA5-452C-9AAB-2B23B20ABBE8}" destId="{1A3DAAFD-4608-43AB-AF82-EA55C14FEDB7}" srcOrd="0" destOrd="1" presId="urn:microsoft.com/office/officeart/2005/8/layout/vList5"/>
    <dgm:cxn modelId="{B12958D4-601B-469C-B905-86706934D66E}" srcId="{D4FD3939-18A4-40DA-A05E-8C249C14AE38}" destId="{DCAB6716-149C-42F2-AF42-7D33AE5B1183}" srcOrd="2" destOrd="0" parTransId="{4F0D7E45-8C3E-42B8-81FC-AD9549F9D071}" sibTransId="{51C82140-E03B-4B62-A671-3C096EDAC492}"/>
    <dgm:cxn modelId="{051FD3D9-8FFD-1D48-B5C2-942B610C6D79}" type="presOf" srcId="{6E91C4BD-CA79-4A10-9E16-389F6CF07B74}" destId="{34E7CD8B-3831-417A-A8CB-4D38FF29E111}" srcOrd="0" destOrd="0" presId="urn:microsoft.com/office/officeart/2005/8/layout/vList5"/>
    <dgm:cxn modelId="{6C997FDF-31B0-3544-8CE3-3742ED212F5A}" type="presOf" srcId="{B4248C6D-9184-4388-AC14-920918E2C481}" destId="{AC8CFA19-F35E-4915-BB12-448E7E208DC5}" srcOrd="0" destOrd="2" presId="urn:microsoft.com/office/officeart/2005/8/layout/vList5"/>
    <dgm:cxn modelId="{9D52A0E0-000F-492E-B2CE-B5C0CBD50EFF}" srcId="{D4FD3939-18A4-40DA-A05E-8C249C14AE38}" destId="{6E91C4BD-CA79-4A10-9E16-389F6CF07B74}" srcOrd="4" destOrd="0" parTransId="{C4562A47-C2B6-42C2-99E1-59AFB4B1E029}" sibTransId="{113D4460-928B-4486-A147-624FDFA00681}"/>
    <dgm:cxn modelId="{E75B62EB-3408-4A0C-85E6-D91569D33D28}" srcId="{671BCC01-A58D-421E-88A8-B83E9812C5E0}" destId="{B4248C6D-9184-4388-AC14-920918E2C481}" srcOrd="2" destOrd="0" parTransId="{D048948B-E324-4A14-B336-9AF5C9016263}" sibTransId="{E9B72F88-6A17-47D9-9C21-F5F4BB73E899}"/>
    <dgm:cxn modelId="{7A055775-C830-D545-B282-63FAA5A5B6A8}" type="presParOf" srcId="{9B35B727-5E5C-4143-97C9-9D5CC5498ED0}" destId="{1DE29801-429C-49A0-901A-1DA6C50BF6A2}" srcOrd="0" destOrd="0" presId="urn:microsoft.com/office/officeart/2005/8/layout/vList5"/>
    <dgm:cxn modelId="{EEE7DE48-2E78-714F-B322-A0309D8CD8A4}" type="presParOf" srcId="{1DE29801-429C-49A0-901A-1DA6C50BF6A2}" destId="{935F86C4-26E2-44DD-8527-B6428244A537}" srcOrd="0" destOrd="0" presId="urn:microsoft.com/office/officeart/2005/8/layout/vList5"/>
    <dgm:cxn modelId="{0AADA337-E437-1544-A86B-10C222958BBC}" type="presParOf" srcId="{1DE29801-429C-49A0-901A-1DA6C50BF6A2}" destId="{0818B313-3641-409C-BACC-CE69A3D6A83C}" srcOrd="1" destOrd="0" presId="urn:microsoft.com/office/officeart/2005/8/layout/vList5"/>
    <dgm:cxn modelId="{7750B908-8F72-8B4F-968C-4A06685512CB}" type="presParOf" srcId="{9B35B727-5E5C-4143-97C9-9D5CC5498ED0}" destId="{0B3BEE9E-241A-430D-9F43-7B4E5F110A36}" srcOrd="1" destOrd="0" presId="urn:microsoft.com/office/officeart/2005/8/layout/vList5"/>
    <dgm:cxn modelId="{B7ED05BC-A1DC-C74F-90DB-C0D0E8531C0F}" type="presParOf" srcId="{9B35B727-5E5C-4143-97C9-9D5CC5498ED0}" destId="{068E3A0B-F758-4355-8288-0ECDBF972916}" srcOrd="2" destOrd="0" presId="urn:microsoft.com/office/officeart/2005/8/layout/vList5"/>
    <dgm:cxn modelId="{F03D19F1-7910-AE4E-87E3-359B9CF224E6}" type="presParOf" srcId="{068E3A0B-F758-4355-8288-0ECDBF972916}" destId="{62F2D1F1-93D0-4E20-8D3C-1024E8D9979F}" srcOrd="0" destOrd="0" presId="urn:microsoft.com/office/officeart/2005/8/layout/vList5"/>
    <dgm:cxn modelId="{BE32E9EB-13FB-D846-9098-9064E153CD58}" type="presParOf" srcId="{068E3A0B-F758-4355-8288-0ECDBF972916}" destId="{AC8CFA19-F35E-4915-BB12-448E7E208DC5}" srcOrd="1" destOrd="0" presId="urn:microsoft.com/office/officeart/2005/8/layout/vList5"/>
    <dgm:cxn modelId="{E49DC938-AB48-F34A-8E68-2353575A9B60}" type="presParOf" srcId="{9B35B727-5E5C-4143-97C9-9D5CC5498ED0}" destId="{E7C0D525-3F27-4A18-99AC-DB950111BFF2}" srcOrd="3" destOrd="0" presId="urn:microsoft.com/office/officeart/2005/8/layout/vList5"/>
    <dgm:cxn modelId="{1C303863-3142-1E4D-9E65-6307B6D13670}" type="presParOf" srcId="{9B35B727-5E5C-4143-97C9-9D5CC5498ED0}" destId="{DC26B071-66B2-4DF5-B6A8-CBE43CD7F7BE}" srcOrd="4" destOrd="0" presId="urn:microsoft.com/office/officeart/2005/8/layout/vList5"/>
    <dgm:cxn modelId="{4DCA3DA9-9D69-A74B-BE94-1C11D458C280}" type="presParOf" srcId="{DC26B071-66B2-4DF5-B6A8-CBE43CD7F7BE}" destId="{1A150B26-FDF9-4698-9CC2-A4B3325591F6}" srcOrd="0" destOrd="0" presId="urn:microsoft.com/office/officeart/2005/8/layout/vList5"/>
    <dgm:cxn modelId="{622436DA-D581-7E48-BC87-5D9122BA268B}" type="presParOf" srcId="{DC26B071-66B2-4DF5-B6A8-CBE43CD7F7BE}" destId="{FAA5FEF6-BC63-4BB2-810E-7FDAB0A3DA97}" srcOrd="1" destOrd="0" presId="urn:microsoft.com/office/officeart/2005/8/layout/vList5"/>
    <dgm:cxn modelId="{C377D3AC-0514-D144-8683-654F25D9F27E}" type="presParOf" srcId="{9B35B727-5E5C-4143-97C9-9D5CC5498ED0}" destId="{785F322F-7D8E-4E49-945B-79C428BD1209}" srcOrd="5" destOrd="0" presId="urn:microsoft.com/office/officeart/2005/8/layout/vList5"/>
    <dgm:cxn modelId="{C272A432-D39E-DD4D-8EE4-B458ECB78859}" type="presParOf" srcId="{9B35B727-5E5C-4143-97C9-9D5CC5498ED0}" destId="{A1A6109B-BEEF-43C2-A0FE-6D9EAC2C8AA1}" srcOrd="6" destOrd="0" presId="urn:microsoft.com/office/officeart/2005/8/layout/vList5"/>
    <dgm:cxn modelId="{EC6FE30C-4B98-364A-8584-38522BBE19BA}" type="presParOf" srcId="{A1A6109B-BEEF-43C2-A0FE-6D9EAC2C8AA1}" destId="{31A5245D-5499-4D47-A585-D274661C82CF}" srcOrd="0" destOrd="0" presId="urn:microsoft.com/office/officeart/2005/8/layout/vList5"/>
    <dgm:cxn modelId="{769A560B-9767-8F41-8A0E-339BB7AEE551}" type="presParOf" srcId="{A1A6109B-BEEF-43C2-A0FE-6D9EAC2C8AA1}" destId="{1A3DAAFD-4608-43AB-AF82-EA55C14FEDB7}" srcOrd="1" destOrd="0" presId="urn:microsoft.com/office/officeart/2005/8/layout/vList5"/>
    <dgm:cxn modelId="{5D51F960-8408-844C-A542-1CD1440600B0}" type="presParOf" srcId="{9B35B727-5E5C-4143-97C9-9D5CC5498ED0}" destId="{DB4E9171-05DD-4903-87CD-7F97BDD470CA}" srcOrd="7" destOrd="0" presId="urn:microsoft.com/office/officeart/2005/8/layout/vList5"/>
    <dgm:cxn modelId="{71FFFFBF-44A8-214C-8803-04C805A1CC08}" type="presParOf" srcId="{9B35B727-5E5C-4143-97C9-9D5CC5498ED0}" destId="{BA14F22B-F1FA-4151-893C-322F41FC0D05}" srcOrd="8" destOrd="0" presId="urn:microsoft.com/office/officeart/2005/8/layout/vList5"/>
    <dgm:cxn modelId="{2A21F800-6E20-B045-B8C0-EA7882DD7CD7}" type="presParOf" srcId="{BA14F22B-F1FA-4151-893C-322F41FC0D05}" destId="{34E7CD8B-3831-417A-A8CB-4D38FF29E111}" srcOrd="0" destOrd="0" presId="urn:microsoft.com/office/officeart/2005/8/layout/vList5"/>
    <dgm:cxn modelId="{6DB46383-F9DC-4841-AC02-E104FD383EBA}" type="presParOf" srcId="{BA14F22B-F1FA-4151-893C-322F41FC0D05}" destId="{F7A0A997-D41E-4297-8849-959B940FA20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84D75F5-AE47-43C4-8934-2A3C53E0DB28}" type="doc">
      <dgm:prSet loTypeId="urn:microsoft.com/office/officeart/2005/8/layout/default" loCatId="list" qsTypeId="urn:microsoft.com/office/officeart/2005/8/quickstyle/simple3" qsCatId="simple" csTypeId="urn:microsoft.com/office/officeart/2005/8/colors/colorful4" csCatId="colorful" phldr="1"/>
      <dgm:spPr/>
      <dgm:t>
        <a:bodyPr/>
        <a:lstStyle/>
        <a:p>
          <a:endParaRPr lang="en-US"/>
        </a:p>
      </dgm:t>
    </dgm:pt>
    <dgm:pt modelId="{A1597D23-F3B7-4EA7-89DD-69261116BA00}">
      <dgm:prSet phldrT="[Text]"/>
      <dgm:spPr>
        <a:solidFill>
          <a:schemeClr val="accent6">
            <a:lumMod val="60000"/>
            <a:lumOff val="40000"/>
          </a:schemeClr>
        </a:solidFill>
      </dgm:spPr>
      <dgm:t>
        <a:bodyPr/>
        <a:lstStyle/>
        <a:p>
          <a:r>
            <a:rPr lang="en-US" dirty="0">
              <a:latin typeface="Arial"/>
              <a:cs typeface="Arial"/>
            </a:rPr>
            <a:t>GE Area B5</a:t>
          </a:r>
        </a:p>
      </dgm:t>
    </dgm:pt>
    <dgm:pt modelId="{60106472-A020-4C10-8441-F997A026113E}" type="parTrans" cxnId="{75959BC9-CD89-467C-93F0-29044890512F}">
      <dgm:prSet/>
      <dgm:spPr/>
      <dgm:t>
        <a:bodyPr/>
        <a:lstStyle/>
        <a:p>
          <a:endParaRPr lang="en-US"/>
        </a:p>
      </dgm:t>
    </dgm:pt>
    <dgm:pt modelId="{A4C3509C-35CF-496B-B411-31AF8BD8451B}" type="sibTrans" cxnId="{75959BC9-CD89-467C-93F0-29044890512F}">
      <dgm:prSet/>
      <dgm:spPr/>
      <dgm:t>
        <a:bodyPr/>
        <a:lstStyle/>
        <a:p>
          <a:endParaRPr lang="en-US"/>
        </a:p>
      </dgm:t>
    </dgm:pt>
    <dgm:pt modelId="{003D8B5B-047F-4F2A-B4B3-1C750E9CC4FF}">
      <dgm:prSet phldrT="[Text]"/>
      <dgm:spPr>
        <a:solidFill>
          <a:schemeClr val="accent4">
            <a:lumMod val="60000"/>
            <a:lumOff val="40000"/>
          </a:schemeClr>
        </a:solidFill>
      </dgm:spPr>
      <dgm:t>
        <a:bodyPr/>
        <a:lstStyle/>
        <a:p>
          <a:r>
            <a:rPr lang="en-US" dirty="0">
              <a:latin typeface="Arial"/>
              <a:cs typeface="Arial"/>
            </a:rPr>
            <a:t>GE Area C3</a:t>
          </a:r>
        </a:p>
      </dgm:t>
    </dgm:pt>
    <dgm:pt modelId="{CADB5A5A-AA52-44E9-8156-554519CB0309}" type="parTrans" cxnId="{20398907-F816-4365-8F81-57351751034D}">
      <dgm:prSet/>
      <dgm:spPr/>
      <dgm:t>
        <a:bodyPr/>
        <a:lstStyle/>
        <a:p>
          <a:endParaRPr lang="en-US"/>
        </a:p>
      </dgm:t>
    </dgm:pt>
    <dgm:pt modelId="{FBC79876-D4EB-4E30-8F31-CBE74670085E}" type="sibTrans" cxnId="{20398907-F816-4365-8F81-57351751034D}">
      <dgm:prSet/>
      <dgm:spPr/>
      <dgm:t>
        <a:bodyPr/>
        <a:lstStyle/>
        <a:p>
          <a:endParaRPr lang="en-US"/>
        </a:p>
      </dgm:t>
    </dgm:pt>
    <dgm:pt modelId="{10172DDE-550A-49B2-8045-372CC185E305}">
      <dgm:prSet phldrT="[Text]"/>
      <dgm:spPr>
        <a:solidFill>
          <a:schemeClr val="accent5">
            <a:lumMod val="40000"/>
            <a:lumOff val="60000"/>
          </a:schemeClr>
        </a:solidFill>
      </dgm:spPr>
      <dgm:t>
        <a:bodyPr/>
        <a:lstStyle/>
        <a:p>
          <a:r>
            <a:rPr lang="en-US" dirty="0">
              <a:latin typeface="Arial"/>
              <a:cs typeface="Arial"/>
            </a:rPr>
            <a:t>GE Area D4</a:t>
          </a:r>
        </a:p>
      </dgm:t>
    </dgm:pt>
    <dgm:pt modelId="{F756DDB7-6A1D-4255-86D2-13D57F7C454C}" type="parTrans" cxnId="{6937001B-F42A-404D-A084-EC56D779151B}">
      <dgm:prSet/>
      <dgm:spPr/>
      <dgm:t>
        <a:bodyPr/>
        <a:lstStyle/>
        <a:p>
          <a:endParaRPr lang="en-US"/>
        </a:p>
      </dgm:t>
    </dgm:pt>
    <dgm:pt modelId="{4C2FE063-40CC-4D14-BE25-BA6875A7F440}" type="sibTrans" cxnId="{6937001B-F42A-404D-A084-EC56D779151B}">
      <dgm:prSet/>
      <dgm:spPr/>
      <dgm:t>
        <a:bodyPr/>
        <a:lstStyle/>
        <a:p>
          <a:endParaRPr lang="en-US"/>
        </a:p>
      </dgm:t>
    </dgm:pt>
    <dgm:pt modelId="{169AE380-BF89-4D2E-B372-9A6CF965589A}" type="pres">
      <dgm:prSet presAssocID="{B84D75F5-AE47-43C4-8934-2A3C53E0DB28}" presName="diagram" presStyleCnt="0">
        <dgm:presLayoutVars>
          <dgm:dir/>
          <dgm:resizeHandles val="exact"/>
        </dgm:presLayoutVars>
      </dgm:prSet>
      <dgm:spPr/>
    </dgm:pt>
    <dgm:pt modelId="{13F99987-D9BA-487D-A746-234C72265B6F}" type="pres">
      <dgm:prSet presAssocID="{A1597D23-F3B7-4EA7-89DD-69261116BA00}" presName="node" presStyleLbl="node1" presStyleIdx="0" presStyleCnt="3">
        <dgm:presLayoutVars>
          <dgm:bulletEnabled val="1"/>
        </dgm:presLayoutVars>
      </dgm:prSet>
      <dgm:spPr/>
    </dgm:pt>
    <dgm:pt modelId="{09F7D438-A8DE-4A76-BBCB-BC33C75F8C11}" type="pres">
      <dgm:prSet presAssocID="{A4C3509C-35CF-496B-B411-31AF8BD8451B}" presName="sibTrans" presStyleCnt="0"/>
      <dgm:spPr/>
    </dgm:pt>
    <dgm:pt modelId="{B73902BA-660C-43FC-A348-B670F3640FA8}" type="pres">
      <dgm:prSet presAssocID="{003D8B5B-047F-4F2A-B4B3-1C750E9CC4FF}" presName="node" presStyleLbl="node1" presStyleIdx="1" presStyleCnt="3">
        <dgm:presLayoutVars>
          <dgm:bulletEnabled val="1"/>
        </dgm:presLayoutVars>
      </dgm:prSet>
      <dgm:spPr/>
    </dgm:pt>
    <dgm:pt modelId="{B6F10F34-ECB3-45DC-874A-2F4BEA93EE0C}" type="pres">
      <dgm:prSet presAssocID="{FBC79876-D4EB-4E30-8F31-CBE74670085E}" presName="sibTrans" presStyleCnt="0"/>
      <dgm:spPr/>
    </dgm:pt>
    <dgm:pt modelId="{A87E18E5-D938-40E9-BA26-8F6EF283B957}" type="pres">
      <dgm:prSet presAssocID="{10172DDE-550A-49B2-8045-372CC185E305}" presName="node" presStyleLbl="node1" presStyleIdx="2" presStyleCnt="3">
        <dgm:presLayoutVars>
          <dgm:bulletEnabled val="1"/>
        </dgm:presLayoutVars>
      </dgm:prSet>
      <dgm:spPr/>
    </dgm:pt>
  </dgm:ptLst>
  <dgm:cxnLst>
    <dgm:cxn modelId="{20398907-F816-4365-8F81-57351751034D}" srcId="{B84D75F5-AE47-43C4-8934-2A3C53E0DB28}" destId="{003D8B5B-047F-4F2A-B4B3-1C750E9CC4FF}" srcOrd="1" destOrd="0" parTransId="{CADB5A5A-AA52-44E9-8156-554519CB0309}" sibTransId="{FBC79876-D4EB-4E30-8F31-CBE74670085E}"/>
    <dgm:cxn modelId="{6937001B-F42A-404D-A084-EC56D779151B}" srcId="{B84D75F5-AE47-43C4-8934-2A3C53E0DB28}" destId="{10172DDE-550A-49B2-8045-372CC185E305}" srcOrd="2" destOrd="0" parTransId="{F756DDB7-6A1D-4255-86D2-13D57F7C454C}" sibTransId="{4C2FE063-40CC-4D14-BE25-BA6875A7F440}"/>
    <dgm:cxn modelId="{A1200D53-C9B9-4FED-8412-F4BDCC8212D1}" type="presOf" srcId="{10172DDE-550A-49B2-8045-372CC185E305}" destId="{A87E18E5-D938-40E9-BA26-8F6EF283B957}" srcOrd="0" destOrd="0" presId="urn:microsoft.com/office/officeart/2005/8/layout/default"/>
    <dgm:cxn modelId="{74C46F77-354D-48EE-A4BC-5A32A2E4F6C1}" type="presOf" srcId="{B84D75F5-AE47-43C4-8934-2A3C53E0DB28}" destId="{169AE380-BF89-4D2E-B372-9A6CF965589A}" srcOrd="0" destOrd="0" presId="urn:microsoft.com/office/officeart/2005/8/layout/default"/>
    <dgm:cxn modelId="{75959BC9-CD89-467C-93F0-29044890512F}" srcId="{B84D75F5-AE47-43C4-8934-2A3C53E0DB28}" destId="{A1597D23-F3B7-4EA7-89DD-69261116BA00}" srcOrd="0" destOrd="0" parTransId="{60106472-A020-4C10-8441-F997A026113E}" sibTransId="{A4C3509C-35CF-496B-B411-31AF8BD8451B}"/>
    <dgm:cxn modelId="{B892C6ED-B7C3-4230-8FB2-29466256F9AB}" type="presOf" srcId="{A1597D23-F3B7-4EA7-89DD-69261116BA00}" destId="{13F99987-D9BA-487D-A746-234C72265B6F}" srcOrd="0" destOrd="0" presId="urn:microsoft.com/office/officeart/2005/8/layout/default"/>
    <dgm:cxn modelId="{807328F2-B532-4A3A-B024-4E4DA35906C7}" type="presOf" srcId="{003D8B5B-047F-4F2A-B4B3-1C750E9CC4FF}" destId="{B73902BA-660C-43FC-A348-B670F3640FA8}" srcOrd="0" destOrd="0" presId="urn:microsoft.com/office/officeart/2005/8/layout/default"/>
    <dgm:cxn modelId="{DAEB1764-033D-4093-8AD7-2F175C666962}" type="presParOf" srcId="{169AE380-BF89-4D2E-B372-9A6CF965589A}" destId="{13F99987-D9BA-487D-A746-234C72265B6F}" srcOrd="0" destOrd="0" presId="urn:microsoft.com/office/officeart/2005/8/layout/default"/>
    <dgm:cxn modelId="{EB79F490-4100-4C20-A54A-9478ED53A355}" type="presParOf" srcId="{169AE380-BF89-4D2E-B372-9A6CF965589A}" destId="{09F7D438-A8DE-4A76-BBCB-BC33C75F8C11}" srcOrd="1" destOrd="0" presId="urn:microsoft.com/office/officeart/2005/8/layout/default"/>
    <dgm:cxn modelId="{54B16315-B9BA-4047-B387-A6A9B6461FB4}" type="presParOf" srcId="{169AE380-BF89-4D2E-B372-9A6CF965589A}" destId="{B73902BA-660C-43FC-A348-B670F3640FA8}" srcOrd="2" destOrd="0" presId="urn:microsoft.com/office/officeart/2005/8/layout/default"/>
    <dgm:cxn modelId="{0D736E83-F162-4BCB-9F39-DD2083427E76}" type="presParOf" srcId="{169AE380-BF89-4D2E-B372-9A6CF965589A}" destId="{B6F10F34-ECB3-45DC-874A-2F4BEA93EE0C}" srcOrd="3" destOrd="0" presId="urn:microsoft.com/office/officeart/2005/8/layout/default"/>
    <dgm:cxn modelId="{BA4BD2FF-ED13-4307-B351-821A25F45FC3}" type="presParOf" srcId="{169AE380-BF89-4D2E-B372-9A6CF965589A}" destId="{A87E18E5-D938-40E9-BA26-8F6EF283B95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AC1D635-BAC6-4F60-8C68-368DD5221ABD}"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n-US"/>
        </a:p>
      </dgm:t>
    </dgm:pt>
    <dgm:pt modelId="{16DE1EEC-59C3-4403-A06C-1B6210F4857F}">
      <dgm:prSet phldrT="[Text]" custT="1"/>
      <dgm:spPr/>
      <dgm:t>
        <a:bodyPr/>
        <a:lstStyle/>
        <a:p>
          <a:r>
            <a:rPr lang="en-US" sz="2400">
              <a:latin typeface="Arial" panose="020B0604020202020204" pitchFamily="34" charset="0"/>
              <a:cs typeface="Arial" panose="020B0604020202020204" pitchFamily="34" charset="0"/>
            </a:rPr>
            <a:t>Register for 12-15 units.</a:t>
          </a:r>
        </a:p>
      </dgm:t>
    </dgm:pt>
    <dgm:pt modelId="{935167CC-CEA5-4AAC-B8C4-5F643F6EE2D3}" type="parTrans" cxnId="{ECC1CB80-61D4-421E-B81D-09DE3956F6CC}">
      <dgm:prSet/>
      <dgm:spPr/>
      <dgm:t>
        <a:bodyPr/>
        <a:lstStyle/>
        <a:p>
          <a:endParaRPr lang="en-US"/>
        </a:p>
      </dgm:t>
    </dgm:pt>
    <dgm:pt modelId="{A5BC71BA-5F68-49A9-BEDA-BE25E204ED4B}" type="sibTrans" cxnId="{ECC1CB80-61D4-421E-B81D-09DE3956F6CC}">
      <dgm:prSet/>
      <dgm:spPr/>
      <dgm:t>
        <a:bodyPr/>
        <a:lstStyle/>
        <a:p>
          <a:endParaRPr lang="en-US"/>
        </a:p>
      </dgm:t>
    </dgm:pt>
    <dgm:pt modelId="{7373C3D8-D55D-4C56-A6A0-1CE055C2BDE0}">
      <dgm:prSet custT="1"/>
      <dgm:spPr/>
      <dgm:t>
        <a:bodyPr/>
        <a:lstStyle/>
        <a:p>
          <a:r>
            <a:rPr lang="en-US" sz="2400" dirty="0">
              <a:latin typeface="Arial" panose="020B0604020202020204" pitchFamily="34" charset="0"/>
              <a:cs typeface="Arial" panose="020B0604020202020204" pitchFamily="34" charset="0"/>
            </a:rPr>
            <a:t>Review your curriculum and ask questions.</a:t>
          </a:r>
        </a:p>
      </dgm:t>
    </dgm:pt>
    <dgm:pt modelId="{0EC20C34-8EE4-4C6C-A8E9-D396DBD2C056}" type="parTrans" cxnId="{CBF7CBCB-7D31-483E-B9FD-27CF58DB03C4}">
      <dgm:prSet/>
      <dgm:spPr/>
      <dgm:t>
        <a:bodyPr/>
        <a:lstStyle/>
        <a:p>
          <a:endParaRPr lang="en-US"/>
        </a:p>
      </dgm:t>
    </dgm:pt>
    <dgm:pt modelId="{0C01F904-0817-4613-AF48-01AF33276439}" type="sibTrans" cxnId="{CBF7CBCB-7D31-483E-B9FD-27CF58DB03C4}">
      <dgm:prSet/>
      <dgm:spPr/>
      <dgm:t>
        <a:bodyPr/>
        <a:lstStyle/>
        <a:p>
          <a:endParaRPr lang="en-US"/>
        </a:p>
      </dgm:t>
    </dgm:pt>
    <dgm:pt modelId="{90B5CA5C-4A49-4D08-B71C-1557DDB2E80C}">
      <dgm:prSet custT="1"/>
      <dgm:spPr/>
      <dgm:t>
        <a:bodyPr/>
        <a:lstStyle/>
        <a:p>
          <a:r>
            <a:rPr lang="en-US" sz="2400" dirty="0">
              <a:latin typeface="Arial" panose="020B0604020202020204" pitchFamily="34" charset="0"/>
              <a:cs typeface="Arial" panose="020B0604020202020204" pitchFamily="34" charset="0"/>
            </a:rPr>
            <a:t>Know how to find us, your advisors, and how to contact us with questions.  </a:t>
          </a:r>
        </a:p>
      </dgm:t>
    </dgm:pt>
    <dgm:pt modelId="{6D3A27DF-1973-4DCD-A27B-7654584AE79B}" type="parTrans" cxnId="{8AF1A8EB-9F5E-47D5-BFA6-39B65E00F64C}">
      <dgm:prSet/>
      <dgm:spPr/>
      <dgm:t>
        <a:bodyPr/>
        <a:lstStyle/>
        <a:p>
          <a:endParaRPr lang="en-US"/>
        </a:p>
      </dgm:t>
    </dgm:pt>
    <dgm:pt modelId="{8C3E9566-FAB5-4480-8B3A-E974681CBBC3}" type="sibTrans" cxnId="{8AF1A8EB-9F5E-47D5-BFA6-39B65E00F64C}">
      <dgm:prSet/>
      <dgm:spPr/>
      <dgm:t>
        <a:bodyPr/>
        <a:lstStyle/>
        <a:p>
          <a:endParaRPr lang="en-US"/>
        </a:p>
      </dgm:t>
    </dgm:pt>
    <dgm:pt modelId="{84E7E5A6-E20D-BD44-8904-0F0BD249B943}" type="pres">
      <dgm:prSet presAssocID="{1AC1D635-BAC6-4F60-8C68-368DD5221ABD}" presName="linear" presStyleCnt="0">
        <dgm:presLayoutVars>
          <dgm:animLvl val="lvl"/>
          <dgm:resizeHandles val="exact"/>
        </dgm:presLayoutVars>
      </dgm:prSet>
      <dgm:spPr/>
    </dgm:pt>
    <dgm:pt modelId="{7300262D-1371-764E-BCCD-73B31B628CEC}" type="pres">
      <dgm:prSet presAssocID="{16DE1EEC-59C3-4403-A06C-1B6210F4857F}" presName="parentText" presStyleLbl="node1" presStyleIdx="0" presStyleCnt="3">
        <dgm:presLayoutVars>
          <dgm:chMax val="0"/>
          <dgm:bulletEnabled val="1"/>
        </dgm:presLayoutVars>
      </dgm:prSet>
      <dgm:spPr/>
    </dgm:pt>
    <dgm:pt modelId="{A598B991-A0A5-AF40-9FA3-28B38F51FB19}" type="pres">
      <dgm:prSet presAssocID="{A5BC71BA-5F68-49A9-BEDA-BE25E204ED4B}" presName="spacer" presStyleCnt="0"/>
      <dgm:spPr/>
    </dgm:pt>
    <dgm:pt modelId="{ACA3DD50-D31D-FC48-BD0C-C17D5977E274}" type="pres">
      <dgm:prSet presAssocID="{7373C3D8-D55D-4C56-A6A0-1CE055C2BDE0}" presName="parentText" presStyleLbl="node1" presStyleIdx="1" presStyleCnt="3">
        <dgm:presLayoutVars>
          <dgm:chMax val="0"/>
          <dgm:bulletEnabled val="1"/>
        </dgm:presLayoutVars>
      </dgm:prSet>
      <dgm:spPr/>
    </dgm:pt>
    <dgm:pt modelId="{50783D53-3055-924D-96C3-6E6101DDA6C6}" type="pres">
      <dgm:prSet presAssocID="{0C01F904-0817-4613-AF48-01AF33276439}" presName="spacer" presStyleCnt="0"/>
      <dgm:spPr/>
    </dgm:pt>
    <dgm:pt modelId="{057793FE-6E69-3B4E-AF8C-CA436E54CF06}" type="pres">
      <dgm:prSet presAssocID="{90B5CA5C-4A49-4D08-B71C-1557DDB2E80C}" presName="parentText" presStyleLbl="node1" presStyleIdx="2" presStyleCnt="3">
        <dgm:presLayoutVars>
          <dgm:chMax val="0"/>
          <dgm:bulletEnabled val="1"/>
        </dgm:presLayoutVars>
      </dgm:prSet>
      <dgm:spPr/>
    </dgm:pt>
  </dgm:ptLst>
  <dgm:cxnLst>
    <dgm:cxn modelId="{56BE1C03-1229-184D-AF58-0E6F5714CCCF}" type="presOf" srcId="{16DE1EEC-59C3-4403-A06C-1B6210F4857F}" destId="{7300262D-1371-764E-BCCD-73B31B628CEC}" srcOrd="0" destOrd="0" presId="urn:microsoft.com/office/officeart/2005/8/layout/vList2"/>
    <dgm:cxn modelId="{D8D7AF3F-EE85-684F-8B25-C93429249EB7}" type="presOf" srcId="{90B5CA5C-4A49-4D08-B71C-1557DDB2E80C}" destId="{057793FE-6E69-3B4E-AF8C-CA436E54CF06}" srcOrd="0" destOrd="0" presId="urn:microsoft.com/office/officeart/2005/8/layout/vList2"/>
    <dgm:cxn modelId="{740FE543-9BD2-114E-808A-3A54453F4422}" type="presOf" srcId="{1AC1D635-BAC6-4F60-8C68-368DD5221ABD}" destId="{84E7E5A6-E20D-BD44-8904-0F0BD249B943}" srcOrd="0" destOrd="0" presId="urn:microsoft.com/office/officeart/2005/8/layout/vList2"/>
    <dgm:cxn modelId="{ECC1CB80-61D4-421E-B81D-09DE3956F6CC}" srcId="{1AC1D635-BAC6-4F60-8C68-368DD5221ABD}" destId="{16DE1EEC-59C3-4403-A06C-1B6210F4857F}" srcOrd="0" destOrd="0" parTransId="{935167CC-CEA5-4AAC-B8C4-5F643F6EE2D3}" sibTransId="{A5BC71BA-5F68-49A9-BEDA-BE25E204ED4B}"/>
    <dgm:cxn modelId="{CBF7CBCB-7D31-483E-B9FD-27CF58DB03C4}" srcId="{1AC1D635-BAC6-4F60-8C68-368DD5221ABD}" destId="{7373C3D8-D55D-4C56-A6A0-1CE055C2BDE0}" srcOrd="1" destOrd="0" parTransId="{0EC20C34-8EE4-4C6C-A8E9-D396DBD2C056}" sibTransId="{0C01F904-0817-4613-AF48-01AF33276439}"/>
    <dgm:cxn modelId="{8AF1A8EB-9F5E-47D5-BFA6-39B65E00F64C}" srcId="{1AC1D635-BAC6-4F60-8C68-368DD5221ABD}" destId="{90B5CA5C-4A49-4D08-B71C-1557DDB2E80C}" srcOrd="2" destOrd="0" parTransId="{6D3A27DF-1973-4DCD-A27B-7654584AE79B}" sibTransId="{8C3E9566-FAB5-4480-8B3A-E974681CBBC3}"/>
    <dgm:cxn modelId="{2EDB5FF2-3847-0F40-8C07-CB5CD12CA2CE}" type="presOf" srcId="{7373C3D8-D55D-4C56-A6A0-1CE055C2BDE0}" destId="{ACA3DD50-D31D-FC48-BD0C-C17D5977E274}" srcOrd="0" destOrd="0" presId="urn:microsoft.com/office/officeart/2005/8/layout/vList2"/>
    <dgm:cxn modelId="{9AE044C5-B02B-9E49-BF7B-9C4B46DF72EB}" type="presParOf" srcId="{84E7E5A6-E20D-BD44-8904-0F0BD249B943}" destId="{7300262D-1371-764E-BCCD-73B31B628CEC}" srcOrd="0" destOrd="0" presId="urn:microsoft.com/office/officeart/2005/8/layout/vList2"/>
    <dgm:cxn modelId="{524FBF87-CCF6-5A4A-8508-934495AC71C9}" type="presParOf" srcId="{84E7E5A6-E20D-BD44-8904-0F0BD249B943}" destId="{A598B991-A0A5-AF40-9FA3-28B38F51FB19}" srcOrd="1" destOrd="0" presId="urn:microsoft.com/office/officeart/2005/8/layout/vList2"/>
    <dgm:cxn modelId="{22CF0ACA-73B7-DC4C-8921-4BEF70E76412}" type="presParOf" srcId="{84E7E5A6-E20D-BD44-8904-0F0BD249B943}" destId="{ACA3DD50-D31D-FC48-BD0C-C17D5977E274}" srcOrd="2" destOrd="0" presId="urn:microsoft.com/office/officeart/2005/8/layout/vList2"/>
    <dgm:cxn modelId="{42D58E9D-C691-6248-9CB2-22DBEC048DE5}" type="presParOf" srcId="{84E7E5A6-E20D-BD44-8904-0F0BD249B943}" destId="{50783D53-3055-924D-96C3-6E6101DDA6C6}" srcOrd="3" destOrd="0" presId="urn:microsoft.com/office/officeart/2005/8/layout/vList2"/>
    <dgm:cxn modelId="{B733A761-80C1-4E47-8BFC-0CDDF09D0916}" type="presParOf" srcId="{84E7E5A6-E20D-BD44-8904-0F0BD249B943}" destId="{057793FE-6E69-3B4E-AF8C-CA436E54CF0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FD3939-18A4-40DA-A05E-8C249C14AE38}" type="doc">
      <dgm:prSet loTypeId="urn:microsoft.com/office/officeart/2005/8/layout/vList5" loCatId="list" qsTypeId="urn:microsoft.com/office/officeart/2005/8/quickstyle/simple4" qsCatId="simple" csTypeId="urn:microsoft.com/office/officeart/2005/8/colors/colorful5" csCatId="colorful" phldr="1"/>
      <dgm:spPr/>
      <dgm:t>
        <a:bodyPr/>
        <a:lstStyle/>
        <a:p>
          <a:endParaRPr lang="en-US"/>
        </a:p>
      </dgm:t>
    </dgm:pt>
    <dgm:pt modelId="{671BCC01-A58D-421E-88A8-B83E9812C5E0}">
      <dgm:prSet phldrT="[Text]" custT="1"/>
      <dgm:spPr/>
      <dgm:t>
        <a:bodyPr/>
        <a:lstStyle/>
        <a:p>
          <a:r>
            <a:rPr lang="en-US" sz="2000" dirty="0"/>
            <a:t>Pre-Credential</a:t>
          </a:r>
        </a:p>
      </dgm:t>
    </dgm:pt>
    <dgm:pt modelId="{06C51FA9-7ECD-47DD-90EF-42FB2FF175B6}" type="parTrans" cxnId="{186EA030-2115-4077-B0FC-A7650A071536}">
      <dgm:prSet/>
      <dgm:spPr/>
      <dgm:t>
        <a:bodyPr/>
        <a:lstStyle/>
        <a:p>
          <a:endParaRPr lang="en-US"/>
        </a:p>
      </dgm:t>
    </dgm:pt>
    <dgm:pt modelId="{69832D27-38AA-4142-8D6E-C92E8FE1B7AB}" type="sibTrans" cxnId="{186EA030-2115-4077-B0FC-A7650A071536}">
      <dgm:prSet/>
      <dgm:spPr/>
      <dgm:t>
        <a:bodyPr/>
        <a:lstStyle/>
        <a:p>
          <a:endParaRPr lang="en-US"/>
        </a:p>
      </dgm:t>
    </dgm:pt>
    <dgm:pt modelId="{850853F0-BADF-4EA3-835C-FC0FBE5AFAB8}">
      <dgm:prSet phldrT="[Text]" custT="1"/>
      <dgm:spPr/>
      <dgm:t>
        <a:bodyPr/>
        <a:lstStyle/>
        <a:p>
          <a:r>
            <a:rPr lang="en-US" sz="1400" dirty="0"/>
            <a:t>Preparation for the Multiple Subjects (elementary) credential program after BA.</a:t>
          </a:r>
        </a:p>
      </dgm:t>
    </dgm:pt>
    <dgm:pt modelId="{0ECACFB5-CA29-480B-BA5D-CDB1B724EFC3}" type="parTrans" cxnId="{03ED31A3-870C-480F-8692-8CDC1D3F9A3B}">
      <dgm:prSet/>
      <dgm:spPr/>
      <dgm:t>
        <a:bodyPr/>
        <a:lstStyle/>
        <a:p>
          <a:endParaRPr lang="en-US"/>
        </a:p>
      </dgm:t>
    </dgm:pt>
    <dgm:pt modelId="{02DA7EF7-1458-4CE9-AFC6-93A4EFB7A89E}" type="sibTrans" cxnId="{03ED31A3-870C-480F-8692-8CDC1D3F9A3B}">
      <dgm:prSet/>
      <dgm:spPr/>
      <dgm:t>
        <a:bodyPr/>
        <a:lstStyle/>
        <a:p>
          <a:endParaRPr lang="en-US"/>
        </a:p>
      </dgm:t>
    </dgm:pt>
    <dgm:pt modelId="{DC315BAF-F50E-481B-8BA9-7AC36212B553}">
      <dgm:prSet phldrT="[Text]" custT="1"/>
      <dgm:spPr/>
      <dgm:t>
        <a:bodyPr/>
        <a:lstStyle/>
        <a:p>
          <a:r>
            <a:rPr lang="en-US" sz="2000" dirty="0"/>
            <a:t>General/Liberal Studies</a:t>
          </a:r>
        </a:p>
      </dgm:t>
    </dgm:pt>
    <dgm:pt modelId="{EE177B78-6956-4203-B791-DDA3A8487791}" type="parTrans" cxnId="{3AAD8A38-C537-425C-939F-D3285774891B}">
      <dgm:prSet/>
      <dgm:spPr/>
      <dgm:t>
        <a:bodyPr/>
        <a:lstStyle/>
        <a:p>
          <a:endParaRPr lang="en-US"/>
        </a:p>
      </dgm:t>
    </dgm:pt>
    <dgm:pt modelId="{11099E89-5743-4232-B163-02AA06009FE3}" type="sibTrans" cxnId="{3AAD8A38-C537-425C-939F-D3285774891B}">
      <dgm:prSet/>
      <dgm:spPr/>
      <dgm:t>
        <a:bodyPr/>
        <a:lstStyle/>
        <a:p>
          <a:endParaRPr lang="en-US"/>
        </a:p>
      </dgm:t>
    </dgm:pt>
    <dgm:pt modelId="{203B48A3-B4A9-4801-A979-C03197484F20}">
      <dgm:prSet phldrT="[Text]" custT="1"/>
      <dgm:spPr/>
      <dgm:t>
        <a:bodyPr/>
        <a:lstStyle/>
        <a:p>
          <a:r>
            <a:rPr lang="en-US" sz="1400" dirty="0"/>
            <a:t>Graduate school or a professional career in nonprofit, corporate, public health, education, and more. </a:t>
          </a:r>
        </a:p>
      </dgm:t>
    </dgm:pt>
    <dgm:pt modelId="{70C900D0-3B2C-4EF7-B93C-8C37221E09C0}" type="parTrans" cxnId="{BC46595C-DFB4-417A-85AB-05339592AD52}">
      <dgm:prSet/>
      <dgm:spPr/>
      <dgm:t>
        <a:bodyPr/>
        <a:lstStyle/>
        <a:p>
          <a:endParaRPr lang="en-US"/>
        </a:p>
      </dgm:t>
    </dgm:pt>
    <dgm:pt modelId="{6598AF67-B7C8-42B9-AEE0-FC4EC98EEFE1}" type="sibTrans" cxnId="{BC46595C-DFB4-417A-85AB-05339592AD52}">
      <dgm:prSet/>
      <dgm:spPr/>
      <dgm:t>
        <a:bodyPr/>
        <a:lstStyle/>
        <a:p>
          <a:endParaRPr lang="en-US"/>
        </a:p>
      </dgm:t>
    </dgm:pt>
    <dgm:pt modelId="{369807D1-F5BD-4723-9259-4A58507E48C8}">
      <dgm:prSet phldrT="[Text]" custT="1"/>
      <dgm:spPr/>
      <dgm:t>
        <a:bodyPr/>
        <a:lstStyle/>
        <a:p>
          <a:r>
            <a:rPr lang="en-US" sz="1400" dirty="0"/>
            <a:t>Examples: School counselor, Marriage &amp; Family Therapist, Occupational Therapist, Social Worker, college professor, etc.</a:t>
          </a:r>
        </a:p>
      </dgm:t>
    </dgm:pt>
    <dgm:pt modelId="{63C7FC2C-9B0C-4EAC-A389-AE9B6D12E7CB}" type="parTrans" cxnId="{C093B6BE-893C-47FF-8340-9AE442956309}">
      <dgm:prSet/>
      <dgm:spPr/>
      <dgm:t>
        <a:bodyPr/>
        <a:lstStyle/>
        <a:p>
          <a:endParaRPr lang="en-US"/>
        </a:p>
      </dgm:t>
    </dgm:pt>
    <dgm:pt modelId="{4AD5E77D-7E0E-4282-A45B-17BEF32C3198}" type="sibTrans" cxnId="{C093B6BE-893C-47FF-8340-9AE442956309}">
      <dgm:prSet/>
      <dgm:spPr/>
      <dgm:t>
        <a:bodyPr/>
        <a:lstStyle/>
        <a:p>
          <a:endParaRPr lang="en-US"/>
        </a:p>
      </dgm:t>
    </dgm:pt>
    <dgm:pt modelId="{1AE6705A-BF6C-4CC7-B563-7D921675BC78}">
      <dgm:prSet phldrT="[Text]" custT="1"/>
      <dgm:spPr/>
      <dgm:t>
        <a:bodyPr/>
        <a:lstStyle/>
        <a:p>
          <a:r>
            <a:rPr lang="en-US" sz="2000" dirty="0"/>
            <a:t>ITEP</a:t>
          </a:r>
        </a:p>
      </dgm:t>
    </dgm:pt>
    <dgm:pt modelId="{68A999F9-1036-4AA4-B70A-2BE9287DD432}" type="parTrans" cxnId="{705FD388-D7C0-463B-B0A4-8E0D14284DB5}">
      <dgm:prSet/>
      <dgm:spPr/>
      <dgm:t>
        <a:bodyPr/>
        <a:lstStyle/>
        <a:p>
          <a:endParaRPr lang="en-US"/>
        </a:p>
      </dgm:t>
    </dgm:pt>
    <dgm:pt modelId="{A0C594A2-3DB6-4C42-8661-922B414F3F85}" type="sibTrans" cxnId="{705FD388-D7C0-463B-B0A4-8E0D14284DB5}">
      <dgm:prSet/>
      <dgm:spPr/>
      <dgm:t>
        <a:bodyPr/>
        <a:lstStyle/>
        <a:p>
          <a:endParaRPr lang="en-US"/>
        </a:p>
      </dgm:t>
    </dgm:pt>
    <dgm:pt modelId="{6FD858EF-F130-490F-955D-F0BD94013FDE}">
      <dgm:prSet phldrT="[Text]" custT="1"/>
      <dgm:spPr/>
      <dgm:t>
        <a:bodyPr/>
        <a:lstStyle/>
        <a:p>
          <a:r>
            <a:rPr lang="en-US" sz="1400" dirty="0"/>
            <a:t>Integrated Teacher Preparation Program for Mild/Moderate and Extensive Support Needs.</a:t>
          </a:r>
        </a:p>
      </dgm:t>
    </dgm:pt>
    <dgm:pt modelId="{FFA48040-B2DB-49A6-A648-FA1DA5FF504B}" type="parTrans" cxnId="{7DF155CC-D31E-4542-8AF2-FD0FBD9CE2C3}">
      <dgm:prSet/>
      <dgm:spPr/>
      <dgm:t>
        <a:bodyPr/>
        <a:lstStyle/>
        <a:p>
          <a:endParaRPr lang="en-US"/>
        </a:p>
      </dgm:t>
    </dgm:pt>
    <dgm:pt modelId="{1FCCFF35-896D-4F90-9868-809BA9A7CB8E}" type="sibTrans" cxnId="{7DF155CC-D31E-4542-8AF2-FD0FBD9CE2C3}">
      <dgm:prSet/>
      <dgm:spPr/>
      <dgm:t>
        <a:bodyPr/>
        <a:lstStyle/>
        <a:p>
          <a:endParaRPr lang="en-US"/>
        </a:p>
      </dgm:t>
    </dgm:pt>
    <dgm:pt modelId="{E77F73EF-FAA5-452C-9AAB-2B23B20ABBE8}">
      <dgm:prSet phldrT="[Text]" custT="1"/>
      <dgm:spPr/>
      <dgm:t>
        <a:bodyPr/>
        <a:lstStyle/>
        <a:p>
          <a:r>
            <a:rPr lang="en-US" sz="1400" dirty="0"/>
            <a:t>Combined BA and preliminary special education credential.</a:t>
          </a:r>
        </a:p>
      </dgm:t>
    </dgm:pt>
    <dgm:pt modelId="{D8C05999-4869-4888-A54D-D2F25E2607B1}" type="parTrans" cxnId="{117561C4-7C62-4506-A66B-A7BC7DC50AED}">
      <dgm:prSet/>
      <dgm:spPr/>
      <dgm:t>
        <a:bodyPr/>
        <a:lstStyle/>
        <a:p>
          <a:endParaRPr lang="en-US"/>
        </a:p>
      </dgm:t>
    </dgm:pt>
    <dgm:pt modelId="{1C869E37-2039-4AE1-ACF3-0AC83A4A3931}" type="sibTrans" cxnId="{117561C4-7C62-4506-A66B-A7BC7DC50AED}">
      <dgm:prSet/>
      <dgm:spPr/>
      <dgm:t>
        <a:bodyPr/>
        <a:lstStyle/>
        <a:p>
          <a:endParaRPr lang="en-US"/>
        </a:p>
      </dgm:t>
    </dgm:pt>
    <dgm:pt modelId="{9B35B727-5E5C-4143-97C9-9D5CC5498ED0}" type="pres">
      <dgm:prSet presAssocID="{D4FD3939-18A4-40DA-A05E-8C249C14AE38}" presName="Name0" presStyleCnt="0">
        <dgm:presLayoutVars>
          <dgm:dir/>
          <dgm:animLvl val="lvl"/>
          <dgm:resizeHandles val="exact"/>
        </dgm:presLayoutVars>
      </dgm:prSet>
      <dgm:spPr/>
    </dgm:pt>
    <dgm:pt modelId="{1DE29801-429C-49A0-901A-1DA6C50BF6A2}" type="pres">
      <dgm:prSet presAssocID="{DC315BAF-F50E-481B-8BA9-7AC36212B553}" presName="linNode" presStyleCnt="0"/>
      <dgm:spPr/>
    </dgm:pt>
    <dgm:pt modelId="{935F86C4-26E2-44DD-8527-B6428244A537}" type="pres">
      <dgm:prSet presAssocID="{DC315BAF-F50E-481B-8BA9-7AC36212B553}" presName="parentText" presStyleLbl="node1" presStyleIdx="0" presStyleCnt="3" custScaleX="69745" custScaleY="14543" custLinFactNeighborX="-921" custLinFactNeighborY="-7207">
        <dgm:presLayoutVars>
          <dgm:chMax val="1"/>
          <dgm:bulletEnabled val="1"/>
        </dgm:presLayoutVars>
      </dgm:prSet>
      <dgm:spPr/>
    </dgm:pt>
    <dgm:pt modelId="{0818B313-3641-409C-BACC-CE69A3D6A83C}" type="pres">
      <dgm:prSet presAssocID="{DC315BAF-F50E-481B-8BA9-7AC36212B553}" presName="descendantText" presStyleLbl="alignAccFollowNode1" presStyleIdx="0" presStyleCnt="3" custScaleX="115176" custScaleY="36679" custLinFactNeighborX="192">
        <dgm:presLayoutVars>
          <dgm:bulletEnabled val="1"/>
        </dgm:presLayoutVars>
      </dgm:prSet>
      <dgm:spPr/>
    </dgm:pt>
    <dgm:pt modelId="{0B3BEE9E-241A-430D-9F43-7B4E5F110A36}" type="pres">
      <dgm:prSet presAssocID="{11099E89-5743-4232-B163-02AA06009FE3}" presName="sp" presStyleCnt="0"/>
      <dgm:spPr/>
    </dgm:pt>
    <dgm:pt modelId="{068E3A0B-F758-4355-8288-0ECDBF972916}" type="pres">
      <dgm:prSet presAssocID="{671BCC01-A58D-421E-88A8-B83E9812C5E0}" presName="linNode" presStyleCnt="0"/>
      <dgm:spPr/>
    </dgm:pt>
    <dgm:pt modelId="{62F2D1F1-93D0-4E20-8D3C-1024E8D9979F}" type="pres">
      <dgm:prSet presAssocID="{671BCC01-A58D-421E-88A8-B83E9812C5E0}" presName="parentText" presStyleLbl="node1" presStyleIdx="1" presStyleCnt="3" custScaleX="69745" custScaleY="14543" custLinFactNeighborX="-921" custLinFactNeighborY="-7207">
        <dgm:presLayoutVars>
          <dgm:chMax val="1"/>
          <dgm:bulletEnabled val="1"/>
        </dgm:presLayoutVars>
      </dgm:prSet>
      <dgm:spPr/>
    </dgm:pt>
    <dgm:pt modelId="{AC8CFA19-F35E-4915-BB12-448E7E208DC5}" type="pres">
      <dgm:prSet presAssocID="{671BCC01-A58D-421E-88A8-B83E9812C5E0}" presName="descendantText" presStyleLbl="alignAccFollowNode1" presStyleIdx="1" presStyleCnt="3" custScaleX="115176" custScaleY="36679" custLinFactNeighborX="192">
        <dgm:presLayoutVars>
          <dgm:bulletEnabled val="1"/>
        </dgm:presLayoutVars>
      </dgm:prSet>
      <dgm:spPr/>
    </dgm:pt>
    <dgm:pt modelId="{E7C0D525-3F27-4A18-99AC-DB950111BFF2}" type="pres">
      <dgm:prSet presAssocID="{69832D27-38AA-4142-8D6E-C92E8FE1B7AB}" presName="sp" presStyleCnt="0"/>
      <dgm:spPr/>
    </dgm:pt>
    <dgm:pt modelId="{A1A6109B-BEEF-43C2-A0FE-6D9EAC2C8AA1}" type="pres">
      <dgm:prSet presAssocID="{1AE6705A-BF6C-4CC7-B563-7D921675BC78}" presName="linNode" presStyleCnt="0"/>
      <dgm:spPr/>
    </dgm:pt>
    <dgm:pt modelId="{31A5245D-5499-4D47-A585-D274661C82CF}" type="pres">
      <dgm:prSet presAssocID="{1AE6705A-BF6C-4CC7-B563-7D921675BC78}" presName="parentText" presStyleLbl="node1" presStyleIdx="2" presStyleCnt="3" custScaleX="69745" custScaleY="14543" custLinFactNeighborX="-921" custLinFactNeighborY="-7207">
        <dgm:presLayoutVars>
          <dgm:chMax val="1"/>
          <dgm:bulletEnabled val="1"/>
        </dgm:presLayoutVars>
      </dgm:prSet>
      <dgm:spPr/>
    </dgm:pt>
    <dgm:pt modelId="{1A3DAAFD-4608-43AB-AF82-EA55C14FEDB7}" type="pres">
      <dgm:prSet presAssocID="{1AE6705A-BF6C-4CC7-B563-7D921675BC78}" presName="descendantText" presStyleLbl="alignAccFollowNode1" presStyleIdx="2" presStyleCnt="3" custScaleX="115176" custScaleY="36679" custLinFactNeighborX="192">
        <dgm:presLayoutVars>
          <dgm:bulletEnabled val="1"/>
        </dgm:presLayoutVars>
      </dgm:prSet>
      <dgm:spPr/>
    </dgm:pt>
  </dgm:ptLst>
  <dgm:cxnLst>
    <dgm:cxn modelId="{21946E00-8C98-1C47-83A7-3300EE391643}" type="presOf" srcId="{1AE6705A-BF6C-4CC7-B563-7D921675BC78}" destId="{31A5245D-5499-4D47-A585-D274661C82CF}" srcOrd="0" destOrd="0" presId="urn:microsoft.com/office/officeart/2005/8/layout/vList5"/>
    <dgm:cxn modelId="{5A01CD26-7129-9E4A-A401-F0F80F2F9171}" type="presOf" srcId="{671BCC01-A58D-421E-88A8-B83E9812C5E0}" destId="{62F2D1F1-93D0-4E20-8D3C-1024E8D9979F}" srcOrd="0" destOrd="0" presId="urn:microsoft.com/office/officeart/2005/8/layout/vList5"/>
    <dgm:cxn modelId="{186EA030-2115-4077-B0FC-A7650A071536}" srcId="{D4FD3939-18A4-40DA-A05E-8C249C14AE38}" destId="{671BCC01-A58D-421E-88A8-B83E9812C5E0}" srcOrd="1" destOrd="0" parTransId="{06C51FA9-7ECD-47DD-90EF-42FB2FF175B6}" sibTransId="{69832D27-38AA-4142-8D6E-C92E8FE1B7AB}"/>
    <dgm:cxn modelId="{08622F34-720F-304B-9F1B-3B476BE0F585}" type="presOf" srcId="{369807D1-F5BD-4723-9259-4A58507E48C8}" destId="{0818B313-3641-409C-BACC-CE69A3D6A83C}" srcOrd="0" destOrd="1" presId="urn:microsoft.com/office/officeart/2005/8/layout/vList5"/>
    <dgm:cxn modelId="{3AAD8A38-C537-425C-939F-D3285774891B}" srcId="{D4FD3939-18A4-40DA-A05E-8C249C14AE38}" destId="{DC315BAF-F50E-481B-8BA9-7AC36212B553}" srcOrd="0" destOrd="0" parTransId="{EE177B78-6956-4203-B791-DDA3A8487791}" sibTransId="{11099E89-5743-4232-B163-02AA06009FE3}"/>
    <dgm:cxn modelId="{C0B14E45-DC04-AF48-BF80-84B9FB7751B7}" type="presOf" srcId="{6FD858EF-F130-490F-955D-F0BD94013FDE}" destId="{1A3DAAFD-4608-43AB-AF82-EA55C14FEDB7}" srcOrd="0" destOrd="0" presId="urn:microsoft.com/office/officeart/2005/8/layout/vList5"/>
    <dgm:cxn modelId="{C08B614A-5C9B-8246-A1DA-F96245024501}" type="presOf" srcId="{850853F0-BADF-4EA3-835C-FC0FBE5AFAB8}" destId="{AC8CFA19-F35E-4915-BB12-448E7E208DC5}" srcOrd="0" destOrd="0" presId="urn:microsoft.com/office/officeart/2005/8/layout/vList5"/>
    <dgm:cxn modelId="{BC46595C-DFB4-417A-85AB-05339592AD52}" srcId="{DC315BAF-F50E-481B-8BA9-7AC36212B553}" destId="{203B48A3-B4A9-4801-A979-C03197484F20}" srcOrd="0" destOrd="0" parTransId="{70C900D0-3B2C-4EF7-B93C-8C37221E09C0}" sibTransId="{6598AF67-B7C8-42B9-AEE0-FC4EC98EEFE1}"/>
    <dgm:cxn modelId="{ACEAA984-B23E-4EF3-9416-424C87A54921}" type="presOf" srcId="{D4FD3939-18A4-40DA-A05E-8C249C14AE38}" destId="{9B35B727-5E5C-4143-97C9-9D5CC5498ED0}" srcOrd="0" destOrd="0" presId="urn:microsoft.com/office/officeart/2005/8/layout/vList5"/>
    <dgm:cxn modelId="{705FD388-D7C0-463B-B0A4-8E0D14284DB5}" srcId="{D4FD3939-18A4-40DA-A05E-8C249C14AE38}" destId="{1AE6705A-BF6C-4CC7-B563-7D921675BC78}" srcOrd="2" destOrd="0" parTransId="{68A999F9-1036-4AA4-B70A-2BE9287DD432}" sibTransId="{A0C594A2-3DB6-4C42-8661-922B414F3F85}"/>
    <dgm:cxn modelId="{03ED31A3-870C-480F-8692-8CDC1D3F9A3B}" srcId="{671BCC01-A58D-421E-88A8-B83E9812C5E0}" destId="{850853F0-BADF-4EA3-835C-FC0FBE5AFAB8}" srcOrd="0" destOrd="0" parTransId="{0ECACFB5-CA29-480B-BA5D-CDB1B724EFC3}" sibTransId="{02DA7EF7-1458-4CE9-AFC6-93A4EFB7A89E}"/>
    <dgm:cxn modelId="{46511BB3-C3B7-704D-815E-1F7FCD6A4D83}" type="presOf" srcId="{DC315BAF-F50E-481B-8BA9-7AC36212B553}" destId="{935F86C4-26E2-44DD-8527-B6428244A537}" srcOrd="0" destOrd="0" presId="urn:microsoft.com/office/officeart/2005/8/layout/vList5"/>
    <dgm:cxn modelId="{C093B6BE-893C-47FF-8340-9AE442956309}" srcId="{DC315BAF-F50E-481B-8BA9-7AC36212B553}" destId="{369807D1-F5BD-4723-9259-4A58507E48C8}" srcOrd="1" destOrd="0" parTransId="{63C7FC2C-9B0C-4EAC-A389-AE9B6D12E7CB}" sibTransId="{4AD5E77D-7E0E-4282-A45B-17BEF32C3198}"/>
    <dgm:cxn modelId="{B31E44C0-F4E8-1C40-967F-F457BDFC2140}" type="presOf" srcId="{203B48A3-B4A9-4801-A979-C03197484F20}" destId="{0818B313-3641-409C-BACC-CE69A3D6A83C}" srcOrd="0" destOrd="0" presId="urn:microsoft.com/office/officeart/2005/8/layout/vList5"/>
    <dgm:cxn modelId="{117561C4-7C62-4506-A66B-A7BC7DC50AED}" srcId="{1AE6705A-BF6C-4CC7-B563-7D921675BC78}" destId="{E77F73EF-FAA5-452C-9AAB-2B23B20ABBE8}" srcOrd="1" destOrd="0" parTransId="{D8C05999-4869-4888-A54D-D2F25E2607B1}" sibTransId="{1C869E37-2039-4AE1-ACF3-0AC83A4A3931}"/>
    <dgm:cxn modelId="{7DF155CC-D31E-4542-8AF2-FD0FBD9CE2C3}" srcId="{1AE6705A-BF6C-4CC7-B563-7D921675BC78}" destId="{6FD858EF-F130-490F-955D-F0BD94013FDE}" srcOrd="0" destOrd="0" parTransId="{FFA48040-B2DB-49A6-A648-FA1DA5FF504B}" sibTransId="{1FCCFF35-896D-4F90-9868-809BA9A7CB8E}"/>
    <dgm:cxn modelId="{107643CF-68F2-C848-9E9F-F4038FD446D3}" type="presOf" srcId="{E77F73EF-FAA5-452C-9AAB-2B23B20ABBE8}" destId="{1A3DAAFD-4608-43AB-AF82-EA55C14FEDB7}" srcOrd="0" destOrd="1" presId="urn:microsoft.com/office/officeart/2005/8/layout/vList5"/>
    <dgm:cxn modelId="{7A055775-C830-D545-B282-63FAA5A5B6A8}" type="presParOf" srcId="{9B35B727-5E5C-4143-97C9-9D5CC5498ED0}" destId="{1DE29801-429C-49A0-901A-1DA6C50BF6A2}" srcOrd="0" destOrd="0" presId="urn:microsoft.com/office/officeart/2005/8/layout/vList5"/>
    <dgm:cxn modelId="{EEE7DE48-2E78-714F-B322-A0309D8CD8A4}" type="presParOf" srcId="{1DE29801-429C-49A0-901A-1DA6C50BF6A2}" destId="{935F86C4-26E2-44DD-8527-B6428244A537}" srcOrd="0" destOrd="0" presId="urn:microsoft.com/office/officeart/2005/8/layout/vList5"/>
    <dgm:cxn modelId="{0AADA337-E437-1544-A86B-10C222958BBC}" type="presParOf" srcId="{1DE29801-429C-49A0-901A-1DA6C50BF6A2}" destId="{0818B313-3641-409C-BACC-CE69A3D6A83C}" srcOrd="1" destOrd="0" presId="urn:microsoft.com/office/officeart/2005/8/layout/vList5"/>
    <dgm:cxn modelId="{7750B908-8F72-8B4F-968C-4A06685512CB}" type="presParOf" srcId="{9B35B727-5E5C-4143-97C9-9D5CC5498ED0}" destId="{0B3BEE9E-241A-430D-9F43-7B4E5F110A36}" srcOrd="1" destOrd="0" presId="urn:microsoft.com/office/officeart/2005/8/layout/vList5"/>
    <dgm:cxn modelId="{B7ED05BC-A1DC-C74F-90DB-C0D0E8531C0F}" type="presParOf" srcId="{9B35B727-5E5C-4143-97C9-9D5CC5498ED0}" destId="{068E3A0B-F758-4355-8288-0ECDBF972916}" srcOrd="2" destOrd="0" presId="urn:microsoft.com/office/officeart/2005/8/layout/vList5"/>
    <dgm:cxn modelId="{F03D19F1-7910-AE4E-87E3-359B9CF224E6}" type="presParOf" srcId="{068E3A0B-F758-4355-8288-0ECDBF972916}" destId="{62F2D1F1-93D0-4E20-8D3C-1024E8D9979F}" srcOrd="0" destOrd="0" presId="urn:microsoft.com/office/officeart/2005/8/layout/vList5"/>
    <dgm:cxn modelId="{BE32E9EB-13FB-D846-9098-9064E153CD58}" type="presParOf" srcId="{068E3A0B-F758-4355-8288-0ECDBF972916}" destId="{AC8CFA19-F35E-4915-BB12-448E7E208DC5}" srcOrd="1" destOrd="0" presId="urn:microsoft.com/office/officeart/2005/8/layout/vList5"/>
    <dgm:cxn modelId="{E49DC938-AB48-F34A-8E68-2353575A9B60}" type="presParOf" srcId="{9B35B727-5E5C-4143-97C9-9D5CC5498ED0}" destId="{E7C0D525-3F27-4A18-99AC-DB950111BFF2}" srcOrd="3" destOrd="0" presId="urn:microsoft.com/office/officeart/2005/8/layout/vList5"/>
    <dgm:cxn modelId="{C272A432-D39E-DD4D-8EE4-B458ECB78859}" type="presParOf" srcId="{9B35B727-5E5C-4143-97C9-9D5CC5498ED0}" destId="{A1A6109B-BEEF-43C2-A0FE-6D9EAC2C8AA1}" srcOrd="4" destOrd="0" presId="urn:microsoft.com/office/officeart/2005/8/layout/vList5"/>
    <dgm:cxn modelId="{EC6FE30C-4B98-364A-8584-38522BBE19BA}" type="presParOf" srcId="{A1A6109B-BEEF-43C2-A0FE-6D9EAC2C8AA1}" destId="{31A5245D-5499-4D47-A585-D274661C82CF}" srcOrd="0" destOrd="0" presId="urn:microsoft.com/office/officeart/2005/8/layout/vList5"/>
    <dgm:cxn modelId="{769A560B-9767-8F41-8A0E-339BB7AEE551}" type="presParOf" srcId="{A1A6109B-BEEF-43C2-A0FE-6D9EAC2C8AA1}" destId="{1A3DAAFD-4608-43AB-AF82-EA55C14FEDB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BBFD43-30CC-4089-B33F-4DB6B554DC33}" type="doc">
      <dgm:prSet loTypeId="urn:microsoft.com/office/officeart/2005/8/layout/list1" loCatId="list" qsTypeId="urn:microsoft.com/office/officeart/2005/8/quickstyle/simple3" qsCatId="simple" csTypeId="urn:microsoft.com/office/officeart/2005/8/colors/colorful1" csCatId="colorful" phldr="1"/>
      <dgm:spPr/>
      <dgm:t>
        <a:bodyPr/>
        <a:lstStyle/>
        <a:p>
          <a:endParaRPr lang="en-US"/>
        </a:p>
      </dgm:t>
    </dgm:pt>
    <dgm:pt modelId="{BBA4046B-7709-454E-BF33-8F19FA9F89EF}">
      <dgm:prSet phldrT="[Text]" custT="1"/>
      <dgm:spPr/>
      <dgm:t>
        <a:bodyPr/>
        <a:lstStyle/>
        <a:p>
          <a:pPr rtl="0"/>
          <a:r>
            <a:rPr lang="en-US" sz="1600" b="1" i="0">
              <a:latin typeface="Arial"/>
              <a:cs typeface="Arial"/>
            </a:rPr>
            <a:t>GE Area A (9 units)</a:t>
          </a:r>
        </a:p>
      </dgm:t>
    </dgm:pt>
    <dgm:pt modelId="{BA5B4F02-B934-4716-84B9-35DCC28D071B}" type="parTrans" cxnId="{52853C64-B37B-49E9-8959-6B012B0C78A6}">
      <dgm:prSet/>
      <dgm:spPr/>
      <dgm:t>
        <a:bodyPr/>
        <a:lstStyle/>
        <a:p>
          <a:endParaRPr lang="en-US"/>
        </a:p>
      </dgm:t>
    </dgm:pt>
    <dgm:pt modelId="{1C3EB7F9-94EB-40FE-BE7E-62F211AE08DE}" type="sibTrans" cxnId="{52853C64-B37B-49E9-8959-6B012B0C78A6}">
      <dgm:prSet/>
      <dgm:spPr/>
      <dgm:t>
        <a:bodyPr/>
        <a:lstStyle/>
        <a:p>
          <a:endParaRPr lang="en-US"/>
        </a:p>
      </dgm:t>
    </dgm:pt>
    <dgm:pt modelId="{E14E3475-F50E-4F05-971D-E8B13F5CBBA8}">
      <dgm:prSet phldrT="[Text]" custT="1"/>
      <dgm:spPr>
        <a:solidFill>
          <a:schemeClr val="lt1">
            <a:hueOff val="0"/>
            <a:satOff val="0"/>
            <a:lumOff val="0"/>
            <a:alpha val="0"/>
          </a:schemeClr>
        </a:solidFill>
      </dgm:spPr>
      <dgm:t>
        <a:bodyPr/>
        <a:lstStyle/>
        <a:p>
          <a:pPr rtl="0">
            <a:buFont typeface="+mj-lt"/>
            <a:buAutoNum type="arabicPeriod"/>
          </a:pPr>
          <a:r>
            <a:rPr lang="en-US" sz="1400" b="0" i="0">
              <a:latin typeface="Arial"/>
              <a:cs typeface="Arial"/>
            </a:rPr>
            <a:t>  Written Communication </a:t>
          </a:r>
          <a:r>
            <a:rPr lang="en-US" sz="1100" b="1" i="1">
              <a:solidFill>
                <a:schemeClr val="tx1"/>
              </a:solidFill>
              <a:latin typeface="Arial"/>
              <a:cs typeface="Arial"/>
            </a:rPr>
            <a:t>(Grade of "C-" or better)</a:t>
          </a:r>
          <a:endParaRPr lang="en-US" sz="1400" b="0" i="0">
            <a:latin typeface="Arial"/>
            <a:cs typeface="Arial"/>
          </a:endParaRPr>
        </a:p>
      </dgm:t>
    </dgm:pt>
    <dgm:pt modelId="{EB959EA6-B6E6-405F-8BB7-8C39E3A26F61}" type="parTrans" cxnId="{1915EEB5-1F26-48CB-B411-D7C603231E2B}">
      <dgm:prSet/>
      <dgm:spPr/>
      <dgm:t>
        <a:bodyPr/>
        <a:lstStyle/>
        <a:p>
          <a:endParaRPr lang="en-US"/>
        </a:p>
      </dgm:t>
    </dgm:pt>
    <dgm:pt modelId="{F53864ED-9DBE-429D-8CF0-E768C6D6057A}" type="sibTrans" cxnId="{1915EEB5-1F26-48CB-B411-D7C603231E2B}">
      <dgm:prSet/>
      <dgm:spPr/>
      <dgm:t>
        <a:bodyPr/>
        <a:lstStyle/>
        <a:p>
          <a:endParaRPr lang="en-US"/>
        </a:p>
      </dgm:t>
    </dgm:pt>
    <dgm:pt modelId="{8A335677-4539-4EC1-AB83-D77FEAC1F759}">
      <dgm:prSet phldrT="[Text]" custT="1"/>
      <dgm:spPr>
        <a:solidFill>
          <a:schemeClr val="lt1">
            <a:hueOff val="0"/>
            <a:satOff val="0"/>
            <a:lumOff val="0"/>
            <a:alpha val="0"/>
          </a:schemeClr>
        </a:solidFill>
      </dgm:spPr>
      <dgm:t>
        <a:bodyPr/>
        <a:lstStyle/>
        <a:p>
          <a:pPr rtl="0">
            <a:buFont typeface="+mj-lt"/>
            <a:buAutoNum type="arabicPeriod"/>
          </a:pPr>
          <a:r>
            <a:rPr lang="en-US" sz="1400" b="0" i="0">
              <a:latin typeface="Arial"/>
              <a:cs typeface="Arial"/>
            </a:rPr>
            <a:t>  Critical Thinking </a:t>
          </a:r>
          <a:r>
            <a:rPr lang="en-US" sz="1100" b="1" i="1">
              <a:solidFill>
                <a:schemeClr val="tx1"/>
              </a:solidFill>
              <a:latin typeface="Arial"/>
              <a:cs typeface="Arial"/>
            </a:rPr>
            <a:t>(Grade of "C-" or better)</a:t>
          </a:r>
          <a:endParaRPr lang="en-US" sz="1400" b="0" i="0">
            <a:latin typeface="Arial"/>
            <a:cs typeface="Arial"/>
          </a:endParaRPr>
        </a:p>
      </dgm:t>
    </dgm:pt>
    <dgm:pt modelId="{07A78313-FED8-43F5-AE08-3AC0E590EBD4}" type="parTrans" cxnId="{F3876F4B-23F9-4B45-9840-9D3D42CA26B4}">
      <dgm:prSet/>
      <dgm:spPr/>
      <dgm:t>
        <a:bodyPr/>
        <a:lstStyle/>
        <a:p>
          <a:endParaRPr lang="en-US"/>
        </a:p>
      </dgm:t>
    </dgm:pt>
    <dgm:pt modelId="{21F0200E-8305-4422-993B-CAA2FD22018A}" type="sibTrans" cxnId="{F3876F4B-23F9-4B45-9840-9D3D42CA26B4}">
      <dgm:prSet/>
      <dgm:spPr/>
      <dgm:t>
        <a:bodyPr/>
        <a:lstStyle/>
        <a:p>
          <a:endParaRPr lang="en-US"/>
        </a:p>
      </dgm:t>
    </dgm:pt>
    <dgm:pt modelId="{25EAE677-EB6A-4FCD-B015-A48FC3007652}">
      <dgm:prSet phldrT="[Text]" custT="1"/>
      <dgm:spPr>
        <a:solidFill>
          <a:schemeClr val="accent6">
            <a:lumMod val="60000"/>
            <a:lumOff val="40000"/>
          </a:schemeClr>
        </a:solidFill>
      </dgm:spPr>
      <dgm:t>
        <a:bodyPr/>
        <a:lstStyle/>
        <a:p>
          <a:r>
            <a:rPr lang="en-US" sz="1600" b="1" i="0">
              <a:latin typeface="Arial"/>
              <a:cs typeface="Arial"/>
            </a:rPr>
            <a:t>GE Area B (12 units)</a:t>
          </a:r>
        </a:p>
      </dgm:t>
    </dgm:pt>
    <dgm:pt modelId="{6BCC5ACC-63F2-41F8-9B7E-7CDC3B05E9DB}" type="parTrans" cxnId="{0FCA3A0A-324B-4092-81ED-C8A4CA0068F4}">
      <dgm:prSet/>
      <dgm:spPr/>
      <dgm:t>
        <a:bodyPr/>
        <a:lstStyle/>
        <a:p>
          <a:endParaRPr lang="en-US"/>
        </a:p>
      </dgm:t>
    </dgm:pt>
    <dgm:pt modelId="{B71D71F4-3ACC-4A35-9AE2-79C23B38AFB7}" type="sibTrans" cxnId="{0FCA3A0A-324B-4092-81ED-C8A4CA0068F4}">
      <dgm:prSet/>
      <dgm:spPr/>
      <dgm:t>
        <a:bodyPr/>
        <a:lstStyle/>
        <a:p>
          <a:endParaRPr lang="en-US"/>
        </a:p>
      </dgm:t>
    </dgm:pt>
    <dgm:pt modelId="{83CEEC13-7509-42B1-B675-85AE04E6B1AC}">
      <dgm:prSet phldrT="[Text]" custT="1"/>
      <dgm:spPr/>
      <dgm:t>
        <a:bodyPr/>
        <a:lstStyle/>
        <a:p>
          <a:pPr rtl="0">
            <a:buFont typeface="+mj-lt"/>
            <a:buAutoNum type="arabicPeriod"/>
          </a:pPr>
          <a:r>
            <a:rPr lang="en-US" sz="1400" b="0" i="0">
              <a:latin typeface="Arial"/>
              <a:cs typeface="Arial"/>
            </a:rPr>
            <a:t>  Physical Sciences</a:t>
          </a:r>
        </a:p>
      </dgm:t>
    </dgm:pt>
    <dgm:pt modelId="{43AC0BC9-E70A-48AD-81DC-DAEA941413FE}" type="parTrans" cxnId="{960C2185-455E-4D2D-A82B-52F8E91B07F2}">
      <dgm:prSet/>
      <dgm:spPr/>
      <dgm:t>
        <a:bodyPr/>
        <a:lstStyle/>
        <a:p>
          <a:endParaRPr lang="en-US"/>
        </a:p>
      </dgm:t>
    </dgm:pt>
    <dgm:pt modelId="{CA4C7A2B-584E-4336-BD2A-8FB61C4BC585}" type="sibTrans" cxnId="{960C2185-455E-4D2D-A82B-52F8E91B07F2}">
      <dgm:prSet/>
      <dgm:spPr/>
      <dgm:t>
        <a:bodyPr/>
        <a:lstStyle/>
        <a:p>
          <a:endParaRPr lang="en-US"/>
        </a:p>
      </dgm:t>
    </dgm:pt>
    <dgm:pt modelId="{758F8840-DEBA-4D15-A0A8-338277F49CE0}">
      <dgm:prSet phldrT="[Text]" custT="1"/>
      <dgm:spPr/>
      <dgm:t>
        <a:bodyPr/>
        <a:lstStyle/>
        <a:p>
          <a:pPr rtl="0">
            <a:buFont typeface="+mj-lt"/>
            <a:buAutoNum type="arabicPeriod"/>
          </a:pPr>
          <a:r>
            <a:rPr lang="en-US" sz="1400" b="0" i="0">
              <a:latin typeface="Arial"/>
              <a:cs typeface="Arial"/>
            </a:rPr>
            <a:t>  Life Sciences</a:t>
          </a:r>
        </a:p>
      </dgm:t>
    </dgm:pt>
    <dgm:pt modelId="{E4F49347-7ADB-4AAE-8587-8289F02ED49A}" type="parTrans" cxnId="{56E98D41-7962-4DB7-B70B-E23CF090FBD1}">
      <dgm:prSet/>
      <dgm:spPr/>
      <dgm:t>
        <a:bodyPr/>
        <a:lstStyle/>
        <a:p>
          <a:endParaRPr lang="en-US"/>
        </a:p>
      </dgm:t>
    </dgm:pt>
    <dgm:pt modelId="{48E0F748-AA23-48A4-9E01-CC75D8B0D915}" type="sibTrans" cxnId="{56E98D41-7962-4DB7-B70B-E23CF090FBD1}">
      <dgm:prSet/>
      <dgm:spPr/>
      <dgm:t>
        <a:bodyPr/>
        <a:lstStyle/>
        <a:p>
          <a:endParaRPr lang="en-US"/>
        </a:p>
      </dgm:t>
    </dgm:pt>
    <dgm:pt modelId="{AC3672DE-3F6A-445D-9D90-2400BF026AAA}">
      <dgm:prSet phldrT="[Text]" custT="1"/>
      <dgm:spPr/>
      <dgm:t>
        <a:bodyPr/>
        <a:lstStyle/>
        <a:p>
          <a:pPr rtl="0">
            <a:buFont typeface="+mj-lt"/>
            <a:buAutoNum type="arabicPeriod"/>
          </a:pPr>
          <a:r>
            <a:rPr lang="en-US" sz="1400" b="0" i="0">
              <a:latin typeface="Arial"/>
              <a:cs typeface="Arial"/>
            </a:rPr>
            <a:t>  Lab Activity</a:t>
          </a:r>
        </a:p>
      </dgm:t>
    </dgm:pt>
    <dgm:pt modelId="{FE4115D4-35F2-4A2C-A6E2-65B3ADD51A48}" type="parTrans" cxnId="{55F60CC4-E08F-4A5A-B222-E41394B77139}">
      <dgm:prSet/>
      <dgm:spPr/>
      <dgm:t>
        <a:bodyPr/>
        <a:lstStyle/>
        <a:p>
          <a:endParaRPr lang="en-US"/>
        </a:p>
      </dgm:t>
    </dgm:pt>
    <dgm:pt modelId="{3BC70AFD-5979-4B25-BA06-06127CF7A998}" type="sibTrans" cxnId="{55F60CC4-E08F-4A5A-B222-E41394B77139}">
      <dgm:prSet/>
      <dgm:spPr/>
      <dgm:t>
        <a:bodyPr/>
        <a:lstStyle/>
        <a:p>
          <a:endParaRPr lang="en-US"/>
        </a:p>
      </dgm:t>
    </dgm:pt>
    <dgm:pt modelId="{172EAFF3-C7A7-4BDE-97F7-6F8ED4BAF6D3}">
      <dgm:prSet phldrT="[Text]" custT="1"/>
      <dgm:spPr/>
      <dgm:t>
        <a:bodyPr/>
        <a:lstStyle/>
        <a:p>
          <a:pPr rtl="0">
            <a:buFont typeface="+mj-lt"/>
            <a:buAutoNum type="arabicPeriod"/>
          </a:pPr>
          <a:r>
            <a:rPr lang="en-US" sz="1400" b="0" i="0">
              <a:latin typeface="Arial"/>
              <a:cs typeface="Arial"/>
            </a:rPr>
            <a:t>  Mathematics /Quantitative Reasoning </a:t>
          </a:r>
          <a:r>
            <a:rPr lang="en-US" sz="1100" b="1" i="1">
              <a:solidFill>
                <a:schemeClr val="tx1"/>
              </a:solidFill>
              <a:latin typeface="Arial"/>
              <a:cs typeface="Arial"/>
            </a:rPr>
            <a:t>(Grade of "C-" or better)</a:t>
          </a:r>
          <a:endParaRPr lang="en-US" sz="1400" b="0" i="0">
            <a:latin typeface="Arial"/>
            <a:cs typeface="Arial"/>
          </a:endParaRPr>
        </a:p>
      </dgm:t>
    </dgm:pt>
    <dgm:pt modelId="{B8C048D5-0D89-4B90-9979-101D926D6457}" type="parTrans" cxnId="{356B8880-C95A-4209-9129-AA9E90DAD21B}">
      <dgm:prSet/>
      <dgm:spPr/>
      <dgm:t>
        <a:bodyPr/>
        <a:lstStyle/>
        <a:p>
          <a:endParaRPr lang="en-US"/>
        </a:p>
      </dgm:t>
    </dgm:pt>
    <dgm:pt modelId="{DFADA696-169A-4CD0-A331-A746DB6C0795}" type="sibTrans" cxnId="{356B8880-C95A-4209-9129-AA9E90DAD21B}">
      <dgm:prSet/>
      <dgm:spPr/>
      <dgm:t>
        <a:bodyPr/>
        <a:lstStyle/>
        <a:p>
          <a:endParaRPr lang="en-US"/>
        </a:p>
      </dgm:t>
    </dgm:pt>
    <dgm:pt modelId="{F4326824-B2AE-452D-A2CB-C2DD19470B3A}">
      <dgm:prSet phldrT="[Text]" custT="1"/>
      <dgm:spPr/>
      <dgm:t>
        <a:bodyPr/>
        <a:lstStyle/>
        <a:p>
          <a:pPr rtl="0">
            <a:buFont typeface="+mj-lt"/>
            <a:buAutoNum type="arabicPeriod"/>
          </a:pPr>
          <a:r>
            <a:rPr lang="en-US" sz="1400" b="0" i="0">
              <a:latin typeface="Arial"/>
              <a:cs typeface="Arial"/>
            </a:rPr>
            <a:t>  Science and Technology Synthesis (upper division)</a:t>
          </a:r>
        </a:p>
      </dgm:t>
    </dgm:pt>
    <dgm:pt modelId="{B31B86F5-15D6-4E27-B909-C436E2C06929}" type="parTrans" cxnId="{470BA570-093D-4383-ACDD-0BE0EE28BF2A}">
      <dgm:prSet/>
      <dgm:spPr/>
      <dgm:t>
        <a:bodyPr/>
        <a:lstStyle/>
        <a:p>
          <a:endParaRPr lang="en-US"/>
        </a:p>
      </dgm:t>
    </dgm:pt>
    <dgm:pt modelId="{1728CFE7-A738-4BC6-AC3F-29CCCB588533}" type="sibTrans" cxnId="{470BA570-093D-4383-ACDD-0BE0EE28BF2A}">
      <dgm:prSet/>
      <dgm:spPr/>
      <dgm:t>
        <a:bodyPr/>
        <a:lstStyle/>
        <a:p>
          <a:endParaRPr lang="en-US"/>
        </a:p>
      </dgm:t>
    </dgm:pt>
    <dgm:pt modelId="{3953B23A-02EA-4276-BD8F-B1C812E089CE}">
      <dgm:prSet phldrT="[Text]" custT="1"/>
      <dgm:spPr>
        <a:gradFill rotWithShape="0">
          <a:gsLst>
            <a:gs pos="0">
              <a:schemeClr val="accent4">
                <a:lumMod val="60000"/>
                <a:lumOff val="40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gradFill>
      </dgm:spPr>
      <dgm:t>
        <a:bodyPr/>
        <a:lstStyle/>
        <a:p>
          <a:r>
            <a:rPr lang="en-US" sz="1600" b="1" i="0">
              <a:latin typeface="Arial"/>
              <a:cs typeface="Arial"/>
            </a:rPr>
            <a:t>GE Area C (12 units)</a:t>
          </a:r>
        </a:p>
      </dgm:t>
    </dgm:pt>
    <dgm:pt modelId="{CED93643-D4A9-407D-987B-5300320C0FB2}" type="parTrans" cxnId="{5F0C23C6-4B01-4297-A256-F81379CE08D7}">
      <dgm:prSet/>
      <dgm:spPr/>
      <dgm:t>
        <a:bodyPr/>
        <a:lstStyle/>
        <a:p>
          <a:endParaRPr lang="en-US"/>
        </a:p>
      </dgm:t>
    </dgm:pt>
    <dgm:pt modelId="{FFF03CB6-D159-4444-ACF8-9BB14ADCBD07}" type="sibTrans" cxnId="{5F0C23C6-4B01-4297-A256-F81379CE08D7}">
      <dgm:prSet/>
      <dgm:spPr/>
      <dgm:t>
        <a:bodyPr/>
        <a:lstStyle/>
        <a:p>
          <a:endParaRPr lang="en-US"/>
        </a:p>
      </dgm:t>
    </dgm:pt>
    <dgm:pt modelId="{BF4D16E1-BB2F-4220-BC48-372A758EF73C}">
      <dgm:prSet phldrT="[Text]" custT="1"/>
      <dgm:spPr/>
      <dgm:t>
        <a:bodyPr/>
        <a:lstStyle/>
        <a:p>
          <a:pPr rtl="0">
            <a:buFont typeface="+mj-lt"/>
            <a:buAutoNum type="arabicPeriod"/>
          </a:pPr>
          <a:r>
            <a:rPr lang="en-US" sz="1400" b="0" i="0">
              <a:latin typeface="Arial"/>
              <a:cs typeface="Arial"/>
            </a:rPr>
            <a:t>  Visual and Performing Arts</a:t>
          </a:r>
        </a:p>
      </dgm:t>
    </dgm:pt>
    <dgm:pt modelId="{8B8FAA6F-A8A7-4049-9CA4-7568B521B63F}" type="parTrans" cxnId="{0284A9B6-BF8C-4328-A216-FF06DB2854CD}">
      <dgm:prSet/>
      <dgm:spPr/>
      <dgm:t>
        <a:bodyPr/>
        <a:lstStyle/>
        <a:p>
          <a:endParaRPr lang="en-US"/>
        </a:p>
      </dgm:t>
    </dgm:pt>
    <dgm:pt modelId="{8488A8AF-059E-4D17-A3F5-0FFA8B6006AA}" type="sibTrans" cxnId="{0284A9B6-BF8C-4328-A216-FF06DB2854CD}">
      <dgm:prSet/>
      <dgm:spPr/>
      <dgm:t>
        <a:bodyPr/>
        <a:lstStyle/>
        <a:p>
          <a:endParaRPr lang="en-US"/>
        </a:p>
      </dgm:t>
    </dgm:pt>
    <dgm:pt modelId="{36531CC5-0929-4436-8E81-3183D072B1E8}">
      <dgm:prSet phldrT="[Text]" custT="1"/>
      <dgm:spPr/>
      <dgm:t>
        <a:bodyPr/>
        <a:lstStyle/>
        <a:p>
          <a:pPr rtl="0">
            <a:buFont typeface="+mj-lt"/>
            <a:buAutoNum type="arabicPeriod"/>
          </a:pPr>
          <a:r>
            <a:rPr lang="en-US" sz="1400" b="0" i="0">
              <a:latin typeface="Arial"/>
              <a:cs typeface="Arial"/>
            </a:rPr>
            <a:t>  Literature, Modern Languages, Phil. and Civilization</a:t>
          </a:r>
        </a:p>
      </dgm:t>
    </dgm:pt>
    <dgm:pt modelId="{282C025E-E37F-4C7D-85B0-8237B3F48F8F}" type="parTrans" cxnId="{2E6ED444-5FCB-408D-8964-696255D91EEC}">
      <dgm:prSet/>
      <dgm:spPr/>
      <dgm:t>
        <a:bodyPr/>
        <a:lstStyle/>
        <a:p>
          <a:endParaRPr lang="en-US"/>
        </a:p>
      </dgm:t>
    </dgm:pt>
    <dgm:pt modelId="{32229670-6721-40A8-89E9-1E13B7530F2C}" type="sibTrans" cxnId="{2E6ED444-5FCB-408D-8964-696255D91EEC}">
      <dgm:prSet/>
      <dgm:spPr/>
      <dgm:t>
        <a:bodyPr/>
        <a:lstStyle/>
        <a:p>
          <a:endParaRPr lang="en-US"/>
        </a:p>
      </dgm:t>
    </dgm:pt>
    <dgm:pt modelId="{293A19F8-7389-4A79-B2B3-9711761DAA38}">
      <dgm:prSet phldrT="[Text]" custT="1"/>
      <dgm:spPr/>
      <dgm:t>
        <a:bodyPr/>
        <a:lstStyle/>
        <a:p>
          <a:pPr rtl="0">
            <a:buFont typeface="Arial" panose="020B0604020202020204" pitchFamily="34" charset="0"/>
            <a:buChar char="•"/>
          </a:pPr>
          <a:r>
            <a:rPr lang="en-US" sz="1400" b="0" i="0">
              <a:latin typeface="Arial"/>
              <a:cs typeface="Arial"/>
            </a:rPr>
            <a:t> Second course in C1 or C2</a:t>
          </a:r>
        </a:p>
      </dgm:t>
    </dgm:pt>
    <dgm:pt modelId="{ACE3208D-3359-426F-867B-E2986FED89F8}" type="parTrans" cxnId="{1EE5F278-FA97-41EE-8A1B-77A9DF949E09}">
      <dgm:prSet/>
      <dgm:spPr/>
      <dgm:t>
        <a:bodyPr/>
        <a:lstStyle/>
        <a:p>
          <a:endParaRPr lang="en-US"/>
        </a:p>
      </dgm:t>
    </dgm:pt>
    <dgm:pt modelId="{F46C6737-61F0-4B47-B864-EF494204B322}" type="sibTrans" cxnId="{1EE5F278-FA97-41EE-8A1B-77A9DF949E09}">
      <dgm:prSet/>
      <dgm:spPr/>
      <dgm:t>
        <a:bodyPr/>
        <a:lstStyle/>
        <a:p>
          <a:endParaRPr lang="en-US"/>
        </a:p>
      </dgm:t>
    </dgm:pt>
    <dgm:pt modelId="{2B6F5CF2-7268-4ACB-8A0A-344983D9B116}">
      <dgm:prSet phldrT="[Text]" custT="1"/>
      <dgm:spPr/>
      <dgm:t>
        <a:bodyPr/>
        <a:lstStyle/>
        <a:p>
          <a:pPr rtl="0">
            <a:buFont typeface="+mj-lt"/>
            <a:buAutoNum type="arabicPeriod"/>
          </a:pPr>
          <a:r>
            <a:rPr lang="en-US" sz="1400" b="0" i="0">
              <a:latin typeface="Arial"/>
              <a:cs typeface="Arial"/>
            </a:rPr>
            <a:t>  Arts and Humanities Synthesis (upper division)</a:t>
          </a:r>
        </a:p>
      </dgm:t>
    </dgm:pt>
    <dgm:pt modelId="{C879B1B7-B1F0-4988-9892-D091BD95ABCE}" type="parTrans" cxnId="{BA2ED308-F4D3-4AF4-B062-A704076510FC}">
      <dgm:prSet/>
      <dgm:spPr/>
      <dgm:t>
        <a:bodyPr/>
        <a:lstStyle/>
        <a:p>
          <a:endParaRPr lang="en-US"/>
        </a:p>
      </dgm:t>
    </dgm:pt>
    <dgm:pt modelId="{F5223CC5-D9E2-4702-A3FF-C635271F6036}" type="sibTrans" cxnId="{BA2ED308-F4D3-4AF4-B062-A704076510FC}">
      <dgm:prSet/>
      <dgm:spPr/>
      <dgm:t>
        <a:bodyPr/>
        <a:lstStyle/>
        <a:p>
          <a:endParaRPr lang="en-US"/>
        </a:p>
      </dgm:t>
    </dgm:pt>
    <dgm:pt modelId="{5BCA11C6-4032-4C32-81B5-F531862CB8AE}">
      <dgm:prSet phldr="0" custT="1"/>
      <dgm:spPr>
        <a:solidFill>
          <a:schemeClr val="lt1">
            <a:hueOff val="0"/>
            <a:satOff val="0"/>
            <a:lumOff val="0"/>
            <a:alpha val="0"/>
          </a:schemeClr>
        </a:solidFill>
      </dgm:spPr>
      <dgm:t>
        <a:bodyPr/>
        <a:lstStyle/>
        <a:p>
          <a:pPr rtl="0">
            <a:buFont typeface="+mj-lt"/>
            <a:buAutoNum type="arabicPeriod"/>
          </a:pPr>
          <a:r>
            <a:rPr lang="en-US" sz="1400" b="0" i="0">
              <a:latin typeface="Arial"/>
              <a:cs typeface="Arial"/>
            </a:rPr>
            <a:t>  Oral Communication</a:t>
          </a:r>
          <a:r>
            <a:rPr lang="en-US" sz="1400" b="0">
              <a:latin typeface="Arial"/>
              <a:cs typeface="Arial"/>
            </a:rPr>
            <a:t> </a:t>
          </a:r>
          <a:r>
            <a:rPr lang="en-US" sz="1100" b="1" i="1">
              <a:solidFill>
                <a:schemeClr val="tx1"/>
              </a:solidFill>
              <a:latin typeface="Arial"/>
              <a:cs typeface="Arial"/>
            </a:rPr>
            <a:t>(Grade of "C-" or better)</a:t>
          </a:r>
          <a:endParaRPr lang="en-US" sz="1100" b="1" i="1">
            <a:solidFill>
              <a:schemeClr val="tx1"/>
            </a:solidFill>
          </a:endParaRPr>
        </a:p>
      </dgm:t>
    </dgm:pt>
    <dgm:pt modelId="{7693D76F-9818-476C-BE87-10B24710EE31}" type="parTrans" cxnId="{9A3192F7-66D2-40A2-9883-05D9D47A19CD}">
      <dgm:prSet/>
      <dgm:spPr/>
      <dgm:t>
        <a:bodyPr/>
        <a:lstStyle/>
        <a:p>
          <a:endParaRPr lang="en-US"/>
        </a:p>
      </dgm:t>
    </dgm:pt>
    <dgm:pt modelId="{14CD2DD9-8495-48EF-939E-527A32479CAD}" type="sibTrans" cxnId="{9A3192F7-66D2-40A2-9883-05D9D47A19CD}">
      <dgm:prSet/>
      <dgm:spPr/>
      <dgm:t>
        <a:bodyPr/>
        <a:lstStyle/>
        <a:p>
          <a:endParaRPr lang="en-US"/>
        </a:p>
      </dgm:t>
    </dgm:pt>
    <dgm:pt modelId="{3DBE95FD-4E7B-4A1E-963F-21266F7BC974}" type="pres">
      <dgm:prSet presAssocID="{04BBFD43-30CC-4089-B33F-4DB6B554DC33}" presName="linear" presStyleCnt="0">
        <dgm:presLayoutVars>
          <dgm:dir/>
          <dgm:animLvl val="lvl"/>
          <dgm:resizeHandles val="exact"/>
        </dgm:presLayoutVars>
      </dgm:prSet>
      <dgm:spPr/>
    </dgm:pt>
    <dgm:pt modelId="{FBB1A91C-A322-423A-A7DB-DD88D904A92F}" type="pres">
      <dgm:prSet presAssocID="{BBA4046B-7709-454E-BF33-8F19FA9F89EF}" presName="parentLin" presStyleCnt="0"/>
      <dgm:spPr/>
    </dgm:pt>
    <dgm:pt modelId="{B80DE4AF-9D58-4319-A7EB-58C107FE74AB}" type="pres">
      <dgm:prSet presAssocID="{BBA4046B-7709-454E-BF33-8F19FA9F89EF}" presName="parentLeftMargin" presStyleLbl="node1" presStyleIdx="0" presStyleCnt="3"/>
      <dgm:spPr/>
    </dgm:pt>
    <dgm:pt modelId="{1522FA52-4623-42EE-ABC5-7A6AA5B086A1}" type="pres">
      <dgm:prSet presAssocID="{BBA4046B-7709-454E-BF33-8F19FA9F89EF}" presName="parentText" presStyleLbl="node1" presStyleIdx="0" presStyleCnt="3" custScaleX="100708" custScaleY="99518">
        <dgm:presLayoutVars>
          <dgm:chMax val="0"/>
          <dgm:bulletEnabled val="1"/>
        </dgm:presLayoutVars>
      </dgm:prSet>
      <dgm:spPr/>
    </dgm:pt>
    <dgm:pt modelId="{682783C7-F613-4B3C-BCD6-F297AC240058}" type="pres">
      <dgm:prSet presAssocID="{BBA4046B-7709-454E-BF33-8F19FA9F89EF}" presName="negativeSpace" presStyleCnt="0"/>
      <dgm:spPr/>
    </dgm:pt>
    <dgm:pt modelId="{CD4BBEAB-9708-4CEB-8600-B6E4D7ACC2E3}" type="pres">
      <dgm:prSet presAssocID="{BBA4046B-7709-454E-BF33-8F19FA9F89EF}" presName="childText" presStyleLbl="conFgAcc1" presStyleIdx="0" presStyleCnt="3">
        <dgm:presLayoutVars>
          <dgm:bulletEnabled val="1"/>
        </dgm:presLayoutVars>
      </dgm:prSet>
      <dgm:spPr/>
    </dgm:pt>
    <dgm:pt modelId="{C7D947BF-310B-417C-9467-F7FEE7B5878F}" type="pres">
      <dgm:prSet presAssocID="{1C3EB7F9-94EB-40FE-BE7E-62F211AE08DE}" presName="spaceBetweenRectangles" presStyleCnt="0"/>
      <dgm:spPr/>
    </dgm:pt>
    <dgm:pt modelId="{D5C3E6C2-BBFC-434E-BAA7-839B96816FE9}" type="pres">
      <dgm:prSet presAssocID="{25EAE677-EB6A-4FCD-B015-A48FC3007652}" presName="parentLin" presStyleCnt="0"/>
      <dgm:spPr/>
    </dgm:pt>
    <dgm:pt modelId="{A0CE01E1-32D9-4D24-BF40-091678BED3CD}" type="pres">
      <dgm:prSet presAssocID="{25EAE677-EB6A-4FCD-B015-A48FC3007652}" presName="parentLeftMargin" presStyleLbl="node1" presStyleIdx="0" presStyleCnt="3"/>
      <dgm:spPr/>
    </dgm:pt>
    <dgm:pt modelId="{BCFBFC71-A972-4AD5-BE98-633609D51A45}" type="pres">
      <dgm:prSet presAssocID="{25EAE677-EB6A-4FCD-B015-A48FC3007652}" presName="parentText" presStyleLbl="node1" presStyleIdx="1" presStyleCnt="3" custScaleX="99728" custScaleY="104167">
        <dgm:presLayoutVars>
          <dgm:chMax val="0"/>
          <dgm:bulletEnabled val="1"/>
        </dgm:presLayoutVars>
      </dgm:prSet>
      <dgm:spPr/>
    </dgm:pt>
    <dgm:pt modelId="{BD75723B-A64A-44CD-821A-314B320E4202}" type="pres">
      <dgm:prSet presAssocID="{25EAE677-EB6A-4FCD-B015-A48FC3007652}" presName="negativeSpace" presStyleCnt="0"/>
      <dgm:spPr/>
    </dgm:pt>
    <dgm:pt modelId="{D68E0B97-1043-41B6-8225-335EBD07F58A}" type="pres">
      <dgm:prSet presAssocID="{25EAE677-EB6A-4FCD-B015-A48FC3007652}" presName="childText" presStyleLbl="conFgAcc1" presStyleIdx="1" presStyleCnt="3">
        <dgm:presLayoutVars>
          <dgm:bulletEnabled val="1"/>
        </dgm:presLayoutVars>
      </dgm:prSet>
      <dgm:spPr/>
    </dgm:pt>
    <dgm:pt modelId="{E1BB654C-8D7F-48CE-AA76-5C36DC157B88}" type="pres">
      <dgm:prSet presAssocID="{B71D71F4-3ACC-4A35-9AE2-79C23B38AFB7}" presName="spaceBetweenRectangles" presStyleCnt="0"/>
      <dgm:spPr/>
    </dgm:pt>
    <dgm:pt modelId="{BDAB59A9-9937-4418-A6A1-F3E0D9440CA4}" type="pres">
      <dgm:prSet presAssocID="{3953B23A-02EA-4276-BD8F-B1C812E089CE}" presName="parentLin" presStyleCnt="0"/>
      <dgm:spPr/>
    </dgm:pt>
    <dgm:pt modelId="{6DEA50E7-A2A6-486E-8202-B3CB23E70B6C}" type="pres">
      <dgm:prSet presAssocID="{3953B23A-02EA-4276-BD8F-B1C812E089CE}" presName="parentLeftMargin" presStyleLbl="node1" presStyleIdx="1" presStyleCnt="3"/>
      <dgm:spPr/>
    </dgm:pt>
    <dgm:pt modelId="{713AB60D-9CB3-4077-8C86-8BB9846967AB}" type="pres">
      <dgm:prSet presAssocID="{3953B23A-02EA-4276-BD8F-B1C812E089CE}" presName="parentText" presStyleLbl="node1" presStyleIdx="2" presStyleCnt="3" custScaleX="98564" custScaleY="107453">
        <dgm:presLayoutVars>
          <dgm:chMax val="0"/>
          <dgm:bulletEnabled val="1"/>
        </dgm:presLayoutVars>
      </dgm:prSet>
      <dgm:spPr/>
    </dgm:pt>
    <dgm:pt modelId="{825F04A2-B1B1-442A-B1D5-DFC1169812D9}" type="pres">
      <dgm:prSet presAssocID="{3953B23A-02EA-4276-BD8F-B1C812E089CE}" presName="negativeSpace" presStyleCnt="0"/>
      <dgm:spPr/>
    </dgm:pt>
    <dgm:pt modelId="{169246B7-45A8-427B-9AB7-06BAC09C54F1}" type="pres">
      <dgm:prSet presAssocID="{3953B23A-02EA-4276-BD8F-B1C812E089CE}" presName="childText" presStyleLbl="conFgAcc1" presStyleIdx="2" presStyleCnt="3">
        <dgm:presLayoutVars>
          <dgm:bulletEnabled val="1"/>
        </dgm:presLayoutVars>
      </dgm:prSet>
      <dgm:spPr/>
    </dgm:pt>
  </dgm:ptLst>
  <dgm:cxnLst>
    <dgm:cxn modelId="{B5685704-B41A-4854-B5D2-2D83ACA4C762}" type="presOf" srcId="{758F8840-DEBA-4D15-A0A8-338277F49CE0}" destId="{D68E0B97-1043-41B6-8225-335EBD07F58A}" srcOrd="0" destOrd="1" presId="urn:microsoft.com/office/officeart/2005/8/layout/list1"/>
    <dgm:cxn modelId="{F8F7AB04-0327-4B93-AAEB-9354940D4A5C}" type="presOf" srcId="{AC3672DE-3F6A-445D-9D90-2400BF026AAA}" destId="{D68E0B97-1043-41B6-8225-335EBD07F58A}" srcOrd="0" destOrd="2" presId="urn:microsoft.com/office/officeart/2005/8/layout/list1"/>
    <dgm:cxn modelId="{7759EB07-264F-4427-8A57-6DB865B7F87A}" type="presOf" srcId="{83CEEC13-7509-42B1-B675-85AE04E6B1AC}" destId="{D68E0B97-1043-41B6-8225-335EBD07F58A}" srcOrd="0" destOrd="0" presId="urn:microsoft.com/office/officeart/2005/8/layout/list1"/>
    <dgm:cxn modelId="{BA2ED308-F4D3-4AF4-B062-A704076510FC}" srcId="{3953B23A-02EA-4276-BD8F-B1C812E089CE}" destId="{2B6F5CF2-7268-4ACB-8A0A-344983D9B116}" srcOrd="2" destOrd="0" parTransId="{C879B1B7-B1F0-4988-9892-D091BD95ABCE}" sibTransId="{F5223CC5-D9E2-4702-A3FF-C635271F6036}"/>
    <dgm:cxn modelId="{0FCA3A0A-324B-4092-81ED-C8A4CA0068F4}" srcId="{04BBFD43-30CC-4089-B33F-4DB6B554DC33}" destId="{25EAE677-EB6A-4FCD-B015-A48FC3007652}" srcOrd="1" destOrd="0" parTransId="{6BCC5ACC-63F2-41F8-9B7E-7CDC3B05E9DB}" sibTransId="{B71D71F4-3ACC-4A35-9AE2-79C23B38AFB7}"/>
    <dgm:cxn modelId="{4FCF7021-394F-47E0-BEF4-5D539192F55F}" type="presOf" srcId="{3953B23A-02EA-4276-BD8F-B1C812E089CE}" destId="{713AB60D-9CB3-4077-8C86-8BB9846967AB}" srcOrd="1" destOrd="0" presId="urn:microsoft.com/office/officeart/2005/8/layout/list1"/>
    <dgm:cxn modelId="{5943AA23-398B-4173-A307-EF424A4D172A}" type="presOf" srcId="{BBA4046B-7709-454E-BF33-8F19FA9F89EF}" destId="{B80DE4AF-9D58-4319-A7EB-58C107FE74AB}" srcOrd="0" destOrd="0" presId="urn:microsoft.com/office/officeart/2005/8/layout/list1"/>
    <dgm:cxn modelId="{56E98D41-7962-4DB7-B70B-E23CF090FBD1}" srcId="{25EAE677-EB6A-4FCD-B015-A48FC3007652}" destId="{758F8840-DEBA-4D15-A0A8-338277F49CE0}" srcOrd="1" destOrd="0" parTransId="{E4F49347-7ADB-4AAE-8587-8289F02ED49A}" sibTransId="{48E0F748-AA23-48A4-9E01-CC75D8B0D915}"/>
    <dgm:cxn modelId="{8B8F6143-2382-4EA4-8764-0633CC6CC86F}" type="presOf" srcId="{172EAFF3-C7A7-4BDE-97F7-6F8ED4BAF6D3}" destId="{D68E0B97-1043-41B6-8225-335EBD07F58A}" srcOrd="0" destOrd="3" presId="urn:microsoft.com/office/officeart/2005/8/layout/list1"/>
    <dgm:cxn modelId="{2E6ED444-5FCB-408D-8964-696255D91EEC}" srcId="{3953B23A-02EA-4276-BD8F-B1C812E089CE}" destId="{36531CC5-0929-4436-8E81-3183D072B1E8}" srcOrd="1" destOrd="0" parTransId="{282C025E-E37F-4C7D-85B0-8237B3F48F8F}" sibTransId="{32229670-6721-40A8-89E9-1E13B7530F2C}"/>
    <dgm:cxn modelId="{F3876F4B-23F9-4B45-9840-9D3D42CA26B4}" srcId="{BBA4046B-7709-454E-BF33-8F19FA9F89EF}" destId="{8A335677-4539-4EC1-AB83-D77FEAC1F759}" srcOrd="2" destOrd="0" parTransId="{07A78313-FED8-43F5-AE08-3AC0E590EBD4}" sibTransId="{21F0200E-8305-4422-993B-CAA2FD22018A}"/>
    <dgm:cxn modelId="{2C655C62-9D59-490C-A0CE-08CFF78FBE1D}" type="presOf" srcId="{BBA4046B-7709-454E-BF33-8F19FA9F89EF}" destId="{1522FA52-4623-42EE-ABC5-7A6AA5B086A1}" srcOrd="1" destOrd="0" presId="urn:microsoft.com/office/officeart/2005/8/layout/list1"/>
    <dgm:cxn modelId="{52853C64-B37B-49E9-8959-6B012B0C78A6}" srcId="{04BBFD43-30CC-4089-B33F-4DB6B554DC33}" destId="{BBA4046B-7709-454E-BF33-8F19FA9F89EF}" srcOrd="0" destOrd="0" parTransId="{BA5B4F02-B934-4716-84B9-35DCC28D071B}" sibTransId="{1C3EB7F9-94EB-40FE-BE7E-62F211AE08DE}"/>
    <dgm:cxn modelId="{470BA570-093D-4383-ACDD-0BE0EE28BF2A}" srcId="{25EAE677-EB6A-4FCD-B015-A48FC3007652}" destId="{F4326824-B2AE-452D-A2CB-C2DD19470B3A}" srcOrd="4" destOrd="0" parTransId="{B31B86F5-15D6-4E27-B909-C436E2C06929}" sibTransId="{1728CFE7-A738-4BC6-AC3F-29CCCB588533}"/>
    <dgm:cxn modelId="{6DC3C774-E342-4DAE-86D5-1836798D6020}" type="presOf" srcId="{25EAE677-EB6A-4FCD-B015-A48FC3007652}" destId="{A0CE01E1-32D9-4D24-BF40-091678BED3CD}" srcOrd="0" destOrd="0" presId="urn:microsoft.com/office/officeart/2005/8/layout/list1"/>
    <dgm:cxn modelId="{1EE5F278-FA97-41EE-8A1B-77A9DF949E09}" srcId="{36531CC5-0929-4436-8E81-3183D072B1E8}" destId="{293A19F8-7389-4A79-B2B3-9711761DAA38}" srcOrd="0" destOrd="0" parTransId="{ACE3208D-3359-426F-867B-E2986FED89F8}" sibTransId="{F46C6737-61F0-4B47-B864-EF494204B322}"/>
    <dgm:cxn modelId="{1F05F67C-D447-4253-978D-8ACD0A4758A5}" type="presOf" srcId="{2B6F5CF2-7268-4ACB-8A0A-344983D9B116}" destId="{169246B7-45A8-427B-9AB7-06BAC09C54F1}" srcOrd="0" destOrd="3" presId="urn:microsoft.com/office/officeart/2005/8/layout/list1"/>
    <dgm:cxn modelId="{356B8880-C95A-4209-9129-AA9E90DAD21B}" srcId="{25EAE677-EB6A-4FCD-B015-A48FC3007652}" destId="{172EAFF3-C7A7-4BDE-97F7-6F8ED4BAF6D3}" srcOrd="3" destOrd="0" parTransId="{B8C048D5-0D89-4B90-9979-101D926D6457}" sibTransId="{DFADA696-169A-4CD0-A331-A746DB6C0795}"/>
    <dgm:cxn modelId="{A57A2C84-2E81-4306-A3E8-A5ED94223C2A}" type="presOf" srcId="{E14E3475-F50E-4F05-971D-E8B13F5CBBA8}" destId="{CD4BBEAB-9708-4CEB-8600-B6E4D7ACC2E3}" srcOrd="0" destOrd="1" presId="urn:microsoft.com/office/officeart/2005/8/layout/list1"/>
    <dgm:cxn modelId="{960C2185-455E-4D2D-A82B-52F8E91B07F2}" srcId="{25EAE677-EB6A-4FCD-B015-A48FC3007652}" destId="{83CEEC13-7509-42B1-B675-85AE04E6B1AC}" srcOrd="0" destOrd="0" parTransId="{43AC0BC9-E70A-48AD-81DC-DAEA941413FE}" sibTransId="{CA4C7A2B-584E-4336-BD2A-8FB61C4BC585}"/>
    <dgm:cxn modelId="{43278287-C962-4DE0-A32B-E19BF5D4B982}" type="presOf" srcId="{3953B23A-02EA-4276-BD8F-B1C812E089CE}" destId="{6DEA50E7-A2A6-486E-8202-B3CB23E70B6C}" srcOrd="0" destOrd="0" presId="urn:microsoft.com/office/officeart/2005/8/layout/list1"/>
    <dgm:cxn modelId="{9CA3F2A6-E6AB-4FB7-82C1-091609388C3F}" type="presOf" srcId="{36531CC5-0929-4436-8E81-3183D072B1E8}" destId="{169246B7-45A8-427B-9AB7-06BAC09C54F1}" srcOrd="0" destOrd="1" presId="urn:microsoft.com/office/officeart/2005/8/layout/list1"/>
    <dgm:cxn modelId="{A356B3AD-DF9C-4C9D-9E1C-A632DF615F14}" type="presOf" srcId="{8A335677-4539-4EC1-AB83-D77FEAC1F759}" destId="{CD4BBEAB-9708-4CEB-8600-B6E4D7ACC2E3}" srcOrd="0" destOrd="2" presId="urn:microsoft.com/office/officeart/2005/8/layout/list1"/>
    <dgm:cxn modelId="{1915EEB5-1F26-48CB-B411-D7C603231E2B}" srcId="{BBA4046B-7709-454E-BF33-8F19FA9F89EF}" destId="{E14E3475-F50E-4F05-971D-E8B13F5CBBA8}" srcOrd="1" destOrd="0" parTransId="{EB959EA6-B6E6-405F-8BB7-8C39E3A26F61}" sibTransId="{F53864ED-9DBE-429D-8CF0-E768C6D6057A}"/>
    <dgm:cxn modelId="{0284A9B6-BF8C-4328-A216-FF06DB2854CD}" srcId="{3953B23A-02EA-4276-BD8F-B1C812E089CE}" destId="{BF4D16E1-BB2F-4220-BC48-372A758EF73C}" srcOrd="0" destOrd="0" parTransId="{8B8FAA6F-A8A7-4049-9CA4-7568B521B63F}" sibTransId="{8488A8AF-059E-4D17-A3F5-0FFA8B6006AA}"/>
    <dgm:cxn modelId="{F617BDC0-E6C9-4DCC-ACF8-4161B98D3D46}" type="presOf" srcId="{04BBFD43-30CC-4089-B33F-4DB6B554DC33}" destId="{3DBE95FD-4E7B-4A1E-963F-21266F7BC974}" srcOrd="0" destOrd="0" presId="urn:microsoft.com/office/officeart/2005/8/layout/list1"/>
    <dgm:cxn modelId="{55F60CC4-E08F-4A5A-B222-E41394B77139}" srcId="{25EAE677-EB6A-4FCD-B015-A48FC3007652}" destId="{AC3672DE-3F6A-445D-9D90-2400BF026AAA}" srcOrd="2" destOrd="0" parTransId="{FE4115D4-35F2-4A2C-A6E2-65B3ADD51A48}" sibTransId="{3BC70AFD-5979-4B25-BA06-06127CF7A998}"/>
    <dgm:cxn modelId="{5F0C23C6-4B01-4297-A256-F81379CE08D7}" srcId="{04BBFD43-30CC-4089-B33F-4DB6B554DC33}" destId="{3953B23A-02EA-4276-BD8F-B1C812E089CE}" srcOrd="2" destOrd="0" parTransId="{CED93643-D4A9-407D-987B-5300320C0FB2}" sibTransId="{FFF03CB6-D159-4444-ACF8-9BB14ADCBD07}"/>
    <dgm:cxn modelId="{0ECC93E3-EE4D-44D4-A862-D476C6D5FB16}" type="presOf" srcId="{25EAE677-EB6A-4FCD-B015-A48FC3007652}" destId="{BCFBFC71-A972-4AD5-BE98-633609D51A45}" srcOrd="1" destOrd="0" presId="urn:microsoft.com/office/officeart/2005/8/layout/list1"/>
    <dgm:cxn modelId="{63FB6DE4-A429-4C72-8C44-51BF87C36B8E}" type="presOf" srcId="{F4326824-B2AE-452D-A2CB-C2DD19470B3A}" destId="{D68E0B97-1043-41B6-8225-335EBD07F58A}" srcOrd="0" destOrd="4" presId="urn:microsoft.com/office/officeart/2005/8/layout/list1"/>
    <dgm:cxn modelId="{D177ECE5-8AED-40BE-A826-A18BA8B94DE0}" type="presOf" srcId="{BF4D16E1-BB2F-4220-BC48-372A758EF73C}" destId="{169246B7-45A8-427B-9AB7-06BAC09C54F1}" srcOrd="0" destOrd="0" presId="urn:microsoft.com/office/officeart/2005/8/layout/list1"/>
    <dgm:cxn modelId="{C7E46AE6-6BBA-4579-99E2-B04B63C69E2D}" type="presOf" srcId="{293A19F8-7389-4A79-B2B3-9711761DAA38}" destId="{169246B7-45A8-427B-9AB7-06BAC09C54F1}" srcOrd="0" destOrd="2" presId="urn:microsoft.com/office/officeart/2005/8/layout/list1"/>
    <dgm:cxn modelId="{781370F5-3425-4727-AAD7-9F194488AF20}" type="presOf" srcId="{5BCA11C6-4032-4C32-81B5-F531862CB8AE}" destId="{CD4BBEAB-9708-4CEB-8600-B6E4D7ACC2E3}" srcOrd="0" destOrd="0" presId="urn:microsoft.com/office/officeart/2005/8/layout/list1"/>
    <dgm:cxn modelId="{9A3192F7-66D2-40A2-9883-05D9D47A19CD}" srcId="{BBA4046B-7709-454E-BF33-8F19FA9F89EF}" destId="{5BCA11C6-4032-4C32-81B5-F531862CB8AE}" srcOrd="0" destOrd="0" parTransId="{7693D76F-9818-476C-BE87-10B24710EE31}" sibTransId="{14CD2DD9-8495-48EF-939E-527A32479CAD}"/>
    <dgm:cxn modelId="{0FDBA43C-0DEB-409A-B639-567BBCC88A21}" type="presParOf" srcId="{3DBE95FD-4E7B-4A1E-963F-21266F7BC974}" destId="{FBB1A91C-A322-423A-A7DB-DD88D904A92F}" srcOrd="0" destOrd="0" presId="urn:microsoft.com/office/officeart/2005/8/layout/list1"/>
    <dgm:cxn modelId="{E63B5937-C187-4A84-8540-6EE5FACD0F30}" type="presParOf" srcId="{FBB1A91C-A322-423A-A7DB-DD88D904A92F}" destId="{B80DE4AF-9D58-4319-A7EB-58C107FE74AB}" srcOrd="0" destOrd="0" presId="urn:microsoft.com/office/officeart/2005/8/layout/list1"/>
    <dgm:cxn modelId="{56423BE7-B477-4022-B0C4-AD8A7E3C6250}" type="presParOf" srcId="{FBB1A91C-A322-423A-A7DB-DD88D904A92F}" destId="{1522FA52-4623-42EE-ABC5-7A6AA5B086A1}" srcOrd="1" destOrd="0" presId="urn:microsoft.com/office/officeart/2005/8/layout/list1"/>
    <dgm:cxn modelId="{7582E2C8-4567-46A0-A6BB-08D4E2174EE1}" type="presParOf" srcId="{3DBE95FD-4E7B-4A1E-963F-21266F7BC974}" destId="{682783C7-F613-4B3C-BCD6-F297AC240058}" srcOrd="1" destOrd="0" presId="urn:microsoft.com/office/officeart/2005/8/layout/list1"/>
    <dgm:cxn modelId="{AAF32280-7BDA-4CEF-A777-70A0E94A77FE}" type="presParOf" srcId="{3DBE95FD-4E7B-4A1E-963F-21266F7BC974}" destId="{CD4BBEAB-9708-4CEB-8600-B6E4D7ACC2E3}" srcOrd="2" destOrd="0" presId="urn:microsoft.com/office/officeart/2005/8/layout/list1"/>
    <dgm:cxn modelId="{E5BF7892-BF21-44CC-8632-B976A43A6572}" type="presParOf" srcId="{3DBE95FD-4E7B-4A1E-963F-21266F7BC974}" destId="{C7D947BF-310B-417C-9467-F7FEE7B5878F}" srcOrd="3" destOrd="0" presId="urn:microsoft.com/office/officeart/2005/8/layout/list1"/>
    <dgm:cxn modelId="{65178A50-38BF-46B9-BE81-475008B11FB2}" type="presParOf" srcId="{3DBE95FD-4E7B-4A1E-963F-21266F7BC974}" destId="{D5C3E6C2-BBFC-434E-BAA7-839B96816FE9}" srcOrd="4" destOrd="0" presId="urn:microsoft.com/office/officeart/2005/8/layout/list1"/>
    <dgm:cxn modelId="{B16F8AEF-69BA-4A6E-B1A1-A516F9193E23}" type="presParOf" srcId="{D5C3E6C2-BBFC-434E-BAA7-839B96816FE9}" destId="{A0CE01E1-32D9-4D24-BF40-091678BED3CD}" srcOrd="0" destOrd="0" presId="urn:microsoft.com/office/officeart/2005/8/layout/list1"/>
    <dgm:cxn modelId="{5E2C1D20-DAF3-4969-8952-2DBF4C85A8E0}" type="presParOf" srcId="{D5C3E6C2-BBFC-434E-BAA7-839B96816FE9}" destId="{BCFBFC71-A972-4AD5-BE98-633609D51A45}" srcOrd="1" destOrd="0" presId="urn:microsoft.com/office/officeart/2005/8/layout/list1"/>
    <dgm:cxn modelId="{6970D2E0-5D99-4659-801A-FEA69CF66885}" type="presParOf" srcId="{3DBE95FD-4E7B-4A1E-963F-21266F7BC974}" destId="{BD75723B-A64A-44CD-821A-314B320E4202}" srcOrd="5" destOrd="0" presId="urn:microsoft.com/office/officeart/2005/8/layout/list1"/>
    <dgm:cxn modelId="{B3561741-7C44-49B7-B3D5-541022C1B800}" type="presParOf" srcId="{3DBE95FD-4E7B-4A1E-963F-21266F7BC974}" destId="{D68E0B97-1043-41B6-8225-335EBD07F58A}" srcOrd="6" destOrd="0" presId="urn:microsoft.com/office/officeart/2005/8/layout/list1"/>
    <dgm:cxn modelId="{4B900E9B-9ED8-4AFF-9A60-EE039E44273D}" type="presParOf" srcId="{3DBE95FD-4E7B-4A1E-963F-21266F7BC974}" destId="{E1BB654C-8D7F-48CE-AA76-5C36DC157B88}" srcOrd="7" destOrd="0" presId="urn:microsoft.com/office/officeart/2005/8/layout/list1"/>
    <dgm:cxn modelId="{47D7F475-A763-452C-8900-332AB67D1DD9}" type="presParOf" srcId="{3DBE95FD-4E7B-4A1E-963F-21266F7BC974}" destId="{BDAB59A9-9937-4418-A6A1-F3E0D9440CA4}" srcOrd="8" destOrd="0" presId="urn:microsoft.com/office/officeart/2005/8/layout/list1"/>
    <dgm:cxn modelId="{1AA72A2F-1BA1-49CA-8A0C-F69889288A05}" type="presParOf" srcId="{BDAB59A9-9937-4418-A6A1-F3E0D9440CA4}" destId="{6DEA50E7-A2A6-486E-8202-B3CB23E70B6C}" srcOrd="0" destOrd="0" presId="urn:microsoft.com/office/officeart/2005/8/layout/list1"/>
    <dgm:cxn modelId="{4A86DF54-7E97-40C5-B694-15C3F26E521C}" type="presParOf" srcId="{BDAB59A9-9937-4418-A6A1-F3E0D9440CA4}" destId="{713AB60D-9CB3-4077-8C86-8BB9846967AB}" srcOrd="1" destOrd="0" presId="urn:microsoft.com/office/officeart/2005/8/layout/list1"/>
    <dgm:cxn modelId="{48540B42-8767-4655-A2EC-56DCC4952650}" type="presParOf" srcId="{3DBE95FD-4E7B-4A1E-963F-21266F7BC974}" destId="{825F04A2-B1B1-442A-B1D5-DFC1169812D9}" srcOrd="9" destOrd="0" presId="urn:microsoft.com/office/officeart/2005/8/layout/list1"/>
    <dgm:cxn modelId="{BC9EC953-5072-48AD-B560-3865784A4A63}" type="presParOf" srcId="{3DBE95FD-4E7B-4A1E-963F-21266F7BC974}" destId="{169246B7-45A8-427B-9AB7-06BAC09C54F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BBFD43-30CC-4089-B33F-4DB6B554DC33}" type="doc">
      <dgm:prSet loTypeId="urn:microsoft.com/office/officeart/2005/8/layout/list1" loCatId="list" qsTypeId="urn:microsoft.com/office/officeart/2005/8/quickstyle/simple3" qsCatId="simple" csTypeId="urn:microsoft.com/office/officeart/2005/8/colors/colorful5" csCatId="colorful" phldr="1"/>
      <dgm:spPr/>
      <dgm:t>
        <a:bodyPr/>
        <a:lstStyle/>
        <a:p>
          <a:endParaRPr lang="en-US"/>
        </a:p>
      </dgm:t>
    </dgm:pt>
    <dgm:pt modelId="{BBA4046B-7709-454E-BF33-8F19FA9F89EF}">
      <dgm:prSet phldrT="[Text]" custT="1"/>
      <dgm:spPr>
        <a:solidFill>
          <a:schemeClr val="accent5">
            <a:lumMod val="40000"/>
            <a:lumOff val="60000"/>
          </a:schemeClr>
        </a:solidFill>
      </dgm:spPr>
      <dgm:t>
        <a:bodyPr/>
        <a:lstStyle/>
        <a:p>
          <a:pPr rtl="0"/>
          <a:r>
            <a:rPr lang="en-US" sz="1600" b="1" i="0" dirty="0">
              <a:latin typeface="Arial"/>
              <a:cs typeface="Arial"/>
            </a:rPr>
            <a:t>GE Area D (9 units)</a:t>
          </a:r>
        </a:p>
      </dgm:t>
    </dgm:pt>
    <dgm:pt modelId="{BA5B4F02-B934-4716-84B9-35DCC28D071B}" type="parTrans" cxnId="{52853C64-B37B-49E9-8959-6B012B0C78A6}">
      <dgm:prSet/>
      <dgm:spPr/>
      <dgm:t>
        <a:bodyPr/>
        <a:lstStyle/>
        <a:p>
          <a:endParaRPr lang="en-US"/>
        </a:p>
      </dgm:t>
    </dgm:pt>
    <dgm:pt modelId="{1C3EB7F9-94EB-40FE-BE7E-62F211AE08DE}" type="sibTrans" cxnId="{52853C64-B37B-49E9-8959-6B012B0C78A6}">
      <dgm:prSet/>
      <dgm:spPr/>
      <dgm:t>
        <a:bodyPr/>
        <a:lstStyle/>
        <a:p>
          <a:endParaRPr lang="en-US"/>
        </a:p>
      </dgm:t>
    </dgm:pt>
    <dgm:pt modelId="{25EAE677-EB6A-4FCD-B015-A48FC3007652}">
      <dgm:prSet phldrT="[Text]" custT="1"/>
      <dgm:spPr/>
      <dgm:t>
        <a:bodyPr/>
        <a:lstStyle/>
        <a:p>
          <a:r>
            <a:rPr lang="en-US" sz="1600" b="1" i="0">
              <a:latin typeface="Arial"/>
              <a:cs typeface="Arial"/>
            </a:rPr>
            <a:t>GE Area E (3 units)</a:t>
          </a:r>
        </a:p>
      </dgm:t>
    </dgm:pt>
    <dgm:pt modelId="{6BCC5ACC-63F2-41F8-9B7E-7CDC3B05E9DB}" type="parTrans" cxnId="{0FCA3A0A-324B-4092-81ED-C8A4CA0068F4}">
      <dgm:prSet/>
      <dgm:spPr/>
      <dgm:t>
        <a:bodyPr/>
        <a:lstStyle/>
        <a:p>
          <a:endParaRPr lang="en-US"/>
        </a:p>
      </dgm:t>
    </dgm:pt>
    <dgm:pt modelId="{B71D71F4-3ACC-4A35-9AE2-79C23B38AFB7}" type="sibTrans" cxnId="{0FCA3A0A-324B-4092-81ED-C8A4CA0068F4}">
      <dgm:prSet/>
      <dgm:spPr/>
      <dgm:t>
        <a:bodyPr/>
        <a:lstStyle/>
        <a:p>
          <a:endParaRPr lang="en-US"/>
        </a:p>
      </dgm:t>
    </dgm:pt>
    <dgm:pt modelId="{83CEEC13-7509-42B1-B675-85AE04E6B1AC}">
      <dgm:prSet phldrT="[Text]" custT="1"/>
      <dgm:spPr/>
      <dgm:t>
        <a:bodyPr/>
        <a:lstStyle/>
        <a:p>
          <a:pPr rtl="0">
            <a:buFont typeface="Arial" panose="020B0604020202020204" pitchFamily="34" charset="0"/>
            <a:buChar char="•"/>
          </a:pPr>
          <a:r>
            <a:rPr lang="en-US" sz="1400" b="0" i="0">
              <a:latin typeface="Arial"/>
              <a:cs typeface="Arial"/>
            </a:rPr>
            <a:t>  Lifelong Learning and Self-Development</a:t>
          </a:r>
        </a:p>
      </dgm:t>
    </dgm:pt>
    <dgm:pt modelId="{43AC0BC9-E70A-48AD-81DC-DAEA941413FE}" type="parTrans" cxnId="{960C2185-455E-4D2D-A82B-52F8E91B07F2}">
      <dgm:prSet/>
      <dgm:spPr/>
      <dgm:t>
        <a:bodyPr/>
        <a:lstStyle/>
        <a:p>
          <a:endParaRPr lang="en-US"/>
        </a:p>
      </dgm:t>
    </dgm:pt>
    <dgm:pt modelId="{CA4C7A2B-584E-4336-BD2A-8FB61C4BC585}" type="sibTrans" cxnId="{960C2185-455E-4D2D-A82B-52F8E91B07F2}">
      <dgm:prSet/>
      <dgm:spPr/>
      <dgm:t>
        <a:bodyPr/>
        <a:lstStyle/>
        <a:p>
          <a:endParaRPr lang="en-US"/>
        </a:p>
      </dgm:t>
    </dgm:pt>
    <dgm:pt modelId="{3953B23A-02EA-4276-BD8F-B1C812E089CE}">
      <dgm:prSet phldrT="[Text]" custT="1"/>
      <dgm:spPr>
        <a:solidFill>
          <a:srgbClr val="CCC9FA"/>
        </a:solidFill>
      </dgm:spPr>
      <dgm:t>
        <a:bodyPr/>
        <a:lstStyle/>
        <a:p>
          <a:r>
            <a:rPr lang="en-US" sz="1600" b="1" i="0">
              <a:latin typeface="Arial"/>
              <a:cs typeface="Arial"/>
            </a:rPr>
            <a:t>GE Area F (3 units)</a:t>
          </a:r>
        </a:p>
      </dgm:t>
    </dgm:pt>
    <dgm:pt modelId="{CED93643-D4A9-407D-987B-5300320C0FB2}" type="parTrans" cxnId="{5F0C23C6-4B01-4297-A256-F81379CE08D7}">
      <dgm:prSet/>
      <dgm:spPr/>
      <dgm:t>
        <a:bodyPr/>
        <a:lstStyle/>
        <a:p>
          <a:endParaRPr lang="en-US"/>
        </a:p>
      </dgm:t>
    </dgm:pt>
    <dgm:pt modelId="{FFF03CB6-D159-4444-ACF8-9BB14ADCBD07}" type="sibTrans" cxnId="{5F0C23C6-4B01-4297-A256-F81379CE08D7}">
      <dgm:prSet/>
      <dgm:spPr/>
      <dgm:t>
        <a:bodyPr/>
        <a:lstStyle/>
        <a:p>
          <a:endParaRPr lang="en-US"/>
        </a:p>
      </dgm:t>
    </dgm:pt>
    <dgm:pt modelId="{BF4D16E1-BB2F-4220-BC48-372A758EF73C}">
      <dgm:prSet phldrT="[Text]" custT="1"/>
      <dgm:spPr/>
      <dgm:t>
        <a:bodyPr/>
        <a:lstStyle/>
        <a:p>
          <a:pPr rtl="0">
            <a:buFont typeface="Arial" panose="020B0604020202020204" pitchFamily="34" charset="0"/>
            <a:buChar char="•"/>
          </a:pPr>
          <a:r>
            <a:rPr lang="en-US" sz="1400" b="0" i="0">
              <a:latin typeface="Arial"/>
              <a:cs typeface="Arial"/>
            </a:rPr>
            <a:t>  Ethnic Studies</a:t>
          </a:r>
        </a:p>
      </dgm:t>
    </dgm:pt>
    <dgm:pt modelId="{8B8FAA6F-A8A7-4049-9CA4-7568B521B63F}" type="parTrans" cxnId="{0284A9B6-BF8C-4328-A216-FF06DB2854CD}">
      <dgm:prSet/>
      <dgm:spPr/>
      <dgm:t>
        <a:bodyPr/>
        <a:lstStyle/>
        <a:p>
          <a:endParaRPr lang="en-US"/>
        </a:p>
      </dgm:t>
    </dgm:pt>
    <dgm:pt modelId="{8488A8AF-059E-4D17-A3F5-0FFA8B6006AA}" type="sibTrans" cxnId="{0284A9B6-BF8C-4328-A216-FF06DB2854CD}">
      <dgm:prSet/>
      <dgm:spPr/>
      <dgm:t>
        <a:bodyPr/>
        <a:lstStyle/>
        <a:p>
          <a:endParaRPr lang="en-US"/>
        </a:p>
      </dgm:t>
    </dgm:pt>
    <dgm:pt modelId="{5BCA11C6-4032-4C32-81B5-F531862CB8AE}">
      <dgm:prSet phldr="0" custT="1"/>
      <dgm:spPr/>
      <dgm:t>
        <a:bodyPr/>
        <a:lstStyle/>
        <a:p>
          <a:pPr rtl="0">
            <a:buFont typeface="+mj-lt"/>
            <a:buAutoNum type="arabicPeriod"/>
          </a:pPr>
          <a:r>
            <a:rPr lang="en-US" sz="1400" b="0" i="0">
              <a:latin typeface="Arial"/>
              <a:cs typeface="Arial"/>
            </a:rPr>
            <a:t>  U.S. History and American Ideals</a:t>
          </a:r>
          <a:endParaRPr lang="en-US" sz="1400" b="1"/>
        </a:p>
      </dgm:t>
    </dgm:pt>
    <dgm:pt modelId="{7693D76F-9818-476C-BE87-10B24710EE31}" type="parTrans" cxnId="{9A3192F7-66D2-40A2-9883-05D9D47A19CD}">
      <dgm:prSet/>
      <dgm:spPr/>
      <dgm:t>
        <a:bodyPr/>
        <a:lstStyle/>
        <a:p>
          <a:endParaRPr lang="en-US"/>
        </a:p>
      </dgm:t>
    </dgm:pt>
    <dgm:pt modelId="{14CD2DD9-8495-48EF-939E-527A32479CAD}" type="sibTrans" cxnId="{9A3192F7-66D2-40A2-9883-05D9D47A19CD}">
      <dgm:prSet/>
      <dgm:spPr/>
      <dgm:t>
        <a:bodyPr/>
        <a:lstStyle/>
        <a:p>
          <a:endParaRPr lang="en-US"/>
        </a:p>
      </dgm:t>
    </dgm:pt>
    <dgm:pt modelId="{E14E3475-F50E-4F05-971D-E8B13F5CBBA8}">
      <dgm:prSet phldrT="[Text]" custT="1"/>
      <dgm:spPr/>
      <dgm:t>
        <a:bodyPr/>
        <a:lstStyle/>
        <a:p>
          <a:pPr rtl="0">
            <a:buFont typeface="+mj-lt"/>
            <a:buAutoNum type="arabicPeriod"/>
          </a:pPr>
          <a:r>
            <a:rPr lang="en-US" sz="1400" b="0" i="0">
              <a:latin typeface="Arial"/>
              <a:cs typeface="Arial"/>
            </a:rPr>
            <a:t>  U.S. Constitution and CA Government</a:t>
          </a:r>
          <a:endParaRPr lang="en-US" sz="300" b="0" i="0">
            <a:solidFill>
              <a:schemeClr val="bg1"/>
            </a:solidFill>
            <a:latin typeface="Arial"/>
            <a:cs typeface="Arial"/>
          </a:endParaRPr>
        </a:p>
      </dgm:t>
    </dgm:pt>
    <dgm:pt modelId="{F53864ED-9DBE-429D-8CF0-E768C6D6057A}" type="sibTrans" cxnId="{1915EEB5-1F26-48CB-B411-D7C603231E2B}">
      <dgm:prSet/>
      <dgm:spPr/>
      <dgm:t>
        <a:bodyPr/>
        <a:lstStyle/>
        <a:p>
          <a:endParaRPr lang="en-US"/>
        </a:p>
      </dgm:t>
    </dgm:pt>
    <dgm:pt modelId="{EB959EA6-B6E6-405F-8BB7-8C39E3A26F61}" type="parTrans" cxnId="{1915EEB5-1F26-48CB-B411-D7C603231E2B}">
      <dgm:prSet/>
      <dgm:spPr/>
      <dgm:t>
        <a:bodyPr/>
        <a:lstStyle/>
        <a:p>
          <a:endParaRPr lang="en-US"/>
        </a:p>
      </dgm:t>
    </dgm:pt>
    <dgm:pt modelId="{8A335677-4539-4EC1-AB83-D77FEAC1F759}">
      <dgm:prSet phldrT="[Text]" custT="1"/>
      <dgm:spPr/>
      <dgm:t>
        <a:bodyPr/>
        <a:lstStyle/>
        <a:p>
          <a:pPr rtl="0">
            <a:buFont typeface="+mj-lt"/>
            <a:buAutoNum type="arabicPeriod"/>
          </a:pPr>
          <a:r>
            <a:rPr lang="en-US" sz="1400" b="0" i="0">
              <a:latin typeface="Arial"/>
              <a:cs typeface="Arial"/>
            </a:rPr>
            <a:t>  Social Science Synthesis (upper division)</a:t>
          </a:r>
        </a:p>
      </dgm:t>
    </dgm:pt>
    <dgm:pt modelId="{21F0200E-8305-4422-993B-CAA2FD22018A}" type="sibTrans" cxnId="{F3876F4B-23F9-4B45-9840-9D3D42CA26B4}">
      <dgm:prSet/>
      <dgm:spPr/>
      <dgm:t>
        <a:bodyPr/>
        <a:lstStyle/>
        <a:p>
          <a:endParaRPr lang="en-US"/>
        </a:p>
      </dgm:t>
    </dgm:pt>
    <dgm:pt modelId="{07A78313-FED8-43F5-AE08-3AC0E590EBD4}" type="parTrans" cxnId="{F3876F4B-23F9-4B45-9840-9D3D42CA26B4}">
      <dgm:prSet/>
      <dgm:spPr/>
      <dgm:t>
        <a:bodyPr/>
        <a:lstStyle/>
        <a:p>
          <a:endParaRPr lang="en-US"/>
        </a:p>
      </dgm:t>
    </dgm:pt>
    <dgm:pt modelId="{C81F4EDF-6B5B-A149-93CE-A253AEEFA785}">
      <dgm:prSet phldrT="[Text]" custT="1"/>
      <dgm:spPr/>
      <dgm:t>
        <a:bodyPr/>
        <a:lstStyle/>
        <a:p>
          <a:pPr rtl="0">
            <a:buFont typeface="+mj-lt"/>
            <a:buAutoNum type="arabicPeriod"/>
          </a:pPr>
          <a:r>
            <a:rPr lang="en-US" sz="300" b="0" i="0">
              <a:solidFill>
                <a:schemeClr val="bg1"/>
              </a:solidFill>
              <a:latin typeface="Arial"/>
              <a:cs typeface="Arial"/>
            </a:rPr>
            <a:t> </a:t>
          </a:r>
          <a:r>
            <a:rPr lang="en-US" sz="100" b="0" i="0">
              <a:latin typeface="Arial"/>
              <a:cs typeface="Arial"/>
            </a:rPr>
            <a:t>     </a:t>
          </a:r>
          <a:endParaRPr lang="en-US" sz="1400" b="0" i="0">
            <a:latin typeface="Arial"/>
            <a:cs typeface="Arial"/>
          </a:endParaRPr>
        </a:p>
      </dgm:t>
    </dgm:pt>
    <dgm:pt modelId="{E2643609-DA4B-8240-AB03-82023263ACA5}" type="parTrans" cxnId="{53146AFF-59A3-405F-9B1C-296F0D581579}">
      <dgm:prSet/>
      <dgm:spPr/>
      <dgm:t>
        <a:bodyPr/>
        <a:lstStyle/>
        <a:p>
          <a:endParaRPr lang="en-US"/>
        </a:p>
      </dgm:t>
    </dgm:pt>
    <dgm:pt modelId="{6A9E99D2-DA33-A04C-9E3C-BCB625128670}" type="sibTrans" cxnId="{53146AFF-59A3-405F-9B1C-296F0D581579}">
      <dgm:prSet/>
      <dgm:spPr/>
      <dgm:t>
        <a:bodyPr/>
        <a:lstStyle/>
        <a:p>
          <a:endParaRPr lang="en-US"/>
        </a:p>
      </dgm:t>
    </dgm:pt>
    <dgm:pt modelId="{3DBE95FD-4E7B-4A1E-963F-21266F7BC974}" type="pres">
      <dgm:prSet presAssocID="{04BBFD43-30CC-4089-B33F-4DB6B554DC33}" presName="linear" presStyleCnt="0">
        <dgm:presLayoutVars>
          <dgm:dir/>
          <dgm:animLvl val="lvl"/>
          <dgm:resizeHandles val="exact"/>
        </dgm:presLayoutVars>
      </dgm:prSet>
      <dgm:spPr/>
    </dgm:pt>
    <dgm:pt modelId="{FBB1A91C-A322-423A-A7DB-DD88D904A92F}" type="pres">
      <dgm:prSet presAssocID="{BBA4046B-7709-454E-BF33-8F19FA9F89EF}" presName="parentLin" presStyleCnt="0"/>
      <dgm:spPr/>
    </dgm:pt>
    <dgm:pt modelId="{B80DE4AF-9D58-4319-A7EB-58C107FE74AB}" type="pres">
      <dgm:prSet presAssocID="{BBA4046B-7709-454E-BF33-8F19FA9F89EF}" presName="parentLeftMargin" presStyleLbl="node1" presStyleIdx="0" presStyleCnt="3"/>
      <dgm:spPr/>
    </dgm:pt>
    <dgm:pt modelId="{1522FA52-4623-42EE-ABC5-7A6AA5B086A1}" type="pres">
      <dgm:prSet presAssocID="{BBA4046B-7709-454E-BF33-8F19FA9F89EF}" presName="parentText" presStyleLbl="node1" presStyleIdx="0" presStyleCnt="3" custScaleX="100708" custScaleY="99518">
        <dgm:presLayoutVars>
          <dgm:chMax val="0"/>
          <dgm:bulletEnabled val="1"/>
        </dgm:presLayoutVars>
      </dgm:prSet>
      <dgm:spPr/>
    </dgm:pt>
    <dgm:pt modelId="{682783C7-F613-4B3C-BCD6-F297AC240058}" type="pres">
      <dgm:prSet presAssocID="{BBA4046B-7709-454E-BF33-8F19FA9F89EF}" presName="negativeSpace" presStyleCnt="0"/>
      <dgm:spPr/>
    </dgm:pt>
    <dgm:pt modelId="{CD4BBEAB-9708-4CEB-8600-B6E4D7ACC2E3}" type="pres">
      <dgm:prSet presAssocID="{BBA4046B-7709-454E-BF33-8F19FA9F89EF}" presName="childText" presStyleLbl="conFgAcc1" presStyleIdx="0" presStyleCnt="3">
        <dgm:presLayoutVars>
          <dgm:bulletEnabled val="1"/>
        </dgm:presLayoutVars>
      </dgm:prSet>
      <dgm:spPr/>
    </dgm:pt>
    <dgm:pt modelId="{C7D947BF-310B-417C-9467-F7FEE7B5878F}" type="pres">
      <dgm:prSet presAssocID="{1C3EB7F9-94EB-40FE-BE7E-62F211AE08DE}" presName="spaceBetweenRectangles" presStyleCnt="0"/>
      <dgm:spPr/>
    </dgm:pt>
    <dgm:pt modelId="{D5C3E6C2-BBFC-434E-BAA7-839B96816FE9}" type="pres">
      <dgm:prSet presAssocID="{25EAE677-EB6A-4FCD-B015-A48FC3007652}" presName="parentLin" presStyleCnt="0"/>
      <dgm:spPr/>
    </dgm:pt>
    <dgm:pt modelId="{A0CE01E1-32D9-4D24-BF40-091678BED3CD}" type="pres">
      <dgm:prSet presAssocID="{25EAE677-EB6A-4FCD-B015-A48FC3007652}" presName="parentLeftMargin" presStyleLbl="node1" presStyleIdx="0" presStyleCnt="3"/>
      <dgm:spPr/>
    </dgm:pt>
    <dgm:pt modelId="{BCFBFC71-A972-4AD5-BE98-633609D51A45}" type="pres">
      <dgm:prSet presAssocID="{25EAE677-EB6A-4FCD-B015-A48FC3007652}" presName="parentText" presStyleLbl="node1" presStyleIdx="1" presStyleCnt="3" custScaleX="99728" custScaleY="104167">
        <dgm:presLayoutVars>
          <dgm:chMax val="0"/>
          <dgm:bulletEnabled val="1"/>
        </dgm:presLayoutVars>
      </dgm:prSet>
      <dgm:spPr/>
    </dgm:pt>
    <dgm:pt modelId="{BD75723B-A64A-44CD-821A-314B320E4202}" type="pres">
      <dgm:prSet presAssocID="{25EAE677-EB6A-4FCD-B015-A48FC3007652}" presName="negativeSpace" presStyleCnt="0"/>
      <dgm:spPr/>
    </dgm:pt>
    <dgm:pt modelId="{D68E0B97-1043-41B6-8225-335EBD07F58A}" type="pres">
      <dgm:prSet presAssocID="{25EAE677-EB6A-4FCD-B015-A48FC3007652}" presName="childText" presStyleLbl="conFgAcc1" presStyleIdx="1" presStyleCnt="3">
        <dgm:presLayoutVars>
          <dgm:bulletEnabled val="1"/>
        </dgm:presLayoutVars>
      </dgm:prSet>
      <dgm:spPr/>
    </dgm:pt>
    <dgm:pt modelId="{E1BB654C-8D7F-48CE-AA76-5C36DC157B88}" type="pres">
      <dgm:prSet presAssocID="{B71D71F4-3ACC-4A35-9AE2-79C23B38AFB7}" presName="spaceBetweenRectangles" presStyleCnt="0"/>
      <dgm:spPr/>
    </dgm:pt>
    <dgm:pt modelId="{BDAB59A9-9937-4418-A6A1-F3E0D9440CA4}" type="pres">
      <dgm:prSet presAssocID="{3953B23A-02EA-4276-BD8F-B1C812E089CE}" presName="parentLin" presStyleCnt="0"/>
      <dgm:spPr/>
    </dgm:pt>
    <dgm:pt modelId="{6DEA50E7-A2A6-486E-8202-B3CB23E70B6C}" type="pres">
      <dgm:prSet presAssocID="{3953B23A-02EA-4276-BD8F-B1C812E089CE}" presName="parentLeftMargin" presStyleLbl="node1" presStyleIdx="1" presStyleCnt="3"/>
      <dgm:spPr/>
    </dgm:pt>
    <dgm:pt modelId="{713AB60D-9CB3-4077-8C86-8BB9846967AB}" type="pres">
      <dgm:prSet presAssocID="{3953B23A-02EA-4276-BD8F-B1C812E089CE}" presName="parentText" presStyleLbl="node1" presStyleIdx="2" presStyleCnt="3" custScaleX="98564" custScaleY="107453">
        <dgm:presLayoutVars>
          <dgm:chMax val="0"/>
          <dgm:bulletEnabled val="1"/>
        </dgm:presLayoutVars>
      </dgm:prSet>
      <dgm:spPr/>
    </dgm:pt>
    <dgm:pt modelId="{825F04A2-B1B1-442A-B1D5-DFC1169812D9}" type="pres">
      <dgm:prSet presAssocID="{3953B23A-02EA-4276-BD8F-B1C812E089CE}" presName="negativeSpace" presStyleCnt="0"/>
      <dgm:spPr/>
    </dgm:pt>
    <dgm:pt modelId="{169246B7-45A8-427B-9AB7-06BAC09C54F1}" type="pres">
      <dgm:prSet presAssocID="{3953B23A-02EA-4276-BD8F-B1C812E089CE}" presName="childText" presStyleLbl="conFgAcc1" presStyleIdx="2" presStyleCnt="3">
        <dgm:presLayoutVars>
          <dgm:bulletEnabled val="1"/>
        </dgm:presLayoutVars>
      </dgm:prSet>
      <dgm:spPr/>
    </dgm:pt>
  </dgm:ptLst>
  <dgm:cxnLst>
    <dgm:cxn modelId="{7759EB07-264F-4427-8A57-6DB865B7F87A}" type="presOf" srcId="{83CEEC13-7509-42B1-B675-85AE04E6B1AC}" destId="{D68E0B97-1043-41B6-8225-335EBD07F58A}" srcOrd="0" destOrd="0" presId="urn:microsoft.com/office/officeart/2005/8/layout/list1"/>
    <dgm:cxn modelId="{0FCA3A0A-324B-4092-81ED-C8A4CA0068F4}" srcId="{04BBFD43-30CC-4089-B33F-4DB6B554DC33}" destId="{25EAE677-EB6A-4FCD-B015-A48FC3007652}" srcOrd="1" destOrd="0" parTransId="{6BCC5ACC-63F2-41F8-9B7E-7CDC3B05E9DB}" sibTransId="{B71D71F4-3ACC-4A35-9AE2-79C23B38AFB7}"/>
    <dgm:cxn modelId="{4FCF7021-394F-47E0-BEF4-5D539192F55F}" type="presOf" srcId="{3953B23A-02EA-4276-BD8F-B1C812E089CE}" destId="{713AB60D-9CB3-4077-8C86-8BB9846967AB}" srcOrd="1" destOrd="0" presId="urn:microsoft.com/office/officeart/2005/8/layout/list1"/>
    <dgm:cxn modelId="{5943AA23-398B-4173-A307-EF424A4D172A}" type="presOf" srcId="{BBA4046B-7709-454E-BF33-8F19FA9F89EF}" destId="{B80DE4AF-9D58-4319-A7EB-58C107FE74AB}" srcOrd="0" destOrd="0" presId="urn:microsoft.com/office/officeart/2005/8/layout/list1"/>
    <dgm:cxn modelId="{BFBB232D-2F06-4846-A025-9FE13BC6635E}" type="presOf" srcId="{C81F4EDF-6B5B-A149-93CE-A253AEEFA785}" destId="{CD4BBEAB-9708-4CEB-8600-B6E4D7ACC2E3}" srcOrd="0" destOrd="2" presId="urn:microsoft.com/office/officeart/2005/8/layout/list1"/>
    <dgm:cxn modelId="{F3876F4B-23F9-4B45-9840-9D3D42CA26B4}" srcId="{BBA4046B-7709-454E-BF33-8F19FA9F89EF}" destId="{8A335677-4539-4EC1-AB83-D77FEAC1F759}" srcOrd="3" destOrd="0" parTransId="{07A78313-FED8-43F5-AE08-3AC0E590EBD4}" sibTransId="{21F0200E-8305-4422-993B-CAA2FD22018A}"/>
    <dgm:cxn modelId="{2C655C62-9D59-490C-A0CE-08CFF78FBE1D}" type="presOf" srcId="{BBA4046B-7709-454E-BF33-8F19FA9F89EF}" destId="{1522FA52-4623-42EE-ABC5-7A6AA5B086A1}" srcOrd="1" destOrd="0" presId="urn:microsoft.com/office/officeart/2005/8/layout/list1"/>
    <dgm:cxn modelId="{52853C64-B37B-49E9-8959-6B012B0C78A6}" srcId="{04BBFD43-30CC-4089-B33F-4DB6B554DC33}" destId="{BBA4046B-7709-454E-BF33-8F19FA9F89EF}" srcOrd="0" destOrd="0" parTransId="{BA5B4F02-B934-4716-84B9-35DCC28D071B}" sibTransId="{1C3EB7F9-94EB-40FE-BE7E-62F211AE08DE}"/>
    <dgm:cxn modelId="{6DC3C774-E342-4DAE-86D5-1836798D6020}" type="presOf" srcId="{25EAE677-EB6A-4FCD-B015-A48FC3007652}" destId="{A0CE01E1-32D9-4D24-BF40-091678BED3CD}" srcOrd="0" destOrd="0" presId="urn:microsoft.com/office/officeart/2005/8/layout/list1"/>
    <dgm:cxn modelId="{A57A2C84-2E81-4306-A3E8-A5ED94223C2A}" type="presOf" srcId="{E14E3475-F50E-4F05-971D-E8B13F5CBBA8}" destId="{CD4BBEAB-9708-4CEB-8600-B6E4D7ACC2E3}" srcOrd="0" destOrd="1" presId="urn:microsoft.com/office/officeart/2005/8/layout/list1"/>
    <dgm:cxn modelId="{960C2185-455E-4D2D-A82B-52F8E91B07F2}" srcId="{25EAE677-EB6A-4FCD-B015-A48FC3007652}" destId="{83CEEC13-7509-42B1-B675-85AE04E6B1AC}" srcOrd="0" destOrd="0" parTransId="{43AC0BC9-E70A-48AD-81DC-DAEA941413FE}" sibTransId="{CA4C7A2B-584E-4336-BD2A-8FB61C4BC585}"/>
    <dgm:cxn modelId="{43278287-C962-4DE0-A32B-E19BF5D4B982}" type="presOf" srcId="{3953B23A-02EA-4276-BD8F-B1C812E089CE}" destId="{6DEA50E7-A2A6-486E-8202-B3CB23E70B6C}" srcOrd="0" destOrd="0" presId="urn:microsoft.com/office/officeart/2005/8/layout/list1"/>
    <dgm:cxn modelId="{A356B3AD-DF9C-4C9D-9E1C-A632DF615F14}" type="presOf" srcId="{8A335677-4539-4EC1-AB83-D77FEAC1F759}" destId="{CD4BBEAB-9708-4CEB-8600-B6E4D7ACC2E3}" srcOrd="0" destOrd="3" presId="urn:microsoft.com/office/officeart/2005/8/layout/list1"/>
    <dgm:cxn modelId="{1915EEB5-1F26-48CB-B411-D7C603231E2B}" srcId="{BBA4046B-7709-454E-BF33-8F19FA9F89EF}" destId="{E14E3475-F50E-4F05-971D-E8B13F5CBBA8}" srcOrd="1" destOrd="0" parTransId="{EB959EA6-B6E6-405F-8BB7-8C39E3A26F61}" sibTransId="{F53864ED-9DBE-429D-8CF0-E768C6D6057A}"/>
    <dgm:cxn modelId="{0284A9B6-BF8C-4328-A216-FF06DB2854CD}" srcId="{3953B23A-02EA-4276-BD8F-B1C812E089CE}" destId="{BF4D16E1-BB2F-4220-BC48-372A758EF73C}" srcOrd="0" destOrd="0" parTransId="{8B8FAA6F-A8A7-4049-9CA4-7568B521B63F}" sibTransId="{8488A8AF-059E-4D17-A3F5-0FFA8B6006AA}"/>
    <dgm:cxn modelId="{F617BDC0-E6C9-4DCC-ACF8-4161B98D3D46}" type="presOf" srcId="{04BBFD43-30CC-4089-B33F-4DB6B554DC33}" destId="{3DBE95FD-4E7B-4A1E-963F-21266F7BC974}" srcOrd="0" destOrd="0" presId="urn:microsoft.com/office/officeart/2005/8/layout/list1"/>
    <dgm:cxn modelId="{5F0C23C6-4B01-4297-A256-F81379CE08D7}" srcId="{04BBFD43-30CC-4089-B33F-4DB6B554DC33}" destId="{3953B23A-02EA-4276-BD8F-B1C812E089CE}" srcOrd="2" destOrd="0" parTransId="{CED93643-D4A9-407D-987B-5300320C0FB2}" sibTransId="{FFF03CB6-D159-4444-ACF8-9BB14ADCBD07}"/>
    <dgm:cxn modelId="{0ECC93E3-EE4D-44D4-A862-D476C6D5FB16}" type="presOf" srcId="{25EAE677-EB6A-4FCD-B015-A48FC3007652}" destId="{BCFBFC71-A972-4AD5-BE98-633609D51A45}" srcOrd="1" destOrd="0" presId="urn:microsoft.com/office/officeart/2005/8/layout/list1"/>
    <dgm:cxn modelId="{D177ECE5-8AED-40BE-A826-A18BA8B94DE0}" type="presOf" srcId="{BF4D16E1-BB2F-4220-BC48-372A758EF73C}" destId="{169246B7-45A8-427B-9AB7-06BAC09C54F1}" srcOrd="0" destOrd="0" presId="urn:microsoft.com/office/officeart/2005/8/layout/list1"/>
    <dgm:cxn modelId="{781370F5-3425-4727-AAD7-9F194488AF20}" type="presOf" srcId="{5BCA11C6-4032-4C32-81B5-F531862CB8AE}" destId="{CD4BBEAB-9708-4CEB-8600-B6E4D7ACC2E3}" srcOrd="0" destOrd="0" presId="urn:microsoft.com/office/officeart/2005/8/layout/list1"/>
    <dgm:cxn modelId="{9A3192F7-66D2-40A2-9883-05D9D47A19CD}" srcId="{BBA4046B-7709-454E-BF33-8F19FA9F89EF}" destId="{5BCA11C6-4032-4C32-81B5-F531862CB8AE}" srcOrd="0" destOrd="0" parTransId="{7693D76F-9818-476C-BE87-10B24710EE31}" sibTransId="{14CD2DD9-8495-48EF-939E-527A32479CAD}"/>
    <dgm:cxn modelId="{53146AFF-59A3-405F-9B1C-296F0D581579}" srcId="{BBA4046B-7709-454E-BF33-8F19FA9F89EF}" destId="{C81F4EDF-6B5B-A149-93CE-A253AEEFA785}" srcOrd="2" destOrd="0" parTransId="{E2643609-DA4B-8240-AB03-82023263ACA5}" sibTransId="{6A9E99D2-DA33-A04C-9E3C-BCB625128670}"/>
    <dgm:cxn modelId="{0FDBA43C-0DEB-409A-B639-567BBCC88A21}" type="presParOf" srcId="{3DBE95FD-4E7B-4A1E-963F-21266F7BC974}" destId="{FBB1A91C-A322-423A-A7DB-DD88D904A92F}" srcOrd="0" destOrd="0" presId="urn:microsoft.com/office/officeart/2005/8/layout/list1"/>
    <dgm:cxn modelId="{E63B5937-C187-4A84-8540-6EE5FACD0F30}" type="presParOf" srcId="{FBB1A91C-A322-423A-A7DB-DD88D904A92F}" destId="{B80DE4AF-9D58-4319-A7EB-58C107FE74AB}" srcOrd="0" destOrd="0" presId="urn:microsoft.com/office/officeart/2005/8/layout/list1"/>
    <dgm:cxn modelId="{56423BE7-B477-4022-B0C4-AD8A7E3C6250}" type="presParOf" srcId="{FBB1A91C-A322-423A-A7DB-DD88D904A92F}" destId="{1522FA52-4623-42EE-ABC5-7A6AA5B086A1}" srcOrd="1" destOrd="0" presId="urn:microsoft.com/office/officeart/2005/8/layout/list1"/>
    <dgm:cxn modelId="{7582E2C8-4567-46A0-A6BB-08D4E2174EE1}" type="presParOf" srcId="{3DBE95FD-4E7B-4A1E-963F-21266F7BC974}" destId="{682783C7-F613-4B3C-BCD6-F297AC240058}" srcOrd="1" destOrd="0" presId="urn:microsoft.com/office/officeart/2005/8/layout/list1"/>
    <dgm:cxn modelId="{AAF32280-7BDA-4CEF-A777-70A0E94A77FE}" type="presParOf" srcId="{3DBE95FD-4E7B-4A1E-963F-21266F7BC974}" destId="{CD4BBEAB-9708-4CEB-8600-B6E4D7ACC2E3}" srcOrd="2" destOrd="0" presId="urn:microsoft.com/office/officeart/2005/8/layout/list1"/>
    <dgm:cxn modelId="{E5BF7892-BF21-44CC-8632-B976A43A6572}" type="presParOf" srcId="{3DBE95FD-4E7B-4A1E-963F-21266F7BC974}" destId="{C7D947BF-310B-417C-9467-F7FEE7B5878F}" srcOrd="3" destOrd="0" presId="urn:microsoft.com/office/officeart/2005/8/layout/list1"/>
    <dgm:cxn modelId="{65178A50-38BF-46B9-BE81-475008B11FB2}" type="presParOf" srcId="{3DBE95FD-4E7B-4A1E-963F-21266F7BC974}" destId="{D5C3E6C2-BBFC-434E-BAA7-839B96816FE9}" srcOrd="4" destOrd="0" presId="urn:microsoft.com/office/officeart/2005/8/layout/list1"/>
    <dgm:cxn modelId="{B16F8AEF-69BA-4A6E-B1A1-A516F9193E23}" type="presParOf" srcId="{D5C3E6C2-BBFC-434E-BAA7-839B96816FE9}" destId="{A0CE01E1-32D9-4D24-BF40-091678BED3CD}" srcOrd="0" destOrd="0" presId="urn:microsoft.com/office/officeart/2005/8/layout/list1"/>
    <dgm:cxn modelId="{5E2C1D20-DAF3-4969-8952-2DBF4C85A8E0}" type="presParOf" srcId="{D5C3E6C2-BBFC-434E-BAA7-839B96816FE9}" destId="{BCFBFC71-A972-4AD5-BE98-633609D51A45}" srcOrd="1" destOrd="0" presId="urn:microsoft.com/office/officeart/2005/8/layout/list1"/>
    <dgm:cxn modelId="{6970D2E0-5D99-4659-801A-FEA69CF66885}" type="presParOf" srcId="{3DBE95FD-4E7B-4A1E-963F-21266F7BC974}" destId="{BD75723B-A64A-44CD-821A-314B320E4202}" srcOrd="5" destOrd="0" presId="urn:microsoft.com/office/officeart/2005/8/layout/list1"/>
    <dgm:cxn modelId="{B3561741-7C44-49B7-B3D5-541022C1B800}" type="presParOf" srcId="{3DBE95FD-4E7B-4A1E-963F-21266F7BC974}" destId="{D68E0B97-1043-41B6-8225-335EBD07F58A}" srcOrd="6" destOrd="0" presId="urn:microsoft.com/office/officeart/2005/8/layout/list1"/>
    <dgm:cxn modelId="{4B900E9B-9ED8-4AFF-9A60-EE039E44273D}" type="presParOf" srcId="{3DBE95FD-4E7B-4A1E-963F-21266F7BC974}" destId="{E1BB654C-8D7F-48CE-AA76-5C36DC157B88}" srcOrd="7" destOrd="0" presId="urn:microsoft.com/office/officeart/2005/8/layout/list1"/>
    <dgm:cxn modelId="{47D7F475-A763-452C-8900-332AB67D1DD9}" type="presParOf" srcId="{3DBE95FD-4E7B-4A1E-963F-21266F7BC974}" destId="{BDAB59A9-9937-4418-A6A1-F3E0D9440CA4}" srcOrd="8" destOrd="0" presId="urn:microsoft.com/office/officeart/2005/8/layout/list1"/>
    <dgm:cxn modelId="{1AA72A2F-1BA1-49CA-8A0C-F69889288A05}" type="presParOf" srcId="{BDAB59A9-9937-4418-A6A1-F3E0D9440CA4}" destId="{6DEA50E7-A2A6-486E-8202-B3CB23E70B6C}" srcOrd="0" destOrd="0" presId="urn:microsoft.com/office/officeart/2005/8/layout/list1"/>
    <dgm:cxn modelId="{4A86DF54-7E97-40C5-B694-15C3F26E521C}" type="presParOf" srcId="{BDAB59A9-9937-4418-A6A1-F3E0D9440CA4}" destId="{713AB60D-9CB3-4077-8C86-8BB9846967AB}" srcOrd="1" destOrd="0" presId="urn:microsoft.com/office/officeart/2005/8/layout/list1"/>
    <dgm:cxn modelId="{48540B42-8767-4655-A2EC-56DCC4952650}" type="presParOf" srcId="{3DBE95FD-4E7B-4A1E-963F-21266F7BC974}" destId="{825F04A2-B1B1-442A-B1D5-DFC1169812D9}" srcOrd="9" destOrd="0" presId="urn:microsoft.com/office/officeart/2005/8/layout/list1"/>
    <dgm:cxn modelId="{BC9EC953-5072-48AD-B560-3865784A4A63}" type="presParOf" srcId="{3DBE95FD-4E7B-4A1E-963F-21266F7BC974}" destId="{169246B7-45A8-427B-9AB7-06BAC09C54F1}" srcOrd="10" destOrd="0" presId="urn:microsoft.com/office/officeart/2005/8/layout/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17E87D-50BE-4B16-9369-EC333BA070E4}"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2DEC87BC-B8E7-4F73-B498-0BAC58002EAD}">
      <dgm:prSet phldrT="[Text]"/>
      <dgm:spPr>
        <a:noFill/>
      </dgm:spPr>
      <dgm:t>
        <a:bodyPr/>
        <a:lstStyle/>
        <a:p>
          <a:pPr rtl="0"/>
          <a:r>
            <a:rPr lang="en-US" dirty="0">
              <a:solidFill>
                <a:srgbClr val="C00000"/>
              </a:solidFill>
              <a:latin typeface="Arial"/>
              <a:cs typeface="Arial"/>
            </a:rPr>
            <a:t>Part-time Students</a:t>
          </a:r>
        </a:p>
        <a:p>
          <a:pPr rtl="0"/>
          <a:r>
            <a:rPr lang="en-US" dirty="0">
              <a:solidFill>
                <a:schemeClr val="tx1"/>
              </a:solidFill>
              <a:latin typeface="Arial"/>
              <a:cs typeface="Arial"/>
            </a:rPr>
            <a:t>1-6 or 7-11 units </a:t>
          </a:r>
          <a:endParaRPr lang="en-US" dirty="0">
            <a:solidFill>
              <a:schemeClr val="tx1"/>
            </a:solidFill>
          </a:endParaRPr>
        </a:p>
      </dgm:t>
    </dgm:pt>
    <dgm:pt modelId="{89C193D5-AA9B-47B3-8C89-D11459E337D3}" type="parTrans" cxnId="{F86D0569-7868-4E6E-84C4-2AE93F4EA9EC}">
      <dgm:prSet/>
      <dgm:spPr/>
      <dgm:t>
        <a:bodyPr/>
        <a:lstStyle/>
        <a:p>
          <a:endParaRPr lang="en-US"/>
        </a:p>
      </dgm:t>
    </dgm:pt>
    <dgm:pt modelId="{9797510D-B4A4-4AA0-9093-878764AF03DE}" type="sibTrans" cxnId="{F86D0569-7868-4E6E-84C4-2AE93F4EA9EC}">
      <dgm:prSet/>
      <dgm:spPr/>
      <dgm:t>
        <a:bodyPr/>
        <a:lstStyle/>
        <a:p>
          <a:endParaRPr lang="en-US"/>
        </a:p>
      </dgm:t>
    </dgm:pt>
    <dgm:pt modelId="{FB1273E4-9B0B-4C04-A6D2-8C81F04D2E68}">
      <dgm:prSet custT="1"/>
      <dgm:spPr>
        <a:solidFill>
          <a:schemeClr val="accent6">
            <a:lumMod val="20000"/>
            <a:lumOff val="80000"/>
          </a:schemeClr>
        </a:solidFill>
        <a:ln>
          <a:solidFill>
            <a:schemeClr val="tx1"/>
          </a:solidFill>
        </a:ln>
      </dgm:spPr>
      <dgm:t>
        <a:bodyPr/>
        <a:lstStyle/>
        <a:p>
          <a:pPr rtl="0"/>
          <a:r>
            <a:rPr lang="en-US" sz="1400" dirty="0">
              <a:solidFill>
                <a:schemeClr val="accent6">
                  <a:lumMod val="40000"/>
                  <a:lumOff val="60000"/>
                </a:schemeClr>
              </a:solidFill>
              <a:latin typeface="Arial"/>
              <a:cs typeface="Arial"/>
            </a:rPr>
            <a:t>GE Synthesis Course(s) </a:t>
          </a:r>
        </a:p>
        <a:p>
          <a:pPr rtl="0"/>
          <a:r>
            <a:rPr lang="en-US" sz="1400" dirty="0">
              <a:solidFill>
                <a:schemeClr val="accent6">
                  <a:lumMod val="40000"/>
                  <a:lumOff val="60000"/>
                </a:schemeClr>
              </a:solidFill>
              <a:latin typeface="Arial"/>
              <a:cs typeface="Arial"/>
            </a:rPr>
            <a:t>B5, C3, D4</a:t>
          </a:r>
        </a:p>
      </dgm:t>
    </dgm:pt>
    <dgm:pt modelId="{03B4BF28-52F2-449A-9EEE-D02D2D627ADD}" type="parTrans" cxnId="{730F28CB-F7E2-4F5A-A620-2B6B3A1AF27D}">
      <dgm:prSet/>
      <dgm:spPr/>
      <dgm:t>
        <a:bodyPr/>
        <a:lstStyle/>
        <a:p>
          <a:endParaRPr lang="en-US"/>
        </a:p>
      </dgm:t>
    </dgm:pt>
    <dgm:pt modelId="{79BFAD69-16A2-4DAC-B5D9-5B7D2E08151E}" type="sibTrans" cxnId="{730F28CB-F7E2-4F5A-A620-2B6B3A1AF27D}">
      <dgm:prSet/>
      <dgm:spPr/>
      <dgm:t>
        <a:bodyPr/>
        <a:lstStyle/>
        <a:p>
          <a:endParaRPr lang="en-US"/>
        </a:p>
      </dgm:t>
    </dgm:pt>
    <dgm:pt modelId="{5AEC1DEE-67AE-4575-AD46-1FBFA3999AFE}">
      <dgm:prSet custT="1"/>
      <dgm:spPr>
        <a:solidFill>
          <a:schemeClr val="accent5">
            <a:lumMod val="20000"/>
            <a:lumOff val="80000"/>
          </a:schemeClr>
        </a:solidFill>
        <a:ln>
          <a:solidFill>
            <a:schemeClr val="tx1"/>
          </a:solidFill>
        </a:ln>
      </dgm:spPr>
      <dgm:t>
        <a:bodyPr/>
        <a:lstStyle/>
        <a:p>
          <a:pPr rtl="0"/>
          <a:r>
            <a:rPr lang="en-US" sz="1400" dirty="0">
              <a:latin typeface="Arial"/>
              <a:cs typeface="Arial"/>
            </a:rPr>
            <a:t>Major courses</a:t>
          </a:r>
        </a:p>
      </dgm:t>
    </dgm:pt>
    <dgm:pt modelId="{D7F9ECCD-9EDF-421A-AEDC-E84BC7B0FA09}" type="parTrans" cxnId="{5B26096D-2651-41CE-A4B2-50D16B4C2574}">
      <dgm:prSet/>
      <dgm:spPr/>
      <dgm:t>
        <a:bodyPr/>
        <a:lstStyle/>
        <a:p>
          <a:endParaRPr lang="en-US"/>
        </a:p>
      </dgm:t>
    </dgm:pt>
    <dgm:pt modelId="{B00E4D62-FA73-49E1-9793-7C0A8EC89A70}" type="sibTrans" cxnId="{5B26096D-2651-41CE-A4B2-50D16B4C2574}">
      <dgm:prSet/>
      <dgm:spPr/>
      <dgm:t>
        <a:bodyPr/>
        <a:lstStyle/>
        <a:p>
          <a:endParaRPr lang="en-US"/>
        </a:p>
      </dgm:t>
    </dgm:pt>
    <dgm:pt modelId="{95FC10A8-AEA5-4B6D-BE59-2317FC76C346}" type="pres">
      <dgm:prSet presAssocID="{8417E87D-50BE-4B16-9369-EC333BA070E4}" presName="composite" presStyleCnt="0">
        <dgm:presLayoutVars>
          <dgm:chMax val="1"/>
          <dgm:dir/>
          <dgm:resizeHandles val="exact"/>
        </dgm:presLayoutVars>
      </dgm:prSet>
      <dgm:spPr/>
    </dgm:pt>
    <dgm:pt modelId="{1CC5CF03-D903-4334-A55E-F3A7BB52E800}" type="pres">
      <dgm:prSet presAssocID="{2DEC87BC-B8E7-4F73-B498-0BAC58002EAD}" presName="roof" presStyleLbl="dkBgShp" presStyleIdx="0" presStyleCnt="2" custAng="0" custScaleY="115617" custLinFactNeighborX="804" custLinFactNeighborY="-57822"/>
      <dgm:spPr/>
    </dgm:pt>
    <dgm:pt modelId="{414877BE-3AF1-4171-ADC6-871946CB4075}" type="pres">
      <dgm:prSet presAssocID="{2DEC87BC-B8E7-4F73-B498-0BAC58002EAD}" presName="pillars" presStyleCnt="0"/>
      <dgm:spPr/>
    </dgm:pt>
    <dgm:pt modelId="{DB9F5DD4-76BF-4814-8907-1BD33F2F8B28}" type="pres">
      <dgm:prSet presAssocID="{2DEC87BC-B8E7-4F73-B498-0BAC58002EAD}" presName="pillar1" presStyleLbl="node1" presStyleIdx="0" presStyleCnt="2" custScaleY="57945" custLinFactNeighborY="-13280">
        <dgm:presLayoutVars>
          <dgm:bulletEnabled val="1"/>
        </dgm:presLayoutVars>
      </dgm:prSet>
      <dgm:spPr/>
    </dgm:pt>
    <dgm:pt modelId="{4F450C4C-8EA9-4C0D-A43C-FD79D32096CF}" type="pres">
      <dgm:prSet presAssocID="{5AEC1DEE-67AE-4575-AD46-1FBFA3999AFE}" presName="pillarX" presStyleLbl="node1" presStyleIdx="1" presStyleCnt="2" custScaleY="57945" custLinFactNeighborY="-13280">
        <dgm:presLayoutVars>
          <dgm:bulletEnabled val="1"/>
        </dgm:presLayoutVars>
      </dgm:prSet>
      <dgm:spPr/>
    </dgm:pt>
    <dgm:pt modelId="{F8670244-4AB4-4DCC-840F-C2AD51ED7F05}" type="pres">
      <dgm:prSet presAssocID="{2DEC87BC-B8E7-4F73-B498-0BAC58002EAD}" presName="base" presStyleLbl="dkBgShp" presStyleIdx="1" presStyleCnt="2"/>
      <dgm:spPr>
        <a:noFill/>
      </dgm:spPr>
    </dgm:pt>
  </dgm:ptLst>
  <dgm:cxnLst>
    <dgm:cxn modelId="{2DB75238-9291-4E14-A6F8-B9923670F13D}" type="presOf" srcId="{FB1273E4-9B0B-4C04-A6D2-8C81F04D2E68}" destId="{DB9F5DD4-76BF-4814-8907-1BD33F2F8B28}" srcOrd="0" destOrd="0" presId="urn:microsoft.com/office/officeart/2005/8/layout/hList3"/>
    <dgm:cxn modelId="{F86D0569-7868-4E6E-84C4-2AE93F4EA9EC}" srcId="{8417E87D-50BE-4B16-9369-EC333BA070E4}" destId="{2DEC87BC-B8E7-4F73-B498-0BAC58002EAD}" srcOrd="0" destOrd="0" parTransId="{89C193D5-AA9B-47B3-8C89-D11459E337D3}" sibTransId="{9797510D-B4A4-4AA0-9093-878764AF03DE}"/>
    <dgm:cxn modelId="{5B26096D-2651-41CE-A4B2-50D16B4C2574}" srcId="{2DEC87BC-B8E7-4F73-B498-0BAC58002EAD}" destId="{5AEC1DEE-67AE-4575-AD46-1FBFA3999AFE}" srcOrd="1" destOrd="0" parTransId="{D7F9ECCD-9EDF-421A-AEDC-E84BC7B0FA09}" sibTransId="{B00E4D62-FA73-49E1-9793-7C0A8EC89A70}"/>
    <dgm:cxn modelId="{422A5172-4A9A-4B90-881B-0BFC1479C177}" type="presOf" srcId="{8417E87D-50BE-4B16-9369-EC333BA070E4}" destId="{95FC10A8-AEA5-4B6D-BE59-2317FC76C346}" srcOrd="0" destOrd="0" presId="urn:microsoft.com/office/officeart/2005/8/layout/hList3"/>
    <dgm:cxn modelId="{C4DAA177-9B8F-48FB-834C-69A68C5D7FB9}" type="presOf" srcId="{5AEC1DEE-67AE-4575-AD46-1FBFA3999AFE}" destId="{4F450C4C-8EA9-4C0D-A43C-FD79D32096CF}" srcOrd="0" destOrd="0" presId="urn:microsoft.com/office/officeart/2005/8/layout/hList3"/>
    <dgm:cxn modelId="{730F28CB-F7E2-4F5A-A620-2B6B3A1AF27D}" srcId="{2DEC87BC-B8E7-4F73-B498-0BAC58002EAD}" destId="{FB1273E4-9B0B-4C04-A6D2-8C81F04D2E68}" srcOrd="0" destOrd="0" parTransId="{03B4BF28-52F2-449A-9EEE-D02D2D627ADD}" sibTransId="{79BFAD69-16A2-4DAC-B5D9-5B7D2E08151E}"/>
    <dgm:cxn modelId="{88C5CBD6-EFC9-4E18-B78F-044976551654}" type="presOf" srcId="{2DEC87BC-B8E7-4F73-B498-0BAC58002EAD}" destId="{1CC5CF03-D903-4334-A55E-F3A7BB52E800}" srcOrd="0" destOrd="0" presId="urn:microsoft.com/office/officeart/2005/8/layout/hList3"/>
    <dgm:cxn modelId="{E5376B35-CC5E-4741-BDAB-DFED0B530310}" type="presParOf" srcId="{95FC10A8-AEA5-4B6D-BE59-2317FC76C346}" destId="{1CC5CF03-D903-4334-A55E-F3A7BB52E800}" srcOrd="0" destOrd="0" presId="urn:microsoft.com/office/officeart/2005/8/layout/hList3"/>
    <dgm:cxn modelId="{1CF7E808-AE35-4B33-9F5F-31A074CF9F51}" type="presParOf" srcId="{95FC10A8-AEA5-4B6D-BE59-2317FC76C346}" destId="{414877BE-3AF1-4171-ADC6-871946CB4075}" srcOrd="1" destOrd="0" presId="urn:microsoft.com/office/officeart/2005/8/layout/hList3"/>
    <dgm:cxn modelId="{BB9B771C-6E85-4957-BA0C-79BE05AFC499}" type="presParOf" srcId="{414877BE-3AF1-4171-ADC6-871946CB4075}" destId="{DB9F5DD4-76BF-4814-8907-1BD33F2F8B28}" srcOrd="0" destOrd="0" presId="urn:microsoft.com/office/officeart/2005/8/layout/hList3"/>
    <dgm:cxn modelId="{95B68189-0761-4DEE-AB9F-FAEBC0DC5BFB}" type="presParOf" srcId="{414877BE-3AF1-4171-ADC6-871946CB4075}" destId="{4F450C4C-8EA9-4C0D-A43C-FD79D32096CF}" srcOrd="1" destOrd="0" presId="urn:microsoft.com/office/officeart/2005/8/layout/hList3"/>
    <dgm:cxn modelId="{00ED0A27-6852-4517-9DF9-5C831FC01451}" type="presParOf" srcId="{95FC10A8-AEA5-4B6D-BE59-2317FC76C346}" destId="{F8670244-4AB4-4DCC-840F-C2AD51ED7F05}" srcOrd="2" destOrd="0" presId="urn:microsoft.com/office/officeart/2005/8/layout/hList3"/>
  </dgm:cxnLst>
  <dgm:bg/>
  <dgm:whole>
    <a:ln>
      <a:solidFill>
        <a:schemeClr val="tx1"/>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7C4B9B-400D-442C-976F-3602921E8B68}" type="doc">
      <dgm:prSet loTypeId="urn:microsoft.com/office/officeart/2005/8/layout/equation1" loCatId="process" qsTypeId="urn:microsoft.com/office/officeart/2005/8/quickstyle/simple1" qsCatId="simple" csTypeId="urn:microsoft.com/office/officeart/2005/8/colors/accent1_1" csCatId="accent1" phldr="1"/>
      <dgm:spPr/>
      <dgm:t>
        <a:bodyPr/>
        <a:lstStyle/>
        <a:p>
          <a:endParaRPr lang="en-US"/>
        </a:p>
      </dgm:t>
    </dgm:pt>
    <dgm:pt modelId="{5C5C2334-2E6C-4F84-918A-DADA18939B6D}">
      <dgm:prSet phldrT="[Text]"/>
      <dgm:spPr/>
      <dgm:t>
        <a:bodyPr/>
        <a:lstStyle/>
        <a:p>
          <a:pPr algn="ctr">
            <a:buNone/>
          </a:pPr>
          <a:r>
            <a:rPr lang="en-US" dirty="0">
              <a:latin typeface="Arial"/>
              <a:cs typeface="Arial"/>
            </a:rPr>
            <a:t>Spring</a:t>
          </a:r>
          <a:endParaRPr lang="en-US" sz="3000" dirty="0">
            <a:latin typeface="Arial"/>
            <a:cs typeface="Arial"/>
          </a:endParaRPr>
        </a:p>
      </dgm:t>
    </dgm:pt>
    <dgm:pt modelId="{99BA5572-EEE0-4B1F-8D1F-A688A21C692E}" type="parTrans" cxnId="{3A17B4B2-6F72-42D8-A6B5-DFC742E1847A}">
      <dgm:prSet/>
      <dgm:spPr/>
      <dgm:t>
        <a:bodyPr/>
        <a:lstStyle/>
        <a:p>
          <a:endParaRPr lang="en-US"/>
        </a:p>
      </dgm:t>
    </dgm:pt>
    <dgm:pt modelId="{4F1C9264-51D4-429C-8287-B4A37C218624}" type="sibTrans" cxnId="{3A17B4B2-6F72-42D8-A6B5-DFC742E1847A}">
      <dgm:prSet/>
      <dgm:spPr/>
      <dgm:t>
        <a:bodyPr/>
        <a:lstStyle/>
        <a:p>
          <a:endParaRPr lang="en-US"/>
        </a:p>
      </dgm:t>
    </dgm:pt>
    <dgm:pt modelId="{39EACAB7-D8AC-407B-8AA2-D90557D61B4F}">
      <dgm:prSet phldrT="[Text]"/>
      <dgm:spPr/>
      <dgm:t>
        <a:bodyPr/>
        <a:lstStyle/>
        <a:p>
          <a:pPr algn="ctr">
            <a:buFontTx/>
            <a:buNone/>
          </a:pPr>
          <a:r>
            <a:rPr lang="en-US" dirty="0">
              <a:latin typeface="Arial"/>
              <a:cs typeface="Arial"/>
            </a:rPr>
            <a:t>12 units</a:t>
          </a:r>
        </a:p>
      </dgm:t>
    </dgm:pt>
    <dgm:pt modelId="{A128E354-351E-4A85-BC3A-9F90FEE48DFC}" type="parTrans" cxnId="{A7EE4BA1-672E-45DA-A7A1-6EFE0A125E2D}">
      <dgm:prSet/>
      <dgm:spPr/>
      <dgm:t>
        <a:bodyPr/>
        <a:lstStyle/>
        <a:p>
          <a:endParaRPr lang="en-US"/>
        </a:p>
      </dgm:t>
    </dgm:pt>
    <dgm:pt modelId="{3D0388B1-4216-47FD-8CCB-D6DA75B8E099}" type="sibTrans" cxnId="{A7EE4BA1-672E-45DA-A7A1-6EFE0A125E2D}">
      <dgm:prSet/>
      <dgm:spPr/>
      <dgm:t>
        <a:bodyPr/>
        <a:lstStyle/>
        <a:p>
          <a:endParaRPr lang="en-US"/>
        </a:p>
      </dgm:t>
    </dgm:pt>
    <dgm:pt modelId="{FD6E3C16-3502-4DC9-8DD7-F35568DA13C9}">
      <dgm:prSet phldrT="[Text]"/>
      <dgm:spPr/>
      <dgm:t>
        <a:bodyPr/>
        <a:lstStyle/>
        <a:p>
          <a:pPr algn="ctr">
            <a:buNone/>
          </a:pPr>
          <a:r>
            <a:rPr lang="en-US" dirty="0">
              <a:latin typeface="Arial"/>
              <a:cs typeface="Arial"/>
            </a:rPr>
            <a:t>Summer</a:t>
          </a:r>
        </a:p>
      </dgm:t>
    </dgm:pt>
    <dgm:pt modelId="{3E1C5BBC-E1AB-4D31-8FD2-2315741E39F7}" type="parTrans" cxnId="{74D08C79-02EA-48C4-A6D6-3FEBB7593DFC}">
      <dgm:prSet/>
      <dgm:spPr/>
      <dgm:t>
        <a:bodyPr/>
        <a:lstStyle/>
        <a:p>
          <a:endParaRPr lang="en-US"/>
        </a:p>
      </dgm:t>
    </dgm:pt>
    <dgm:pt modelId="{2CCEEBB2-C796-4D7F-9C54-B500260D5E54}" type="sibTrans" cxnId="{74D08C79-02EA-48C4-A6D6-3FEBB7593DFC}">
      <dgm:prSet/>
      <dgm:spPr/>
      <dgm:t>
        <a:bodyPr/>
        <a:lstStyle/>
        <a:p>
          <a:endParaRPr lang="en-US"/>
        </a:p>
      </dgm:t>
    </dgm:pt>
    <dgm:pt modelId="{C8CCBFC3-1750-4C7D-9103-3AD928191FF1}">
      <dgm:prSet phldrT="[Text]"/>
      <dgm:spPr/>
      <dgm:t>
        <a:bodyPr/>
        <a:lstStyle/>
        <a:p>
          <a:pPr algn="ctr">
            <a:buNone/>
          </a:pPr>
          <a:r>
            <a:rPr lang="en-US" dirty="0">
              <a:latin typeface="Arial"/>
              <a:cs typeface="Arial"/>
            </a:rPr>
            <a:t> 6 units</a:t>
          </a:r>
        </a:p>
      </dgm:t>
    </dgm:pt>
    <dgm:pt modelId="{62DAE9F1-A32E-463D-927D-F5510D154C84}" type="parTrans" cxnId="{14058131-46A1-41F1-94A5-50EAC0AAD20D}">
      <dgm:prSet/>
      <dgm:spPr/>
      <dgm:t>
        <a:bodyPr/>
        <a:lstStyle/>
        <a:p>
          <a:endParaRPr lang="en-US"/>
        </a:p>
      </dgm:t>
    </dgm:pt>
    <dgm:pt modelId="{7F7B8033-9D34-458F-AC0F-E74A8D572C75}" type="sibTrans" cxnId="{14058131-46A1-41F1-94A5-50EAC0AAD20D}">
      <dgm:prSet/>
      <dgm:spPr/>
      <dgm:t>
        <a:bodyPr/>
        <a:lstStyle/>
        <a:p>
          <a:endParaRPr lang="en-US"/>
        </a:p>
      </dgm:t>
    </dgm:pt>
    <dgm:pt modelId="{5A594974-4057-499F-95A3-902FF89C5BC4}">
      <dgm:prSet phldrT="[Text]"/>
      <dgm:spPr/>
      <dgm:t>
        <a:bodyPr/>
        <a:lstStyle/>
        <a:p>
          <a:pPr algn="ctr">
            <a:buNone/>
          </a:pPr>
          <a:r>
            <a:rPr lang="en-US">
              <a:latin typeface="Arial"/>
              <a:cs typeface="Arial"/>
            </a:rPr>
            <a:t>Year</a:t>
          </a:r>
        </a:p>
      </dgm:t>
    </dgm:pt>
    <dgm:pt modelId="{FF604C7C-EA5D-4EEB-90EC-550A23CE7A84}" type="parTrans" cxnId="{04EC8059-D9EB-428E-8FCA-F2940C54A0F6}">
      <dgm:prSet/>
      <dgm:spPr/>
      <dgm:t>
        <a:bodyPr/>
        <a:lstStyle/>
        <a:p>
          <a:endParaRPr lang="en-US"/>
        </a:p>
      </dgm:t>
    </dgm:pt>
    <dgm:pt modelId="{F99F098D-7E0C-4B61-B05C-677DBA7CD25A}" type="sibTrans" cxnId="{04EC8059-D9EB-428E-8FCA-F2940C54A0F6}">
      <dgm:prSet/>
      <dgm:spPr/>
      <dgm:t>
        <a:bodyPr/>
        <a:lstStyle/>
        <a:p>
          <a:endParaRPr lang="en-US"/>
        </a:p>
      </dgm:t>
    </dgm:pt>
    <dgm:pt modelId="{804A5408-7B08-4B95-A9C4-7383E6F7A870}">
      <dgm:prSet phldrT="[Text]"/>
      <dgm:spPr/>
      <dgm:t>
        <a:bodyPr/>
        <a:lstStyle/>
        <a:p>
          <a:pPr algn="ctr">
            <a:buFontTx/>
            <a:buNone/>
          </a:pPr>
          <a:r>
            <a:rPr lang="en-US">
              <a:latin typeface="Arial"/>
              <a:cs typeface="Arial"/>
            </a:rPr>
            <a:t>30 units</a:t>
          </a:r>
        </a:p>
      </dgm:t>
    </dgm:pt>
    <dgm:pt modelId="{3FE4F5DB-7FF3-4151-AD52-F25BC20CFCED}" type="parTrans" cxnId="{A46788CA-4783-40D3-A105-A1CCC12F88BD}">
      <dgm:prSet/>
      <dgm:spPr/>
      <dgm:t>
        <a:bodyPr/>
        <a:lstStyle/>
        <a:p>
          <a:endParaRPr lang="en-US"/>
        </a:p>
      </dgm:t>
    </dgm:pt>
    <dgm:pt modelId="{40273AFD-977A-4BDC-889A-996BDFBC23F4}" type="sibTrans" cxnId="{A46788CA-4783-40D3-A105-A1CCC12F88BD}">
      <dgm:prSet/>
      <dgm:spPr/>
      <dgm:t>
        <a:bodyPr/>
        <a:lstStyle/>
        <a:p>
          <a:endParaRPr lang="en-US"/>
        </a:p>
      </dgm:t>
    </dgm:pt>
    <dgm:pt modelId="{60FB92E0-D1E3-4840-97DD-23B04D52FF6B}">
      <dgm:prSet phldrT="[Text]"/>
      <dgm:spPr/>
      <dgm:t>
        <a:bodyPr/>
        <a:lstStyle/>
        <a:p>
          <a:pPr algn="ctr">
            <a:buNone/>
          </a:pPr>
          <a:r>
            <a:rPr lang="en-US" dirty="0">
              <a:latin typeface="Arial"/>
              <a:cs typeface="Arial"/>
            </a:rPr>
            <a:t>Fall</a:t>
          </a:r>
        </a:p>
      </dgm:t>
    </dgm:pt>
    <dgm:pt modelId="{7C461A9A-D3EA-45D9-AA7B-1B2CF8AE3002}" type="parTrans" cxnId="{6D841413-612B-400F-A83D-DF7218265934}">
      <dgm:prSet/>
      <dgm:spPr/>
      <dgm:t>
        <a:bodyPr/>
        <a:lstStyle/>
        <a:p>
          <a:endParaRPr lang="en-US"/>
        </a:p>
      </dgm:t>
    </dgm:pt>
    <dgm:pt modelId="{FFEE61A0-EE50-4952-ABF2-A5EFFD792CE4}" type="sibTrans" cxnId="{6D841413-612B-400F-A83D-DF7218265934}">
      <dgm:prSet/>
      <dgm:spPr/>
      <dgm:t>
        <a:bodyPr/>
        <a:lstStyle/>
        <a:p>
          <a:endParaRPr lang="en-US"/>
        </a:p>
      </dgm:t>
    </dgm:pt>
    <dgm:pt modelId="{06AF1E12-F212-4CF9-B004-76D74C227502}">
      <dgm:prSet phldrT="[Text]"/>
      <dgm:spPr/>
      <dgm:t>
        <a:bodyPr/>
        <a:lstStyle/>
        <a:p>
          <a:pPr algn="ctr">
            <a:buFontTx/>
            <a:buNone/>
          </a:pPr>
          <a:r>
            <a:rPr lang="en-US" dirty="0">
              <a:latin typeface="Arial"/>
              <a:cs typeface="Arial"/>
            </a:rPr>
            <a:t>12 units</a:t>
          </a:r>
        </a:p>
      </dgm:t>
    </dgm:pt>
    <dgm:pt modelId="{EB245D49-EAFE-458B-9D23-B90EE740EFF2}" type="parTrans" cxnId="{FD22BED3-D479-4405-8BF8-ADAA464BBB80}">
      <dgm:prSet/>
      <dgm:spPr/>
      <dgm:t>
        <a:bodyPr/>
        <a:lstStyle/>
        <a:p>
          <a:endParaRPr lang="en-US"/>
        </a:p>
      </dgm:t>
    </dgm:pt>
    <dgm:pt modelId="{34692F37-DC65-4A76-9E55-FC84BEC3EE3A}" type="sibTrans" cxnId="{FD22BED3-D479-4405-8BF8-ADAA464BBB80}">
      <dgm:prSet/>
      <dgm:spPr/>
      <dgm:t>
        <a:bodyPr/>
        <a:lstStyle/>
        <a:p>
          <a:endParaRPr lang="en-US"/>
        </a:p>
      </dgm:t>
    </dgm:pt>
    <dgm:pt modelId="{EAE96416-6CCB-4340-8D78-DDFFCE323792}" type="pres">
      <dgm:prSet presAssocID="{BC7C4B9B-400D-442C-976F-3602921E8B68}" presName="linearFlow" presStyleCnt="0">
        <dgm:presLayoutVars>
          <dgm:dir/>
          <dgm:resizeHandles val="exact"/>
        </dgm:presLayoutVars>
      </dgm:prSet>
      <dgm:spPr/>
    </dgm:pt>
    <dgm:pt modelId="{198FB6D8-38AA-48B6-8DE8-B1C5C5A21684}" type="pres">
      <dgm:prSet presAssocID="{5C5C2334-2E6C-4F84-918A-DADA18939B6D}" presName="node" presStyleLbl="node1" presStyleIdx="0" presStyleCnt="4">
        <dgm:presLayoutVars>
          <dgm:bulletEnabled val="1"/>
        </dgm:presLayoutVars>
      </dgm:prSet>
      <dgm:spPr/>
    </dgm:pt>
    <dgm:pt modelId="{340DBB5F-C7B1-4E3B-B5CB-4B3B6C97E02F}" type="pres">
      <dgm:prSet presAssocID="{4F1C9264-51D4-429C-8287-B4A37C218624}" presName="spacerL" presStyleCnt="0"/>
      <dgm:spPr/>
    </dgm:pt>
    <dgm:pt modelId="{B380C64B-7511-44FA-8B8C-C6122EDB850E}" type="pres">
      <dgm:prSet presAssocID="{4F1C9264-51D4-429C-8287-B4A37C218624}" presName="sibTrans" presStyleLbl="sibTrans2D1" presStyleIdx="0" presStyleCnt="3"/>
      <dgm:spPr/>
    </dgm:pt>
    <dgm:pt modelId="{CC160DDC-262C-444D-A8C8-DFF98D478456}" type="pres">
      <dgm:prSet presAssocID="{4F1C9264-51D4-429C-8287-B4A37C218624}" presName="spacerR" presStyleCnt="0"/>
      <dgm:spPr/>
    </dgm:pt>
    <dgm:pt modelId="{D274F79C-5C3D-434D-AA6D-9DF02DBEE206}" type="pres">
      <dgm:prSet presAssocID="{FD6E3C16-3502-4DC9-8DD7-F35568DA13C9}" presName="node" presStyleLbl="node1" presStyleIdx="1" presStyleCnt="4">
        <dgm:presLayoutVars>
          <dgm:bulletEnabled val="1"/>
        </dgm:presLayoutVars>
      </dgm:prSet>
      <dgm:spPr/>
    </dgm:pt>
    <dgm:pt modelId="{F3F209B7-71BF-413B-BC59-231CB476C9C6}" type="pres">
      <dgm:prSet presAssocID="{2CCEEBB2-C796-4D7F-9C54-B500260D5E54}" presName="spacerL" presStyleCnt="0"/>
      <dgm:spPr/>
    </dgm:pt>
    <dgm:pt modelId="{1FA3FFDE-4B2B-412A-BD74-2744E0BF183A}" type="pres">
      <dgm:prSet presAssocID="{2CCEEBB2-C796-4D7F-9C54-B500260D5E54}" presName="sibTrans" presStyleLbl="sibTrans2D1" presStyleIdx="1" presStyleCnt="3"/>
      <dgm:spPr/>
    </dgm:pt>
    <dgm:pt modelId="{FA6DEB32-0CF8-4E2E-80ED-FE9EF45A74E6}" type="pres">
      <dgm:prSet presAssocID="{2CCEEBB2-C796-4D7F-9C54-B500260D5E54}" presName="spacerR" presStyleCnt="0"/>
      <dgm:spPr/>
    </dgm:pt>
    <dgm:pt modelId="{9C8A67A0-29ED-4FF7-A0EB-6B186E9632C4}" type="pres">
      <dgm:prSet presAssocID="{60FB92E0-D1E3-4840-97DD-23B04D52FF6B}" presName="node" presStyleLbl="node1" presStyleIdx="2" presStyleCnt="4">
        <dgm:presLayoutVars>
          <dgm:bulletEnabled val="1"/>
        </dgm:presLayoutVars>
      </dgm:prSet>
      <dgm:spPr/>
    </dgm:pt>
    <dgm:pt modelId="{6AE780CC-ED63-4B50-99D8-66B4DC46E51A}" type="pres">
      <dgm:prSet presAssocID="{FFEE61A0-EE50-4952-ABF2-A5EFFD792CE4}" presName="spacerL" presStyleCnt="0"/>
      <dgm:spPr/>
    </dgm:pt>
    <dgm:pt modelId="{8E76CF4D-728B-4DC8-8348-F41421E74523}" type="pres">
      <dgm:prSet presAssocID="{FFEE61A0-EE50-4952-ABF2-A5EFFD792CE4}" presName="sibTrans" presStyleLbl="sibTrans2D1" presStyleIdx="2" presStyleCnt="3"/>
      <dgm:spPr/>
    </dgm:pt>
    <dgm:pt modelId="{76C3E2E3-DCE2-423B-8082-5BF5C4E8A1A6}" type="pres">
      <dgm:prSet presAssocID="{FFEE61A0-EE50-4952-ABF2-A5EFFD792CE4}" presName="spacerR" presStyleCnt="0"/>
      <dgm:spPr/>
    </dgm:pt>
    <dgm:pt modelId="{A0F1E1DF-6549-4BC8-91D7-B9249FB8AADF}" type="pres">
      <dgm:prSet presAssocID="{5A594974-4057-499F-95A3-902FF89C5BC4}" presName="node" presStyleLbl="node1" presStyleIdx="3" presStyleCnt="4">
        <dgm:presLayoutVars>
          <dgm:bulletEnabled val="1"/>
        </dgm:presLayoutVars>
      </dgm:prSet>
      <dgm:spPr/>
    </dgm:pt>
  </dgm:ptLst>
  <dgm:cxnLst>
    <dgm:cxn modelId="{59A34708-5196-4BA4-AA1B-ED5B98A9D43D}" type="presOf" srcId="{FD6E3C16-3502-4DC9-8DD7-F35568DA13C9}" destId="{D274F79C-5C3D-434D-AA6D-9DF02DBEE206}" srcOrd="0" destOrd="0" presId="urn:microsoft.com/office/officeart/2005/8/layout/equation1"/>
    <dgm:cxn modelId="{17E9B40F-5E0E-4CCF-91C0-94A001AE59C5}" type="presOf" srcId="{FFEE61A0-EE50-4952-ABF2-A5EFFD792CE4}" destId="{8E76CF4D-728B-4DC8-8348-F41421E74523}" srcOrd="0" destOrd="0" presId="urn:microsoft.com/office/officeart/2005/8/layout/equation1"/>
    <dgm:cxn modelId="{6D841413-612B-400F-A83D-DF7218265934}" srcId="{BC7C4B9B-400D-442C-976F-3602921E8B68}" destId="{60FB92E0-D1E3-4840-97DD-23B04D52FF6B}" srcOrd="2" destOrd="0" parTransId="{7C461A9A-D3EA-45D9-AA7B-1B2CF8AE3002}" sibTransId="{FFEE61A0-EE50-4952-ABF2-A5EFFD792CE4}"/>
    <dgm:cxn modelId="{68925926-C4D2-4CC1-85FA-05AB1FBD97FD}" type="presOf" srcId="{804A5408-7B08-4B95-A9C4-7383E6F7A870}" destId="{A0F1E1DF-6549-4BC8-91D7-B9249FB8AADF}" srcOrd="0" destOrd="1" presId="urn:microsoft.com/office/officeart/2005/8/layout/equation1"/>
    <dgm:cxn modelId="{14058131-46A1-41F1-94A5-50EAC0AAD20D}" srcId="{FD6E3C16-3502-4DC9-8DD7-F35568DA13C9}" destId="{C8CCBFC3-1750-4C7D-9103-3AD928191FF1}" srcOrd="0" destOrd="0" parTransId="{62DAE9F1-A32E-463D-927D-F5510D154C84}" sibTransId="{7F7B8033-9D34-458F-AC0F-E74A8D572C75}"/>
    <dgm:cxn modelId="{31F22143-2853-4F92-A0E8-4421A568BE07}" type="presOf" srcId="{5C5C2334-2E6C-4F84-918A-DADA18939B6D}" destId="{198FB6D8-38AA-48B6-8DE8-B1C5C5A21684}" srcOrd="0" destOrd="0" presId="urn:microsoft.com/office/officeart/2005/8/layout/equation1"/>
    <dgm:cxn modelId="{469D9D43-8578-4A71-B697-50C2460B0147}" type="presOf" srcId="{60FB92E0-D1E3-4840-97DD-23B04D52FF6B}" destId="{9C8A67A0-29ED-4FF7-A0EB-6B186E9632C4}" srcOrd="0" destOrd="0" presId="urn:microsoft.com/office/officeart/2005/8/layout/equation1"/>
    <dgm:cxn modelId="{04EC8059-D9EB-428E-8FCA-F2940C54A0F6}" srcId="{BC7C4B9B-400D-442C-976F-3602921E8B68}" destId="{5A594974-4057-499F-95A3-902FF89C5BC4}" srcOrd="3" destOrd="0" parTransId="{FF604C7C-EA5D-4EEB-90EC-550A23CE7A84}" sibTransId="{F99F098D-7E0C-4B61-B05C-677DBA7CD25A}"/>
    <dgm:cxn modelId="{E6053061-ACC2-49E4-8610-AC16F40F9EC0}" type="presOf" srcId="{06AF1E12-F212-4CF9-B004-76D74C227502}" destId="{9C8A67A0-29ED-4FF7-A0EB-6B186E9632C4}" srcOrd="0" destOrd="1" presId="urn:microsoft.com/office/officeart/2005/8/layout/equation1"/>
    <dgm:cxn modelId="{74D08C79-02EA-48C4-A6D6-3FEBB7593DFC}" srcId="{BC7C4B9B-400D-442C-976F-3602921E8B68}" destId="{FD6E3C16-3502-4DC9-8DD7-F35568DA13C9}" srcOrd="1" destOrd="0" parTransId="{3E1C5BBC-E1AB-4D31-8FD2-2315741E39F7}" sibTransId="{2CCEEBB2-C796-4D7F-9C54-B500260D5E54}"/>
    <dgm:cxn modelId="{234EE097-BB1F-4FF3-BEB9-18B96E40A825}" type="presOf" srcId="{2CCEEBB2-C796-4D7F-9C54-B500260D5E54}" destId="{1FA3FFDE-4B2B-412A-BD74-2744E0BF183A}" srcOrd="0" destOrd="0" presId="urn:microsoft.com/office/officeart/2005/8/layout/equation1"/>
    <dgm:cxn modelId="{05431099-CAC2-4075-BD92-368F42C7E4FE}" type="presOf" srcId="{C8CCBFC3-1750-4C7D-9103-3AD928191FF1}" destId="{D274F79C-5C3D-434D-AA6D-9DF02DBEE206}" srcOrd="0" destOrd="1" presId="urn:microsoft.com/office/officeart/2005/8/layout/equation1"/>
    <dgm:cxn modelId="{A7EE4BA1-672E-45DA-A7A1-6EFE0A125E2D}" srcId="{5C5C2334-2E6C-4F84-918A-DADA18939B6D}" destId="{39EACAB7-D8AC-407B-8AA2-D90557D61B4F}" srcOrd="0" destOrd="0" parTransId="{A128E354-351E-4A85-BC3A-9F90FEE48DFC}" sibTransId="{3D0388B1-4216-47FD-8CCB-D6DA75B8E099}"/>
    <dgm:cxn modelId="{583710AB-6CA4-46A2-A020-A8FD50336F13}" type="presOf" srcId="{BC7C4B9B-400D-442C-976F-3602921E8B68}" destId="{EAE96416-6CCB-4340-8D78-DDFFCE323792}" srcOrd="0" destOrd="0" presId="urn:microsoft.com/office/officeart/2005/8/layout/equation1"/>
    <dgm:cxn modelId="{3A17B4B2-6F72-42D8-A6B5-DFC742E1847A}" srcId="{BC7C4B9B-400D-442C-976F-3602921E8B68}" destId="{5C5C2334-2E6C-4F84-918A-DADA18939B6D}" srcOrd="0" destOrd="0" parTransId="{99BA5572-EEE0-4B1F-8D1F-A688A21C692E}" sibTransId="{4F1C9264-51D4-429C-8287-B4A37C218624}"/>
    <dgm:cxn modelId="{A231A1C1-19BF-427E-BE21-322842DE4889}" type="presOf" srcId="{4F1C9264-51D4-429C-8287-B4A37C218624}" destId="{B380C64B-7511-44FA-8B8C-C6122EDB850E}" srcOrd="0" destOrd="0" presId="urn:microsoft.com/office/officeart/2005/8/layout/equation1"/>
    <dgm:cxn modelId="{A46788CA-4783-40D3-A105-A1CCC12F88BD}" srcId="{5A594974-4057-499F-95A3-902FF89C5BC4}" destId="{804A5408-7B08-4B95-A9C4-7383E6F7A870}" srcOrd="0" destOrd="0" parTransId="{3FE4F5DB-7FF3-4151-AD52-F25BC20CFCED}" sibTransId="{40273AFD-977A-4BDC-889A-996BDFBC23F4}"/>
    <dgm:cxn modelId="{FD22BED3-D479-4405-8BF8-ADAA464BBB80}" srcId="{60FB92E0-D1E3-4840-97DD-23B04D52FF6B}" destId="{06AF1E12-F212-4CF9-B004-76D74C227502}" srcOrd="0" destOrd="0" parTransId="{EB245D49-EAFE-458B-9D23-B90EE740EFF2}" sibTransId="{34692F37-DC65-4A76-9E55-FC84BEC3EE3A}"/>
    <dgm:cxn modelId="{F82419D6-8D56-4080-B04A-48C8FF74096D}" type="presOf" srcId="{5A594974-4057-499F-95A3-902FF89C5BC4}" destId="{A0F1E1DF-6549-4BC8-91D7-B9249FB8AADF}" srcOrd="0" destOrd="0" presId="urn:microsoft.com/office/officeart/2005/8/layout/equation1"/>
    <dgm:cxn modelId="{A8702EFC-BC79-4EA4-940A-3D3A47690F26}" type="presOf" srcId="{39EACAB7-D8AC-407B-8AA2-D90557D61B4F}" destId="{198FB6D8-38AA-48B6-8DE8-B1C5C5A21684}" srcOrd="0" destOrd="1" presId="urn:microsoft.com/office/officeart/2005/8/layout/equation1"/>
    <dgm:cxn modelId="{B3E69616-8B29-4B82-90AC-53A3C4C855EA}" type="presParOf" srcId="{EAE96416-6CCB-4340-8D78-DDFFCE323792}" destId="{198FB6D8-38AA-48B6-8DE8-B1C5C5A21684}" srcOrd="0" destOrd="0" presId="urn:microsoft.com/office/officeart/2005/8/layout/equation1"/>
    <dgm:cxn modelId="{0117A32D-F4F8-4895-A6B9-B380D3DE4BE8}" type="presParOf" srcId="{EAE96416-6CCB-4340-8D78-DDFFCE323792}" destId="{340DBB5F-C7B1-4E3B-B5CB-4B3B6C97E02F}" srcOrd="1" destOrd="0" presId="urn:microsoft.com/office/officeart/2005/8/layout/equation1"/>
    <dgm:cxn modelId="{655B1055-29E4-4D0D-A951-7C14BDF59732}" type="presParOf" srcId="{EAE96416-6CCB-4340-8D78-DDFFCE323792}" destId="{B380C64B-7511-44FA-8B8C-C6122EDB850E}" srcOrd="2" destOrd="0" presId="urn:microsoft.com/office/officeart/2005/8/layout/equation1"/>
    <dgm:cxn modelId="{22505E3E-7F43-452C-A0B2-FCCBEF3B754D}" type="presParOf" srcId="{EAE96416-6CCB-4340-8D78-DDFFCE323792}" destId="{CC160DDC-262C-444D-A8C8-DFF98D478456}" srcOrd="3" destOrd="0" presId="urn:microsoft.com/office/officeart/2005/8/layout/equation1"/>
    <dgm:cxn modelId="{25FE2046-F7BF-4022-B97A-3BA6D255521D}" type="presParOf" srcId="{EAE96416-6CCB-4340-8D78-DDFFCE323792}" destId="{D274F79C-5C3D-434D-AA6D-9DF02DBEE206}" srcOrd="4" destOrd="0" presId="urn:microsoft.com/office/officeart/2005/8/layout/equation1"/>
    <dgm:cxn modelId="{4BC6AB6D-F20A-4A55-A2F7-218A86293DC7}" type="presParOf" srcId="{EAE96416-6CCB-4340-8D78-DDFFCE323792}" destId="{F3F209B7-71BF-413B-BC59-231CB476C9C6}" srcOrd="5" destOrd="0" presId="urn:microsoft.com/office/officeart/2005/8/layout/equation1"/>
    <dgm:cxn modelId="{172DA395-54CE-45E9-9D3D-6C6BD26AFBDE}" type="presParOf" srcId="{EAE96416-6CCB-4340-8D78-DDFFCE323792}" destId="{1FA3FFDE-4B2B-412A-BD74-2744E0BF183A}" srcOrd="6" destOrd="0" presId="urn:microsoft.com/office/officeart/2005/8/layout/equation1"/>
    <dgm:cxn modelId="{5D7D0D94-6E2A-4964-B095-A426F813AAFC}" type="presParOf" srcId="{EAE96416-6CCB-4340-8D78-DDFFCE323792}" destId="{FA6DEB32-0CF8-4E2E-80ED-FE9EF45A74E6}" srcOrd="7" destOrd="0" presId="urn:microsoft.com/office/officeart/2005/8/layout/equation1"/>
    <dgm:cxn modelId="{BAF08B79-E7BC-4B76-894C-CAB6956FAE92}" type="presParOf" srcId="{EAE96416-6CCB-4340-8D78-DDFFCE323792}" destId="{9C8A67A0-29ED-4FF7-A0EB-6B186E9632C4}" srcOrd="8" destOrd="0" presId="urn:microsoft.com/office/officeart/2005/8/layout/equation1"/>
    <dgm:cxn modelId="{39809E39-A4ED-4175-B17F-516972CB528A}" type="presParOf" srcId="{EAE96416-6CCB-4340-8D78-DDFFCE323792}" destId="{6AE780CC-ED63-4B50-99D8-66B4DC46E51A}" srcOrd="9" destOrd="0" presId="urn:microsoft.com/office/officeart/2005/8/layout/equation1"/>
    <dgm:cxn modelId="{6527B700-FB59-4B73-925C-68333F96EA8A}" type="presParOf" srcId="{EAE96416-6CCB-4340-8D78-DDFFCE323792}" destId="{8E76CF4D-728B-4DC8-8348-F41421E74523}" srcOrd="10" destOrd="0" presId="urn:microsoft.com/office/officeart/2005/8/layout/equation1"/>
    <dgm:cxn modelId="{B3399AB9-242B-44D5-8E81-029B919A30F1}" type="presParOf" srcId="{EAE96416-6CCB-4340-8D78-DDFFCE323792}" destId="{76C3E2E3-DCE2-423B-8082-5BF5C4E8A1A6}" srcOrd="11" destOrd="0" presId="urn:microsoft.com/office/officeart/2005/8/layout/equation1"/>
    <dgm:cxn modelId="{949E350A-BAFB-42B2-BC3F-F349F5726635}" type="presParOf" srcId="{EAE96416-6CCB-4340-8D78-DDFFCE323792}" destId="{A0F1E1DF-6549-4BC8-91D7-B9249FB8AADF}" srcOrd="12"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7C4B9B-400D-442C-976F-3602921E8B68}" type="doc">
      <dgm:prSet loTypeId="urn:microsoft.com/office/officeart/2005/8/layout/equation1" loCatId="process" qsTypeId="urn:microsoft.com/office/officeart/2005/8/quickstyle/simple1" qsCatId="simple" csTypeId="urn:microsoft.com/office/officeart/2005/8/colors/accent6_1" csCatId="accent6" phldr="1"/>
      <dgm:spPr/>
      <dgm:t>
        <a:bodyPr/>
        <a:lstStyle/>
        <a:p>
          <a:endParaRPr lang="en-US"/>
        </a:p>
      </dgm:t>
    </dgm:pt>
    <dgm:pt modelId="{5C5C2334-2E6C-4F84-918A-DADA18939B6D}">
      <dgm:prSet phldrT="[Text]"/>
      <dgm:spPr/>
      <dgm:t>
        <a:bodyPr/>
        <a:lstStyle/>
        <a:p>
          <a:pPr algn="ctr">
            <a:buNone/>
          </a:pPr>
          <a:r>
            <a:rPr lang="en-US" dirty="0">
              <a:latin typeface="Arial"/>
              <a:cs typeface="Arial"/>
            </a:rPr>
            <a:t>Spring</a:t>
          </a:r>
          <a:endParaRPr lang="en-US" sz="3000" dirty="0">
            <a:latin typeface="Arial"/>
            <a:cs typeface="Arial"/>
          </a:endParaRPr>
        </a:p>
      </dgm:t>
    </dgm:pt>
    <dgm:pt modelId="{99BA5572-EEE0-4B1F-8D1F-A688A21C692E}" type="parTrans" cxnId="{3A17B4B2-6F72-42D8-A6B5-DFC742E1847A}">
      <dgm:prSet/>
      <dgm:spPr/>
      <dgm:t>
        <a:bodyPr/>
        <a:lstStyle/>
        <a:p>
          <a:endParaRPr lang="en-US"/>
        </a:p>
      </dgm:t>
    </dgm:pt>
    <dgm:pt modelId="{4F1C9264-51D4-429C-8287-B4A37C218624}" type="sibTrans" cxnId="{3A17B4B2-6F72-42D8-A6B5-DFC742E1847A}">
      <dgm:prSet/>
      <dgm:spPr/>
      <dgm:t>
        <a:bodyPr/>
        <a:lstStyle/>
        <a:p>
          <a:endParaRPr lang="en-US"/>
        </a:p>
      </dgm:t>
    </dgm:pt>
    <dgm:pt modelId="{39EACAB7-D8AC-407B-8AA2-D90557D61B4F}">
      <dgm:prSet phldrT="[Text]"/>
      <dgm:spPr/>
      <dgm:t>
        <a:bodyPr/>
        <a:lstStyle/>
        <a:p>
          <a:pPr algn="ctr">
            <a:buFontTx/>
            <a:buNone/>
          </a:pPr>
          <a:r>
            <a:rPr lang="en-US">
              <a:latin typeface="Arial"/>
              <a:cs typeface="Arial"/>
            </a:rPr>
            <a:t>15 units</a:t>
          </a:r>
        </a:p>
      </dgm:t>
    </dgm:pt>
    <dgm:pt modelId="{A128E354-351E-4A85-BC3A-9F90FEE48DFC}" type="parTrans" cxnId="{A7EE4BA1-672E-45DA-A7A1-6EFE0A125E2D}">
      <dgm:prSet/>
      <dgm:spPr/>
      <dgm:t>
        <a:bodyPr/>
        <a:lstStyle/>
        <a:p>
          <a:endParaRPr lang="en-US"/>
        </a:p>
      </dgm:t>
    </dgm:pt>
    <dgm:pt modelId="{3D0388B1-4216-47FD-8CCB-D6DA75B8E099}" type="sibTrans" cxnId="{A7EE4BA1-672E-45DA-A7A1-6EFE0A125E2D}">
      <dgm:prSet/>
      <dgm:spPr/>
      <dgm:t>
        <a:bodyPr/>
        <a:lstStyle/>
        <a:p>
          <a:endParaRPr lang="en-US"/>
        </a:p>
      </dgm:t>
    </dgm:pt>
    <dgm:pt modelId="{FD6E3C16-3502-4DC9-8DD7-F35568DA13C9}">
      <dgm:prSet phldrT="[Text]"/>
      <dgm:spPr/>
      <dgm:t>
        <a:bodyPr/>
        <a:lstStyle/>
        <a:p>
          <a:pPr algn="ctr">
            <a:buNone/>
          </a:pPr>
          <a:r>
            <a:rPr lang="en-US" dirty="0">
              <a:latin typeface="Arial"/>
              <a:cs typeface="Arial"/>
            </a:rPr>
            <a:t>Summer</a:t>
          </a:r>
        </a:p>
      </dgm:t>
    </dgm:pt>
    <dgm:pt modelId="{3E1C5BBC-E1AB-4D31-8FD2-2315741E39F7}" type="parTrans" cxnId="{74D08C79-02EA-48C4-A6D6-3FEBB7593DFC}">
      <dgm:prSet/>
      <dgm:spPr/>
      <dgm:t>
        <a:bodyPr/>
        <a:lstStyle/>
        <a:p>
          <a:endParaRPr lang="en-US"/>
        </a:p>
      </dgm:t>
    </dgm:pt>
    <dgm:pt modelId="{2CCEEBB2-C796-4D7F-9C54-B500260D5E54}" type="sibTrans" cxnId="{74D08C79-02EA-48C4-A6D6-3FEBB7593DFC}">
      <dgm:prSet/>
      <dgm:spPr/>
      <dgm:t>
        <a:bodyPr/>
        <a:lstStyle/>
        <a:p>
          <a:endParaRPr lang="en-US"/>
        </a:p>
      </dgm:t>
    </dgm:pt>
    <dgm:pt modelId="{C8CCBFC3-1750-4C7D-9103-3AD928191FF1}">
      <dgm:prSet phldrT="[Text]"/>
      <dgm:spPr/>
      <dgm:t>
        <a:bodyPr/>
        <a:lstStyle/>
        <a:p>
          <a:pPr algn="ctr">
            <a:buFontTx/>
            <a:buNone/>
          </a:pPr>
          <a:r>
            <a:rPr lang="en-US" dirty="0">
              <a:latin typeface="Arial"/>
              <a:cs typeface="Arial"/>
            </a:rPr>
            <a:t> 0 units</a:t>
          </a:r>
        </a:p>
      </dgm:t>
    </dgm:pt>
    <dgm:pt modelId="{62DAE9F1-A32E-463D-927D-F5510D154C84}" type="parTrans" cxnId="{14058131-46A1-41F1-94A5-50EAC0AAD20D}">
      <dgm:prSet/>
      <dgm:spPr/>
      <dgm:t>
        <a:bodyPr/>
        <a:lstStyle/>
        <a:p>
          <a:endParaRPr lang="en-US"/>
        </a:p>
      </dgm:t>
    </dgm:pt>
    <dgm:pt modelId="{7F7B8033-9D34-458F-AC0F-E74A8D572C75}" type="sibTrans" cxnId="{14058131-46A1-41F1-94A5-50EAC0AAD20D}">
      <dgm:prSet/>
      <dgm:spPr/>
      <dgm:t>
        <a:bodyPr/>
        <a:lstStyle/>
        <a:p>
          <a:endParaRPr lang="en-US"/>
        </a:p>
      </dgm:t>
    </dgm:pt>
    <dgm:pt modelId="{5A594974-4057-499F-95A3-902FF89C5BC4}">
      <dgm:prSet phldrT="[Text]"/>
      <dgm:spPr/>
      <dgm:t>
        <a:bodyPr/>
        <a:lstStyle/>
        <a:p>
          <a:pPr algn="ctr">
            <a:buNone/>
          </a:pPr>
          <a:r>
            <a:rPr lang="en-US">
              <a:latin typeface="Arial"/>
              <a:cs typeface="Arial"/>
            </a:rPr>
            <a:t>Year</a:t>
          </a:r>
        </a:p>
      </dgm:t>
    </dgm:pt>
    <dgm:pt modelId="{FF604C7C-EA5D-4EEB-90EC-550A23CE7A84}" type="parTrans" cxnId="{04EC8059-D9EB-428E-8FCA-F2940C54A0F6}">
      <dgm:prSet/>
      <dgm:spPr/>
      <dgm:t>
        <a:bodyPr/>
        <a:lstStyle/>
        <a:p>
          <a:endParaRPr lang="en-US"/>
        </a:p>
      </dgm:t>
    </dgm:pt>
    <dgm:pt modelId="{F99F098D-7E0C-4B61-B05C-677DBA7CD25A}" type="sibTrans" cxnId="{04EC8059-D9EB-428E-8FCA-F2940C54A0F6}">
      <dgm:prSet/>
      <dgm:spPr/>
      <dgm:t>
        <a:bodyPr/>
        <a:lstStyle/>
        <a:p>
          <a:endParaRPr lang="en-US"/>
        </a:p>
      </dgm:t>
    </dgm:pt>
    <dgm:pt modelId="{804A5408-7B08-4B95-A9C4-7383E6F7A870}">
      <dgm:prSet phldrT="[Text]"/>
      <dgm:spPr/>
      <dgm:t>
        <a:bodyPr/>
        <a:lstStyle/>
        <a:p>
          <a:pPr algn="ctr">
            <a:buFontTx/>
            <a:buNone/>
          </a:pPr>
          <a:r>
            <a:rPr lang="en-US">
              <a:latin typeface="Arial"/>
              <a:cs typeface="Arial"/>
            </a:rPr>
            <a:t>30 units</a:t>
          </a:r>
        </a:p>
      </dgm:t>
    </dgm:pt>
    <dgm:pt modelId="{3FE4F5DB-7FF3-4151-AD52-F25BC20CFCED}" type="parTrans" cxnId="{A46788CA-4783-40D3-A105-A1CCC12F88BD}">
      <dgm:prSet/>
      <dgm:spPr/>
      <dgm:t>
        <a:bodyPr/>
        <a:lstStyle/>
        <a:p>
          <a:endParaRPr lang="en-US"/>
        </a:p>
      </dgm:t>
    </dgm:pt>
    <dgm:pt modelId="{40273AFD-977A-4BDC-889A-996BDFBC23F4}" type="sibTrans" cxnId="{A46788CA-4783-40D3-A105-A1CCC12F88BD}">
      <dgm:prSet/>
      <dgm:spPr/>
      <dgm:t>
        <a:bodyPr/>
        <a:lstStyle/>
        <a:p>
          <a:endParaRPr lang="en-US"/>
        </a:p>
      </dgm:t>
    </dgm:pt>
    <dgm:pt modelId="{06AF1E12-F212-4CF9-B004-76D74C227502}">
      <dgm:prSet phldrT="[Text]"/>
      <dgm:spPr/>
      <dgm:t>
        <a:bodyPr/>
        <a:lstStyle/>
        <a:p>
          <a:pPr algn="ctr">
            <a:buFontTx/>
            <a:buNone/>
          </a:pPr>
          <a:r>
            <a:rPr lang="en-US" dirty="0">
              <a:latin typeface="Arial"/>
              <a:cs typeface="Arial"/>
            </a:rPr>
            <a:t>15 units</a:t>
          </a:r>
        </a:p>
      </dgm:t>
    </dgm:pt>
    <dgm:pt modelId="{60FB92E0-D1E3-4840-97DD-23B04D52FF6B}">
      <dgm:prSet phldrT="[Text]"/>
      <dgm:spPr/>
      <dgm:t>
        <a:bodyPr/>
        <a:lstStyle/>
        <a:p>
          <a:pPr algn="ctr">
            <a:buNone/>
          </a:pPr>
          <a:r>
            <a:rPr lang="en-US" dirty="0">
              <a:latin typeface="Arial"/>
              <a:cs typeface="Arial"/>
            </a:rPr>
            <a:t>Fall</a:t>
          </a:r>
        </a:p>
      </dgm:t>
    </dgm:pt>
    <dgm:pt modelId="{FFEE61A0-EE50-4952-ABF2-A5EFFD792CE4}" type="sibTrans" cxnId="{6D841413-612B-400F-A83D-DF7218265934}">
      <dgm:prSet/>
      <dgm:spPr/>
      <dgm:t>
        <a:bodyPr/>
        <a:lstStyle/>
        <a:p>
          <a:endParaRPr lang="en-US"/>
        </a:p>
      </dgm:t>
    </dgm:pt>
    <dgm:pt modelId="{7C461A9A-D3EA-45D9-AA7B-1B2CF8AE3002}" type="parTrans" cxnId="{6D841413-612B-400F-A83D-DF7218265934}">
      <dgm:prSet/>
      <dgm:spPr/>
      <dgm:t>
        <a:bodyPr/>
        <a:lstStyle/>
        <a:p>
          <a:endParaRPr lang="en-US"/>
        </a:p>
      </dgm:t>
    </dgm:pt>
    <dgm:pt modelId="{34692F37-DC65-4A76-9E55-FC84BEC3EE3A}" type="sibTrans" cxnId="{FD22BED3-D479-4405-8BF8-ADAA464BBB80}">
      <dgm:prSet/>
      <dgm:spPr/>
      <dgm:t>
        <a:bodyPr/>
        <a:lstStyle/>
        <a:p>
          <a:endParaRPr lang="en-US"/>
        </a:p>
      </dgm:t>
    </dgm:pt>
    <dgm:pt modelId="{EB245D49-EAFE-458B-9D23-B90EE740EFF2}" type="parTrans" cxnId="{FD22BED3-D479-4405-8BF8-ADAA464BBB80}">
      <dgm:prSet/>
      <dgm:spPr/>
      <dgm:t>
        <a:bodyPr/>
        <a:lstStyle/>
        <a:p>
          <a:endParaRPr lang="en-US"/>
        </a:p>
      </dgm:t>
    </dgm:pt>
    <dgm:pt modelId="{EAE96416-6CCB-4340-8D78-DDFFCE323792}" type="pres">
      <dgm:prSet presAssocID="{BC7C4B9B-400D-442C-976F-3602921E8B68}" presName="linearFlow" presStyleCnt="0">
        <dgm:presLayoutVars>
          <dgm:dir/>
          <dgm:resizeHandles val="exact"/>
        </dgm:presLayoutVars>
      </dgm:prSet>
      <dgm:spPr/>
    </dgm:pt>
    <dgm:pt modelId="{198FB6D8-38AA-48B6-8DE8-B1C5C5A21684}" type="pres">
      <dgm:prSet presAssocID="{5C5C2334-2E6C-4F84-918A-DADA18939B6D}" presName="node" presStyleLbl="node1" presStyleIdx="0" presStyleCnt="4">
        <dgm:presLayoutVars>
          <dgm:bulletEnabled val="1"/>
        </dgm:presLayoutVars>
      </dgm:prSet>
      <dgm:spPr/>
    </dgm:pt>
    <dgm:pt modelId="{340DBB5F-C7B1-4E3B-B5CB-4B3B6C97E02F}" type="pres">
      <dgm:prSet presAssocID="{4F1C9264-51D4-429C-8287-B4A37C218624}" presName="spacerL" presStyleCnt="0"/>
      <dgm:spPr/>
    </dgm:pt>
    <dgm:pt modelId="{B380C64B-7511-44FA-8B8C-C6122EDB850E}" type="pres">
      <dgm:prSet presAssocID="{4F1C9264-51D4-429C-8287-B4A37C218624}" presName="sibTrans" presStyleLbl="sibTrans2D1" presStyleIdx="0" presStyleCnt="3"/>
      <dgm:spPr/>
    </dgm:pt>
    <dgm:pt modelId="{CC160DDC-262C-444D-A8C8-DFF98D478456}" type="pres">
      <dgm:prSet presAssocID="{4F1C9264-51D4-429C-8287-B4A37C218624}" presName="spacerR" presStyleCnt="0"/>
      <dgm:spPr/>
    </dgm:pt>
    <dgm:pt modelId="{D274F79C-5C3D-434D-AA6D-9DF02DBEE206}" type="pres">
      <dgm:prSet presAssocID="{FD6E3C16-3502-4DC9-8DD7-F35568DA13C9}" presName="node" presStyleLbl="node1" presStyleIdx="1" presStyleCnt="4">
        <dgm:presLayoutVars>
          <dgm:bulletEnabled val="1"/>
        </dgm:presLayoutVars>
      </dgm:prSet>
      <dgm:spPr/>
    </dgm:pt>
    <dgm:pt modelId="{F3F209B7-71BF-413B-BC59-231CB476C9C6}" type="pres">
      <dgm:prSet presAssocID="{2CCEEBB2-C796-4D7F-9C54-B500260D5E54}" presName="spacerL" presStyleCnt="0"/>
      <dgm:spPr/>
    </dgm:pt>
    <dgm:pt modelId="{1FA3FFDE-4B2B-412A-BD74-2744E0BF183A}" type="pres">
      <dgm:prSet presAssocID="{2CCEEBB2-C796-4D7F-9C54-B500260D5E54}" presName="sibTrans" presStyleLbl="sibTrans2D1" presStyleIdx="1" presStyleCnt="3"/>
      <dgm:spPr/>
    </dgm:pt>
    <dgm:pt modelId="{FA6DEB32-0CF8-4E2E-80ED-FE9EF45A74E6}" type="pres">
      <dgm:prSet presAssocID="{2CCEEBB2-C796-4D7F-9C54-B500260D5E54}" presName="spacerR" presStyleCnt="0"/>
      <dgm:spPr/>
    </dgm:pt>
    <dgm:pt modelId="{9C8A67A0-29ED-4FF7-A0EB-6B186E9632C4}" type="pres">
      <dgm:prSet presAssocID="{60FB92E0-D1E3-4840-97DD-23B04D52FF6B}" presName="node" presStyleLbl="node1" presStyleIdx="2" presStyleCnt="4">
        <dgm:presLayoutVars>
          <dgm:bulletEnabled val="1"/>
        </dgm:presLayoutVars>
      </dgm:prSet>
      <dgm:spPr/>
    </dgm:pt>
    <dgm:pt modelId="{6AE780CC-ED63-4B50-99D8-66B4DC46E51A}" type="pres">
      <dgm:prSet presAssocID="{FFEE61A0-EE50-4952-ABF2-A5EFFD792CE4}" presName="spacerL" presStyleCnt="0"/>
      <dgm:spPr/>
    </dgm:pt>
    <dgm:pt modelId="{8E76CF4D-728B-4DC8-8348-F41421E74523}" type="pres">
      <dgm:prSet presAssocID="{FFEE61A0-EE50-4952-ABF2-A5EFFD792CE4}" presName="sibTrans" presStyleLbl="sibTrans2D1" presStyleIdx="2" presStyleCnt="3"/>
      <dgm:spPr/>
    </dgm:pt>
    <dgm:pt modelId="{76C3E2E3-DCE2-423B-8082-5BF5C4E8A1A6}" type="pres">
      <dgm:prSet presAssocID="{FFEE61A0-EE50-4952-ABF2-A5EFFD792CE4}" presName="spacerR" presStyleCnt="0"/>
      <dgm:spPr/>
    </dgm:pt>
    <dgm:pt modelId="{A0F1E1DF-6549-4BC8-91D7-B9249FB8AADF}" type="pres">
      <dgm:prSet presAssocID="{5A594974-4057-499F-95A3-902FF89C5BC4}" presName="node" presStyleLbl="node1" presStyleIdx="3" presStyleCnt="4">
        <dgm:presLayoutVars>
          <dgm:bulletEnabled val="1"/>
        </dgm:presLayoutVars>
      </dgm:prSet>
      <dgm:spPr/>
    </dgm:pt>
  </dgm:ptLst>
  <dgm:cxnLst>
    <dgm:cxn modelId="{D0377E09-F3D6-4BAB-A431-2323C7408ABC}" type="presOf" srcId="{4F1C9264-51D4-429C-8287-B4A37C218624}" destId="{B380C64B-7511-44FA-8B8C-C6122EDB850E}" srcOrd="0" destOrd="0" presId="urn:microsoft.com/office/officeart/2005/8/layout/equation1"/>
    <dgm:cxn modelId="{8AA0580C-39F1-4C58-8C3A-1807DEAA594D}" type="presOf" srcId="{60FB92E0-D1E3-4840-97DD-23B04D52FF6B}" destId="{9C8A67A0-29ED-4FF7-A0EB-6B186E9632C4}" srcOrd="0" destOrd="0" presId="urn:microsoft.com/office/officeart/2005/8/layout/equation1"/>
    <dgm:cxn modelId="{6D841413-612B-400F-A83D-DF7218265934}" srcId="{BC7C4B9B-400D-442C-976F-3602921E8B68}" destId="{60FB92E0-D1E3-4840-97DD-23B04D52FF6B}" srcOrd="2" destOrd="0" parTransId="{7C461A9A-D3EA-45D9-AA7B-1B2CF8AE3002}" sibTransId="{FFEE61A0-EE50-4952-ABF2-A5EFFD792CE4}"/>
    <dgm:cxn modelId="{4AD14827-FE1F-4462-9D24-66AFA5316097}" type="presOf" srcId="{06AF1E12-F212-4CF9-B004-76D74C227502}" destId="{9C8A67A0-29ED-4FF7-A0EB-6B186E9632C4}" srcOrd="0" destOrd="1" presId="urn:microsoft.com/office/officeart/2005/8/layout/equation1"/>
    <dgm:cxn modelId="{5D866427-5241-4864-95CF-4E9E52A9A919}" type="presOf" srcId="{2CCEEBB2-C796-4D7F-9C54-B500260D5E54}" destId="{1FA3FFDE-4B2B-412A-BD74-2744E0BF183A}" srcOrd="0" destOrd="0" presId="urn:microsoft.com/office/officeart/2005/8/layout/equation1"/>
    <dgm:cxn modelId="{80EBCC29-6415-4598-A352-188742F58A5C}" type="presOf" srcId="{39EACAB7-D8AC-407B-8AA2-D90557D61B4F}" destId="{198FB6D8-38AA-48B6-8DE8-B1C5C5A21684}" srcOrd="0" destOrd="1" presId="urn:microsoft.com/office/officeart/2005/8/layout/equation1"/>
    <dgm:cxn modelId="{942AE029-ED00-417C-98CE-59C587E222C3}" type="presOf" srcId="{804A5408-7B08-4B95-A9C4-7383E6F7A870}" destId="{A0F1E1DF-6549-4BC8-91D7-B9249FB8AADF}" srcOrd="0" destOrd="1" presId="urn:microsoft.com/office/officeart/2005/8/layout/equation1"/>
    <dgm:cxn modelId="{14058131-46A1-41F1-94A5-50EAC0AAD20D}" srcId="{FD6E3C16-3502-4DC9-8DD7-F35568DA13C9}" destId="{C8CCBFC3-1750-4C7D-9103-3AD928191FF1}" srcOrd="0" destOrd="0" parTransId="{62DAE9F1-A32E-463D-927D-F5510D154C84}" sibTransId="{7F7B8033-9D34-458F-AC0F-E74A8D572C75}"/>
    <dgm:cxn modelId="{11F08F39-DB85-45E2-8A75-F6D4A117071E}" type="presOf" srcId="{5C5C2334-2E6C-4F84-918A-DADA18939B6D}" destId="{198FB6D8-38AA-48B6-8DE8-B1C5C5A21684}" srcOrd="0" destOrd="0" presId="urn:microsoft.com/office/officeart/2005/8/layout/equation1"/>
    <dgm:cxn modelId="{5691963F-0C06-4E3A-A11E-EECA791A5170}" type="presOf" srcId="{FD6E3C16-3502-4DC9-8DD7-F35568DA13C9}" destId="{D274F79C-5C3D-434D-AA6D-9DF02DBEE206}" srcOrd="0" destOrd="0" presId="urn:microsoft.com/office/officeart/2005/8/layout/equation1"/>
    <dgm:cxn modelId="{04EC8059-D9EB-428E-8FCA-F2940C54A0F6}" srcId="{BC7C4B9B-400D-442C-976F-3602921E8B68}" destId="{5A594974-4057-499F-95A3-902FF89C5BC4}" srcOrd="3" destOrd="0" parTransId="{FF604C7C-EA5D-4EEB-90EC-550A23CE7A84}" sibTransId="{F99F098D-7E0C-4B61-B05C-677DBA7CD25A}"/>
    <dgm:cxn modelId="{74D08C79-02EA-48C4-A6D6-3FEBB7593DFC}" srcId="{BC7C4B9B-400D-442C-976F-3602921E8B68}" destId="{FD6E3C16-3502-4DC9-8DD7-F35568DA13C9}" srcOrd="1" destOrd="0" parTransId="{3E1C5BBC-E1AB-4D31-8FD2-2315741E39F7}" sibTransId="{2CCEEBB2-C796-4D7F-9C54-B500260D5E54}"/>
    <dgm:cxn modelId="{3F2DF487-E6D1-474B-93CE-E75628AB166C}" type="presOf" srcId="{FFEE61A0-EE50-4952-ABF2-A5EFFD792CE4}" destId="{8E76CF4D-728B-4DC8-8348-F41421E74523}" srcOrd="0" destOrd="0" presId="urn:microsoft.com/office/officeart/2005/8/layout/equation1"/>
    <dgm:cxn modelId="{16679497-5CCE-41EB-A301-8ECCB2654B03}" type="presOf" srcId="{5A594974-4057-499F-95A3-902FF89C5BC4}" destId="{A0F1E1DF-6549-4BC8-91D7-B9249FB8AADF}" srcOrd="0" destOrd="0" presId="urn:microsoft.com/office/officeart/2005/8/layout/equation1"/>
    <dgm:cxn modelId="{B4BB399E-8C2A-4E96-9B75-78304FE5C056}" type="presOf" srcId="{BC7C4B9B-400D-442C-976F-3602921E8B68}" destId="{EAE96416-6CCB-4340-8D78-DDFFCE323792}" srcOrd="0" destOrd="0" presId="urn:microsoft.com/office/officeart/2005/8/layout/equation1"/>
    <dgm:cxn modelId="{A7EE4BA1-672E-45DA-A7A1-6EFE0A125E2D}" srcId="{5C5C2334-2E6C-4F84-918A-DADA18939B6D}" destId="{39EACAB7-D8AC-407B-8AA2-D90557D61B4F}" srcOrd="0" destOrd="0" parTransId="{A128E354-351E-4A85-BC3A-9F90FEE48DFC}" sibTransId="{3D0388B1-4216-47FD-8CCB-D6DA75B8E099}"/>
    <dgm:cxn modelId="{3A17B4B2-6F72-42D8-A6B5-DFC742E1847A}" srcId="{BC7C4B9B-400D-442C-976F-3602921E8B68}" destId="{5C5C2334-2E6C-4F84-918A-DADA18939B6D}" srcOrd="0" destOrd="0" parTransId="{99BA5572-EEE0-4B1F-8D1F-A688A21C692E}" sibTransId="{4F1C9264-51D4-429C-8287-B4A37C218624}"/>
    <dgm:cxn modelId="{A46788CA-4783-40D3-A105-A1CCC12F88BD}" srcId="{5A594974-4057-499F-95A3-902FF89C5BC4}" destId="{804A5408-7B08-4B95-A9C4-7383E6F7A870}" srcOrd="0" destOrd="0" parTransId="{3FE4F5DB-7FF3-4151-AD52-F25BC20CFCED}" sibTransId="{40273AFD-977A-4BDC-889A-996BDFBC23F4}"/>
    <dgm:cxn modelId="{FD22BED3-D479-4405-8BF8-ADAA464BBB80}" srcId="{60FB92E0-D1E3-4840-97DD-23B04D52FF6B}" destId="{06AF1E12-F212-4CF9-B004-76D74C227502}" srcOrd="0" destOrd="0" parTransId="{EB245D49-EAFE-458B-9D23-B90EE740EFF2}" sibTransId="{34692F37-DC65-4A76-9E55-FC84BEC3EE3A}"/>
    <dgm:cxn modelId="{168979DE-9816-4C30-9DEE-8ADB0A01F16F}" type="presOf" srcId="{C8CCBFC3-1750-4C7D-9103-3AD928191FF1}" destId="{D274F79C-5C3D-434D-AA6D-9DF02DBEE206}" srcOrd="0" destOrd="1" presId="urn:microsoft.com/office/officeart/2005/8/layout/equation1"/>
    <dgm:cxn modelId="{A589DF59-ACB7-4154-BA28-EFCB1A8BBB29}" type="presParOf" srcId="{EAE96416-6CCB-4340-8D78-DDFFCE323792}" destId="{198FB6D8-38AA-48B6-8DE8-B1C5C5A21684}" srcOrd="0" destOrd="0" presId="urn:microsoft.com/office/officeart/2005/8/layout/equation1"/>
    <dgm:cxn modelId="{C3208F32-E12C-4A8D-8EEE-C7FB7D8D1AB3}" type="presParOf" srcId="{EAE96416-6CCB-4340-8D78-DDFFCE323792}" destId="{340DBB5F-C7B1-4E3B-B5CB-4B3B6C97E02F}" srcOrd="1" destOrd="0" presId="urn:microsoft.com/office/officeart/2005/8/layout/equation1"/>
    <dgm:cxn modelId="{DE79909E-DD64-4544-B33C-977E14DB663A}" type="presParOf" srcId="{EAE96416-6CCB-4340-8D78-DDFFCE323792}" destId="{B380C64B-7511-44FA-8B8C-C6122EDB850E}" srcOrd="2" destOrd="0" presId="urn:microsoft.com/office/officeart/2005/8/layout/equation1"/>
    <dgm:cxn modelId="{654BF326-46DB-4B08-B359-4BFDCC562BE8}" type="presParOf" srcId="{EAE96416-6CCB-4340-8D78-DDFFCE323792}" destId="{CC160DDC-262C-444D-A8C8-DFF98D478456}" srcOrd="3" destOrd="0" presId="urn:microsoft.com/office/officeart/2005/8/layout/equation1"/>
    <dgm:cxn modelId="{D9B5DBB7-DF52-43E1-A764-A885FF139873}" type="presParOf" srcId="{EAE96416-6CCB-4340-8D78-DDFFCE323792}" destId="{D274F79C-5C3D-434D-AA6D-9DF02DBEE206}" srcOrd="4" destOrd="0" presId="urn:microsoft.com/office/officeart/2005/8/layout/equation1"/>
    <dgm:cxn modelId="{7322A136-9588-40E1-8696-ED19A9491C35}" type="presParOf" srcId="{EAE96416-6CCB-4340-8D78-DDFFCE323792}" destId="{F3F209B7-71BF-413B-BC59-231CB476C9C6}" srcOrd="5" destOrd="0" presId="urn:microsoft.com/office/officeart/2005/8/layout/equation1"/>
    <dgm:cxn modelId="{2C6FCE97-75A8-4D47-959D-F311C679FE7E}" type="presParOf" srcId="{EAE96416-6CCB-4340-8D78-DDFFCE323792}" destId="{1FA3FFDE-4B2B-412A-BD74-2744E0BF183A}" srcOrd="6" destOrd="0" presId="urn:microsoft.com/office/officeart/2005/8/layout/equation1"/>
    <dgm:cxn modelId="{E042ADF9-1DA0-4F59-9EC3-B71E093D6733}" type="presParOf" srcId="{EAE96416-6CCB-4340-8D78-DDFFCE323792}" destId="{FA6DEB32-0CF8-4E2E-80ED-FE9EF45A74E6}" srcOrd="7" destOrd="0" presId="urn:microsoft.com/office/officeart/2005/8/layout/equation1"/>
    <dgm:cxn modelId="{33065F27-4D0B-4DD9-9BC6-796B9E687BA1}" type="presParOf" srcId="{EAE96416-6CCB-4340-8D78-DDFFCE323792}" destId="{9C8A67A0-29ED-4FF7-A0EB-6B186E9632C4}" srcOrd="8" destOrd="0" presId="urn:microsoft.com/office/officeart/2005/8/layout/equation1"/>
    <dgm:cxn modelId="{38D10E4D-F227-4F87-9C18-873C92F57919}" type="presParOf" srcId="{EAE96416-6CCB-4340-8D78-DDFFCE323792}" destId="{6AE780CC-ED63-4B50-99D8-66B4DC46E51A}" srcOrd="9" destOrd="0" presId="urn:microsoft.com/office/officeart/2005/8/layout/equation1"/>
    <dgm:cxn modelId="{EE82BDDF-72BA-4211-B3FA-D3105AC8919B}" type="presParOf" srcId="{EAE96416-6CCB-4340-8D78-DDFFCE323792}" destId="{8E76CF4D-728B-4DC8-8348-F41421E74523}" srcOrd="10" destOrd="0" presId="urn:microsoft.com/office/officeart/2005/8/layout/equation1"/>
    <dgm:cxn modelId="{2258B168-2CCE-42E8-87DB-EC918893F7EA}" type="presParOf" srcId="{EAE96416-6CCB-4340-8D78-DDFFCE323792}" destId="{76C3E2E3-DCE2-423B-8082-5BF5C4E8A1A6}" srcOrd="11" destOrd="0" presId="urn:microsoft.com/office/officeart/2005/8/layout/equation1"/>
    <dgm:cxn modelId="{F7C8367E-2732-4FFE-9842-281EEE0EEADA}" type="presParOf" srcId="{EAE96416-6CCB-4340-8D78-DDFFCE323792}" destId="{A0F1E1DF-6549-4BC8-91D7-B9249FB8AADF}" srcOrd="12"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7C4B9B-400D-442C-976F-3602921E8B68}" type="doc">
      <dgm:prSet loTypeId="urn:microsoft.com/office/officeart/2005/8/layout/equation1" loCatId="process" qsTypeId="urn:microsoft.com/office/officeart/2005/8/quickstyle/simple1" qsCatId="simple" csTypeId="urn:microsoft.com/office/officeart/2005/8/colors/accent2_1" csCatId="accent2" phldr="1"/>
      <dgm:spPr/>
      <dgm:t>
        <a:bodyPr/>
        <a:lstStyle/>
        <a:p>
          <a:endParaRPr lang="en-US"/>
        </a:p>
      </dgm:t>
    </dgm:pt>
    <dgm:pt modelId="{5C5C2334-2E6C-4F84-918A-DADA18939B6D}">
      <dgm:prSet phldrT="[Text]"/>
      <dgm:spPr/>
      <dgm:t>
        <a:bodyPr/>
        <a:lstStyle/>
        <a:p>
          <a:pPr algn="ctr">
            <a:buNone/>
          </a:pPr>
          <a:r>
            <a:rPr lang="en-US" dirty="0">
              <a:latin typeface="Arial"/>
              <a:cs typeface="Arial"/>
            </a:rPr>
            <a:t>Spring</a:t>
          </a:r>
          <a:endParaRPr lang="en-US" sz="3000" dirty="0">
            <a:latin typeface="Arial"/>
            <a:cs typeface="Arial"/>
          </a:endParaRPr>
        </a:p>
      </dgm:t>
    </dgm:pt>
    <dgm:pt modelId="{99BA5572-EEE0-4B1F-8D1F-A688A21C692E}" type="parTrans" cxnId="{3A17B4B2-6F72-42D8-A6B5-DFC742E1847A}">
      <dgm:prSet/>
      <dgm:spPr/>
      <dgm:t>
        <a:bodyPr/>
        <a:lstStyle/>
        <a:p>
          <a:endParaRPr lang="en-US"/>
        </a:p>
      </dgm:t>
    </dgm:pt>
    <dgm:pt modelId="{4F1C9264-51D4-429C-8287-B4A37C218624}" type="sibTrans" cxnId="{3A17B4B2-6F72-42D8-A6B5-DFC742E1847A}">
      <dgm:prSet/>
      <dgm:spPr/>
      <dgm:t>
        <a:bodyPr/>
        <a:lstStyle/>
        <a:p>
          <a:endParaRPr lang="en-US"/>
        </a:p>
      </dgm:t>
    </dgm:pt>
    <dgm:pt modelId="{39EACAB7-D8AC-407B-8AA2-D90557D61B4F}">
      <dgm:prSet phldrT="[Text]"/>
      <dgm:spPr/>
      <dgm:t>
        <a:bodyPr/>
        <a:lstStyle/>
        <a:p>
          <a:pPr algn="ctr">
            <a:buFontTx/>
            <a:buNone/>
          </a:pPr>
          <a:r>
            <a:rPr lang="en-US" dirty="0">
              <a:latin typeface="Arial"/>
              <a:cs typeface="Arial"/>
            </a:rPr>
            <a:t>15 unit	</a:t>
          </a:r>
        </a:p>
      </dgm:t>
    </dgm:pt>
    <dgm:pt modelId="{A128E354-351E-4A85-BC3A-9F90FEE48DFC}" type="parTrans" cxnId="{A7EE4BA1-672E-45DA-A7A1-6EFE0A125E2D}">
      <dgm:prSet/>
      <dgm:spPr/>
      <dgm:t>
        <a:bodyPr/>
        <a:lstStyle/>
        <a:p>
          <a:endParaRPr lang="en-US"/>
        </a:p>
      </dgm:t>
    </dgm:pt>
    <dgm:pt modelId="{3D0388B1-4216-47FD-8CCB-D6DA75B8E099}" type="sibTrans" cxnId="{A7EE4BA1-672E-45DA-A7A1-6EFE0A125E2D}">
      <dgm:prSet/>
      <dgm:spPr/>
      <dgm:t>
        <a:bodyPr/>
        <a:lstStyle/>
        <a:p>
          <a:endParaRPr lang="en-US"/>
        </a:p>
      </dgm:t>
    </dgm:pt>
    <dgm:pt modelId="{FD6E3C16-3502-4DC9-8DD7-F35568DA13C9}">
      <dgm:prSet phldrT="[Text]"/>
      <dgm:spPr/>
      <dgm:t>
        <a:bodyPr/>
        <a:lstStyle/>
        <a:p>
          <a:pPr algn="ctr">
            <a:buNone/>
          </a:pPr>
          <a:r>
            <a:rPr lang="en-US" dirty="0">
              <a:latin typeface="Arial"/>
              <a:cs typeface="Arial"/>
            </a:rPr>
            <a:t>Summer</a:t>
          </a:r>
        </a:p>
      </dgm:t>
    </dgm:pt>
    <dgm:pt modelId="{3E1C5BBC-E1AB-4D31-8FD2-2315741E39F7}" type="parTrans" cxnId="{74D08C79-02EA-48C4-A6D6-3FEBB7593DFC}">
      <dgm:prSet/>
      <dgm:spPr/>
      <dgm:t>
        <a:bodyPr/>
        <a:lstStyle/>
        <a:p>
          <a:endParaRPr lang="en-US"/>
        </a:p>
      </dgm:t>
    </dgm:pt>
    <dgm:pt modelId="{2CCEEBB2-C796-4D7F-9C54-B500260D5E54}" type="sibTrans" cxnId="{74D08C79-02EA-48C4-A6D6-3FEBB7593DFC}">
      <dgm:prSet/>
      <dgm:spPr/>
      <dgm:t>
        <a:bodyPr/>
        <a:lstStyle/>
        <a:p>
          <a:endParaRPr lang="en-US"/>
        </a:p>
      </dgm:t>
    </dgm:pt>
    <dgm:pt modelId="{C8CCBFC3-1750-4C7D-9103-3AD928191FF1}">
      <dgm:prSet phldrT="[Text]"/>
      <dgm:spPr/>
      <dgm:t>
        <a:bodyPr/>
        <a:lstStyle/>
        <a:p>
          <a:pPr algn="ctr">
            <a:buFontTx/>
            <a:buNone/>
          </a:pPr>
          <a:r>
            <a:rPr lang="en-US" dirty="0">
              <a:latin typeface="Arial"/>
              <a:cs typeface="Arial"/>
            </a:rPr>
            <a:t> 3 units</a:t>
          </a:r>
        </a:p>
      </dgm:t>
    </dgm:pt>
    <dgm:pt modelId="{62DAE9F1-A32E-463D-927D-F5510D154C84}" type="parTrans" cxnId="{14058131-46A1-41F1-94A5-50EAC0AAD20D}">
      <dgm:prSet/>
      <dgm:spPr/>
      <dgm:t>
        <a:bodyPr/>
        <a:lstStyle/>
        <a:p>
          <a:endParaRPr lang="en-US"/>
        </a:p>
      </dgm:t>
    </dgm:pt>
    <dgm:pt modelId="{7F7B8033-9D34-458F-AC0F-E74A8D572C75}" type="sibTrans" cxnId="{14058131-46A1-41F1-94A5-50EAC0AAD20D}">
      <dgm:prSet/>
      <dgm:spPr/>
      <dgm:t>
        <a:bodyPr/>
        <a:lstStyle/>
        <a:p>
          <a:endParaRPr lang="en-US"/>
        </a:p>
      </dgm:t>
    </dgm:pt>
    <dgm:pt modelId="{5A594974-4057-499F-95A3-902FF89C5BC4}">
      <dgm:prSet phldrT="[Text]"/>
      <dgm:spPr/>
      <dgm:t>
        <a:bodyPr/>
        <a:lstStyle/>
        <a:p>
          <a:pPr algn="ctr">
            <a:buNone/>
          </a:pPr>
          <a:r>
            <a:rPr lang="en-US">
              <a:latin typeface="Arial"/>
              <a:cs typeface="Arial"/>
            </a:rPr>
            <a:t>Year</a:t>
          </a:r>
        </a:p>
      </dgm:t>
    </dgm:pt>
    <dgm:pt modelId="{FF604C7C-EA5D-4EEB-90EC-550A23CE7A84}" type="parTrans" cxnId="{04EC8059-D9EB-428E-8FCA-F2940C54A0F6}">
      <dgm:prSet/>
      <dgm:spPr/>
      <dgm:t>
        <a:bodyPr/>
        <a:lstStyle/>
        <a:p>
          <a:endParaRPr lang="en-US"/>
        </a:p>
      </dgm:t>
    </dgm:pt>
    <dgm:pt modelId="{F99F098D-7E0C-4B61-B05C-677DBA7CD25A}" type="sibTrans" cxnId="{04EC8059-D9EB-428E-8FCA-F2940C54A0F6}">
      <dgm:prSet/>
      <dgm:spPr/>
      <dgm:t>
        <a:bodyPr/>
        <a:lstStyle/>
        <a:p>
          <a:endParaRPr lang="en-US"/>
        </a:p>
      </dgm:t>
    </dgm:pt>
    <dgm:pt modelId="{804A5408-7B08-4B95-A9C4-7383E6F7A870}">
      <dgm:prSet phldrT="[Text]"/>
      <dgm:spPr/>
      <dgm:t>
        <a:bodyPr/>
        <a:lstStyle/>
        <a:p>
          <a:pPr algn="ctr">
            <a:buFontTx/>
            <a:buNone/>
          </a:pPr>
          <a:r>
            <a:rPr lang="en-US">
              <a:latin typeface="Arial"/>
              <a:cs typeface="Arial"/>
            </a:rPr>
            <a:t>30 units</a:t>
          </a:r>
        </a:p>
      </dgm:t>
    </dgm:pt>
    <dgm:pt modelId="{3FE4F5DB-7FF3-4151-AD52-F25BC20CFCED}" type="parTrans" cxnId="{A46788CA-4783-40D3-A105-A1CCC12F88BD}">
      <dgm:prSet/>
      <dgm:spPr/>
      <dgm:t>
        <a:bodyPr/>
        <a:lstStyle/>
        <a:p>
          <a:endParaRPr lang="en-US"/>
        </a:p>
      </dgm:t>
    </dgm:pt>
    <dgm:pt modelId="{40273AFD-977A-4BDC-889A-996BDFBC23F4}" type="sibTrans" cxnId="{A46788CA-4783-40D3-A105-A1CCC12F88BD}">
      <dgm:prSet/>
      <dgm:spPr/>
      <dgm:t>
        <a:bodyPr/>
        <a:lstStyle/>
        <a:p>
          <a:endParaRPr lang="en-US"/>
        </a:p>
      </dgm:t>
    </dgm:pt>
    <dgm:pt modelId="{60FB92E0-D1E3-4840-97DD-23B04D52FF6B}">
      <dgm:prSet phldrT="[Text]"/>
      <dgm:spPr/>
      <dgm:t>
        <a:bodyPr/>
        <a:lstStyle/>
        <a:p>
          <a:pPr algn="ctr">
            <a:buNone/>
          </a:pPr>
          <a:r>
            <a:rPr lang="en-US" dirty="0">
              <a:latin typeface="Arial"/>
              <a:cs typeface="Arial"/>
            </a:rPr>
            <a:t>Fall</a:t>
          </a:r>
        </a:p>
      </dgm:t>
    </dgm:pt>
    <dgm:pt modelId="{7C461A9A-D3EA-45D9-AA7B-1B2CF8AE3002}" type="parTrans" cxnId="{6D841413-612B-400F-A83D-DF7218265934}">
      <dgm:prSet/>
      <dgm:spPr/>
      <dgm:t>
        <a:bodyPr/>
        <a:lstStyle/>
        <a:p>
          <a:endParaRPr lang="en-US"/>
        </a:p>
      </dgm:t>
    </dgm:pt>
    <dgm:pt modelId="{FFEE61A0-EE50-4952-ABF2-A5EFFD792CE4}" type="sibTrans" cxnId="{6D841413-612B-400F-A83D-DF7218265934}">
      <dgm:prSet/>
      <dgm:spPr/>
      <dgm:t>
        <a:bodyPr/>
        <a:lstStyle/>
        <a:p>
          <a:endParaRPr lang="en-US"/>
        </a:p>
      </dgm:t>
    </dgm:pt>
    <dgm:pt modelId="{06AF1E12-F212-4CF9-B004-76D74C227502}">
      <dgm:prSet phldrT="[Text]"/>
      <dgm:spPr/>
      <dgm:t>
        <a:bodyPr/>
        <a:lstStyle/>
        <a:p>
          <a:pPr algn="ctr">
            <a:buFontTx/>
            <a:buNone/>
          </a:pPr>
          <a:r>
            <a:rPr lang="en-US" dirty="0">
              <a:latin typeface="Arial"/>
              <a:cs typeface="Arial"/>
            </a:rPr>
            <a:t>15 units</a:t>
          </a:r>
        </a:p>
      </dgm:t>
    </dgm:pt>
    <dgm:pt modelId="{EB245D49-EAFE-458B-9D23-B90EE740EFF2}" type="parTrans" cxnId="{FD22BED3-D479-4405-8BF8-ADAA464BBB80}">
      <dgm:prSet/>
      <dgm:spPr/>
      <dgm:t>
        <a:bodyPr/>
        <a:lstStyle/>
        <a:p>
          <a:endParaRPr lang="en-US"/>
        </a:p>
      </dgm:t>
    </dgm:pt>
    <dgm:pt modelId="{34692F37-DC65-4A76-9E55-FC84BEC3EE3A}" type="sibTrans" cxnId="{FD22BED3-D479-4405-8BF8-ADAA464BBB80}">
      <dgm:prSet/>
      <dgm:spPr/>
      <dgm:t>
        <a:bodyPr/>
        <a:lstStyle/>
        <a:p>
          <a:endParaRPr lang="en-US"/>
        </a:p>
      </dgm:t>
    </dgm:pt>
    <dgm:pt modelId="{EAE96416-6CCB-4340-8D78-DDFFCE323792}" type="pres">
      <dgm:prSet presAssocID="{BC7C4B9B-400D-442C-976F-3602921E8B68}" presName="linearFlow" presStyleCnt="0">
        <dgm:presLayoutVars>
          <dgm:dir/>
          <dgm:resizeHandles val="exact"/>
        </dgm:presLayoutVars>
      </dgm:prSet>
      <dgm:spPr/>
    </dgm:pt>
    <dgm:pt modelId="{198FB6D8-38AA-48B6-8DE8-B1C5C5A21684}" type="pres">
      <dgm:prSet presAssocID="{5C5C2334-2E6C-4F84-918A-DADA18939B6D}" presName="node" presStyleLbl="node1" presStyleIdx="0" presStyleCnt="4">
        <dgm:presLayoutVars>
          <dgm:bulletEnabled val="1"/>
        </dgm:presLayoutVars>
      </dgm:prSet>
      <dgm:spPr/>
    </dgm:pt>
    <dgm:pt modelId="{340DBB5F-C7B1-4E3B-B5CB-4B3B6C97E02F}" type="pres">
      <dgm:prSet presAssocID="{4F1C9264-51D4-429C-8287-B4A37C218624}" presName="spacerL" presStyleCnt="0"/>
      <dgm:spPr/>
    </dgm:pt>
    <dgm:pt modelId="{B380C64B-7511-44FA-8B8C-C6122EDB850E}" type="pres">
      <dgm:prSet presAssocID="{4F1C9264-51D4-429C-8287-B4A37C218624}" presName="sibTrans" presStyleLbl="sibTrans2D1" presStyleIdx="0" presStyleCnt="3"/>
      <dgm:spPr/>
    </dgm:pt>
    <dgm:pt modelId="{CC160DDC-262C-444D-A8C8-DFF98D478456}" type="pres">
      <dgm:prSet presAssocID="{4F1C9264-51D4-429C-8287-B4A37C218624}" presName="spacerR" presStyleCnt="0"/>
      <dgm:spPr/>
    </dgm:pt>
    <dgm:pt modelId="{D274F79C-5C3D-434D-AA6D-9DF02DBEE206}" type="pres">
      <dgm:prSet presAssocID="{FD6E3C16-3502-4DC9-8DD7-F35568DA13C9}" presName="node" presStyleLbl="node1" presStyleIdx="1" presStyleCnt="4">
        <dgm:presLayoutVars>
          <dgm:bulletEnabled val="1"/>
        </dgm:presLayoutVars>
      </dgm:prSet>
      <dgm:spPr/>
    </dgm:pt>
    <dgm:pt modelId="{F3F209B7-71BF-413B-BC59-231CB476C9C6}" type="pres">
      <dgm:prSet presAssocID="{2CCEEBB2-C796-4D7F-9C54-B500260D5E54}" presName="spacerL" presStyleCnt="0"/>
      <dgm:spPr/>
    </dgm:pt>
    <dgm:pt modelId="{1FA3FFDE-4B2B-412A-BD74-2744E0BF183A}" type="pres">
      <dgm:prSet presAssocID="{2CCEEBB2-C796-4D7F-9C54-B500260D5E54}" presName="sibTrans" presStyleLbl="sibTrans2D1" presStyleIdx="1" presStyleCnt="3"/>
      <dgm:spPr/>
    </dgm:pt>
    <dgm:pt modelId="{FA6DEB32-0CF8-4E2E-80ED-FE9EF45A74E6}" type="pres">
      <dgm:prSet presAssocID="{2CCEEBB2-C796-4D7F-9C54-B500260D5E54}" presName="spacerR" presStyleCnt="0"/>
      <dgm:spPr/>
    </dgm:pt>
    <dgm:pt modelId="{9C8A67A0-29ED-4FF7-A0EB-6B186E9632C4}" type="pres">
      <dgm:prSet presAssocID="{60FB92E0-D1E3-4840-97DD-23B04D52FF6B}" presName="node" presStyleLbl="node1" presStyleIdx="2" presStyleCnt="4">
        <dgm:presLayoutVars>
          <dgm:bulletEnabled val="1"/>
        </dgm:presLayoutVars>
      </dgm:prSet>
      <dgm:spPr/>
    </dgm:pt>
    <dgm:pt modelId="{6AE780CC-ED63-4B50-99D8-66B4DC46E51A}" type="pres">
      <dgm:prSet presAssocID="{FFEE61A0-EE50-4952-ABF2-A5EFFD792CE4}" presName="spacerL" presStyleCnt="0"/>
      <dgm:spPr/>
    </dgm:pt>
    <dgm:pt modelId="{8E76CF4D-728B-4DC8-8348-F41421E74523}" type="pres">
      <dgm:prSet presAssocID="{FFEE61A0-EE50-4952-ABF2-A5EFFD792CE4}" presName="sibTrans" presStyleLbl="sibTrans2D1" presStyleIdx="2" presStyleCnt="3"/>
      <dgm:spPr/>
    </dgm:pt>
    <dgm:pt modelId="{76C3E2E3-DCE2-423B-8082-5BF5C4E8A1A6}" type="pres">
      <dgm:prSet presAssocID="{FFEE61A0-EE50-4952-ABF2-A5EFFD792CE4}" presName="spacerR" presStyleCnt="0"/>
      <dgm:spPr/>
    </dgm:pt>
    <dgm:pt modelId="{A0F1E1DF-6549-4BC8-91D7-B9249FB8AADF}" type="pres">
      <dgm:prSet presAssocID="{5A594974-4057-499F-95A3-902FF89C5BC4}" presName="node" presStyleLbl="node1" presStyleIdx="3" presStyleCnt="4">
        <dgm:presLayoutVars>
          <dgm:bulletEnabled val="1"/>
        </dgm:presLayoutVars>
      </dgm:prSet>
      <dgm:spPr/>
    </dgm:pt>
  </dgm:ptLst>
  <dgm:cxnLst>
    <dgm:cxn modelId="{59A34708-5196-4BA4-AA1B-ED5B98A9D43D}" type="presOf" srcId="{FD6E3C16-3502-4DC9-8DD7-F35568DA13C9}" destId="{D274F79C-5C3D-434D-AA6D-9DF02DBEE206}" srcOrd="0" destOrd="0" presId="urn:microsoft.com/office/officeart/2005/8/layout/equation1"/>
    <dgm:cxn modelId="{17E9B40F-5E0E-4CCF-91C0-94A001AE59C5}" type="presOf" srcId="{FFEE61A0-EE50-4952-ABF2-A5EFFD792CE4}" destId="{8E76CF4D-728B-4DC8-8348-F41421E74523}" srcOrd="0" destOrd="0" presId="urn:microsoft.com/office/officeart/2005/8/layout/equation1"/>
    <dgm:cxn modelId="{6D841413-612B-400F-A83D-DF7218265934}" srcId="{BC7C4B9B-400D-442C-976F-3602921E8B68}" destId="{60FB92E0-D1E3-4840-97DD-23B04D52FF6B}" srcOrd="2" destOrd="0" parTransId="{7C461A9A-D3EA-45D9-AA7B-1B2CF8AE3002}" sibTransId="{FFEE61A0-EE50-4952-ABF2-A5EFFD792CE4}"/>
    <dgm:cxn modelId="{68925926-C4D2-4CC1-85FA-05AB1FBD97FD}" type="presOf" srcId="{804A5408-7B08-4B95-A9C4-7383E6F7A870}" destId="{A0F1E1DF-6549-4BC8-91D7-B9249FB8AADF}" srcOrd="0" destOrd="1" presId="urn:microsoft.com/office/officeart/2005/8/layout/equation1"/>
    <dgm:cxn modelId="{14058131-46A1-41F1-94A5-50EAC0AAD20D}" srcId="{FD6E3C16-3502-4DC9-8DD7-F35568DA13C9}" destId="{C8CCBFC3-1750-4C7D-9103-3AD928191FF1}" srcOrd="0" destOrd="0" parTransId="{62DAE9F1-A32E-463D-927D-F5510D154C84}" sibTransId="{7F7B8033-9D34-458F-AC0F-E74A8D572C75}"/>
    <dgm:cxn modelId="{31F22143-2853-4F92-A0E8-4421A568BE07}" type="presOf" srcId="{5C5C2334-2E6C-4F84-918A-DADA18939B6D}" destId="{198FB6D8-38AA-48B6-8DE8-B1C5C5A21684}" srcOrd="0" destOrd="0" presId="urn:microsoft.com/office/officeart/2005/8/layout/equation1"/>
    <dgm:cxn modelId="{469D9D43-8578-4A71-B697-50C2460B0147}" type="presOf" srcId="{60FB92E0-D1E3-4840-97DD-23B04D52FF6B}" destId="{9C8A67A0-29ED-4FF7-A0EB-6B186E9632C4}" srcOrd="0" destOrd="0" presId="urn:microsoft.com/office/officeart/2005/8/layout/equation1"/>
    <dgm:cxn modelId="{04EC8059-D9EB-428E-8FCA-F2940C54A0F6}" srcId="{BC7C4B9B-400D-442C-976F-3602921E8B68}" destId="{5A594974-4057-499F-95A3-902FF89C5BC4}" srcOrd="3" destOrd="0" parTransId="{FF604C7C-EA5D-4EEB-90EC-550A23CE7A84}" sibTransId="{F99F098D-7E0C-4B61-B05C-677DBA7CD25A}"/>
    <dgm:cxn modelId="{E6053061-ACC2-49E4-8610-AC16F40F9EC0}" type="presOf" srcId="{06AF1E12-F212-4CF9-B004-76D74C227502}" destId="{9C8A67A0-29ED-4FF7-A0EB-6B186E9632C4}" srcOrd="0" destOrd="1" presId="urn:microsoft.com/office/officeart/2005/8/layout/equation1"/>
    <dgm:cxn modelId="{74D08C79-02EA-48C4-A6D6-3FEBB7593DFC}" srcId="{BC7C4B9B-400D-442C-976F-3602921E8B68}" destId="{FD6E3C16-3502-4DC9-8DD7-F35568DA13C9}" srcOrd="1" destOrd="0" parTransId="{3E1C5BBC-E1AB-4D31-8FD2-2315741E39F7}" sibTransId="{2CCEEBB2-C796-4D7F-9C54-B500260D5E54}"/>
    <dgm:cxn modelId="{234EE097-BB1F-4FF3-BEB9-18B96E40A825}" type="presOf" srcId="{2CCEEBB2-C796-4D7F-9C54-B500260D5E54}" destId="{1FA3FFDE-4B2B-412A-BD74-2744E0BF183A}" srcOrd="0" destOrd="0" presId="urn:microsoft.com/office/officeart/2005/8/layout/equation1"/>
    <dgm:cxn modelId="{05431099-CAC2-4075-BD92-368F42C7E4FE}" type="presOf" srcId="{C8CCBFC3-1750-4C7D-9103-3AD928191FF1}" destId="{D274F79C-5C3D-434D-AA6D-9DF02DBEE206}" srcOrd="0" destOrd="1" presId="urn:microsoft.com/office/officeart/2005/8/layout/equation1"/>
    <dgm:cxn modelId="{A7EE4BA1-672E-45DA-A7A1-6EFE0A125E2D}" srcId="{5C5C2334-2E6C-4F84-918A-DADA18939B6D}" destId="{39EACAB7-D8AC-407B-8AA2-D90557D61B4F}" srcOrd="0" destOrd="0" parTransId="{A128E354-351E-4A85-BC3A-9F90FEE48DFC}" sibTransId="{3D0388B1-4216-47FD-8CCB-D6DA75B8E099}"/>
    <dgm:cxn modelId="{583710AB-6CA4-46A2-A020-A8FD50336F13}" type="presOf" srcId="{BC7C4B9B-400D-442C-976F-3602921E8B68}" destId="{EAE96416-6CCB-4340-8D78-DDFFCE323792}" srcOrd="0" destOrd="0" presId="urn:microsoft.com/office/officeart/2005/8/layout/equation1"/>
    <dgm:cxn modelId="{3A17B4B2-6F72-42D8-A6B5-DFC742E1847A}" srcId="{BC7C4B9B-400D-442C-976F-3602921E8B68}" destId="{5C5C2334-2E6C-4F84-918A-DADA18939B6D}" srcOrd="0" destOrd="0" parTransId="{99BA5572-EEE0-4B1F-8D1F-A688A21C692E}" sibTransId="{4F1C9264-51D4-429C-8287-B4A37C218624}"/>
    <dgm:cxn modelId="{A231A1C1-19BF-427E-BE21-322842DE4889}" type="presOf" srcId="{4F1C9264-51D4-429C-8287-B4A37C218624}" destId="{B380C64B-7511-44FA-8B8C-C6122EDB850E}" srcOrd="0" destOrd="0" presId="urn:microsoft.com/office/officeart/2005/8/layout/equation1"/>
    <dgm:cxn modelId="{A46788CA-4783-40D3-A105-A1CCC12F88BD}" srcId="{5A594974-4057-499F-95A3-902FF89C5BC4}" destId="{804A5408-7B08-4B95-A9C4-7383E6F7A870}" srcOrd="0" destOrd="0" parTransId="{3FE4F5DB-7FF3-4151-AD52-F25BC20CFCED}" sibTransId="{40273AFD-977A-4BDC-889A-996BDFBC23F4}"/>
    <dgm:cxn modelId="{FD22BED3-D479-4405-8BF8-ADAA464BBB80}" srcId="{60FB92E0-D1E3-4840-97DD-23B04D52FF6B}" destId="{06AF1E12-F212-4CF9-B004-76D74C227502}" srcOrd="0" destOrd="0" parTransId="{EB245D49-EAFE-458B-9D23-B90EE740EFF2}" sibTransId="{34692F37-DC65-4A76-9E55-FC84BEC3EE3A}"/>
    <dgm:cxn modelId="{F82419D6-8D56-4080-B04A-48C8FF74096D}" type="presOf" srcId="{5A594974-4057-499F-95A3-902FF89C5BC4}" destId="{A0F1E1DF-6549-4BC8-91D7-B9249FB8AADF}" srcOrd="0" destOrd="0" presId="urn:microsoft.com/office/officeart/2005/8/layout/equation1"/>
    <dgm:cxn modelId="{A8702EFC-BC79-4EA4-940A-3D3A47690F26}" type="presOf" srcId="{39EACAB7-D8AC-407B-8AA2-D90557D61B4F}" destId="{198FB6D8-38AA-48B6-8DE8-B1C5C5A21684}" srcOrd="0" destOrd="1" presId="urn:microsoft.com/office/officeart/2005/8/layout/equation1"/>
    <dgm:cxn modelId="{B3E69616-8B29-4B82-90AC-53A3C4C855EA}" type="presParOf" srcId="{EAE96416-6CCB-4340-8D78-DDFFCE323792}" destId="{198FB6D8-38AA-48B6-8DE8-B1C5C5A21684}" srcOrd="0" destOrd="0" presId="urn:microsoft.com/office/officeart/2005/8/layout/equation1"/>
    <dgm:cxn modelId="{0117A32D-F4F8-4895-A6B9-B380D3DE4BE8}" type="presParOf" srcId="{EAE96416-6CCB-4340-8D78-DDFFCE323792}" destId="{340DBB5F-C7B1-4E3B-B5CB-4B3B6C97E02F}" srcOrd="1" destOrd="0" presId="urn:microsoft.com/office/officeart/2005/8/layout/equation1"/>
    <dgm:cxn modelId="{655B1055-29E4-4D0D-A951-7C14BDF59732}" type="presParOf" srcId="{EAE96416-6CCB-4340-8D78-DDFFCE323792}" destId="{B380C64B-7511-44FA-8B8C-C6122EDB850E}" srcOrd="2" destOrd="0" presId="urn:microsoft.com/office/officeart/2005/8/layout/equation1"/>
    <dgm:cxn modelId="{22505E3E-7F43-452C-A0B2-FCCBEF3B754D}" type="presParOf" srcId="{EAE96416-6CCB-4340-8D78-DDFFCE323792}" destId="{CC160DDC-262C-444D-A8C8-DFF98D478456}" srcOrd="3" destOrd="0" presId="urn:microsoft.com/office/officeart/2005/8/layout/equation1"/>
    <dgm:cxn modelId="{25FE2046-F7BF-4022-B97A-3BA6D255521D}" type="presParOf" srcId="{EAE96416-6CCB-4340-8D78-DDFFCE323792}" destId="{D274F79C-5C3D-434D-AA6D-9DF02DBEE206}" srcOrd="4" destOrd="0" presId="urn:microsoft.com/office/officeart/2005/8/layout/equation1"/>
    <dgm:cxn modelId="{4BC6AB6D-F20A-4A55-A2F7-218A86293DC7}" type="presParOf" srcId="{EAE96416-6CCB-4340-8D78-DDFFCE323792}" destId="{F3F209B7-71BF-413B-BC59-231CB476C9C6}" srcOrd="5" destOrd="0" presId="urn:microsoft.com/office/officeart/2005/8/layout/equation1"/>
    <dgm:cxn modelId="{172DA395-54CE-45E9-9D3D-6C6BD26AFBDE}" type="presParOf" srcId="{EAE96416-6CCB-4340-8D78-DDFFCE323792}" destId="{1FA3FFDE-4B2B-412A-BD74-2744E0BF183A}" srcOrd="6" destOrd="0" presId="urn:microsoft.com/office/officeart/2005/8/layout/equation1"/>
    <dgm:cxn modelId="{5D7D0D94-6E2A-4964-B095-A426F813AAFC}" type="presParOf" srcId="{EAE96416-6CCB-4340-8D78-DDFFCE323792}" destId="{FA6DEB32-0CF8-4E2E-80ED-FE9EF45A74E6}" srcOrd="7" destOrd="0" presId="urn:microsoft.com/office/officeart/2005/8/layout/equation1"/>
    <dgm:cxn modelId="{BAF08B79-E7BC-4B76-894C-CAB6956FAE92}" type="presParOf" srcId="{EAE96416-6CCB-4340-8D78-DDFFCE323792}" destId="{9C8A67A0-29ED-4FF7-A0EB-6B186E9632C4}" srcOrd="8" destOrd="0" presId="urn:microsoft.com/office/officeart/2005/8/layout/equation1"/>
    <dgm:cxn modelId="{39809E39-A4ED-4175-B17F-516972CB528A}" type="presParOf" srcId="{EAE96416-6CCB-4340-8D78-DDFFCE323792}" destId="{6AE780CC-ED63-4B50-99D8-66B4DC46E51A}" srcOrd="9" destOrd="0" presId="urn:microsoft.com/office/officeart/2005/8/layout/equation1"/>
    <dgm:cxn modelId="{6527B700-FB59-4B73-925C-68333F96EA8A}" type="presParOf" srcId="{EAE96416-6CCB-4340-8D78-DDFFCE323792}" destId="{8E76CF4D-728B-4DC8-8348-F41421E74523}" srcOrd="10" destOrd="0" presId="urn:microsoft.com/office/officeart/2005/8/layout/equation1"/>
    <dgm:cxn modelId="{B3399AB9-242B-44D5-8E81-029B919A30F1}" type="presParOf" srcId="{EAE96416-6CCB-4340-8D78-DDFFCE323792}" destId="{76C3E2E3-DCE2-423B-8082-5BF5C4E8A1A6}" srcOrd="11" destOrd="0" presId="urn:microsoft.com/office/officeart/2005/8/layout/equation1"/>
    <dgm:cxn modelId="{949E350A-BAFB-42B2-BC3F-F349F5726635}" type="presParOf" srcId="{EAE96416-6CCB-4340-8D78-DDFFCE323792}" destId="{A0F1E1DF-6549-4BC8-91D7-B9249FB8AADF}" srcOrd="12" destOrd="0" presId="urn:microsoft.com/office/officeart/2005/8/layout/equati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17E87D-50BE-4B16-9369-EC333BA070E4}"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en-US"/>
        </a:p>
      </dgm:t>
    </dgm:pt>
    <dgm:pt modelId="{2DEC87BC-B8E7-4F73-B498-0BAC58002EAD}">
      <dgm:prSet phldrT="[Text]"/>
      <dgm:spPr>
        <a:noFill/>
      </dgm:spPr>
      <dgm:t>
        <a:bodyPr/>
        <a:lstStyle/>
        <a:p>
          <a:pPr rtl="0"/>
          <a:r>
            <a:rPr lang="en-US" dirty="0">
              <a:solidFill>
                <a:srgbClr val="C00000"/>
              </a:solidFill>
              <a:latin typeface="Arial"/>
              <a:cs typeface="Arial"/>
            </a:rPr>
            <a:t>Full-time Students</a:t>
          </a:r>
        </a:p>
        <a:p>
          <a:pPr rtl="0"/>
          <a:r>
            <a:rPr lang="en-US" dirty="0">
              <a:solidFill>
                <a:schemeClr val="tx1"/>
              </a:solidFill>
              <a:latin typeface="Arial"/>
              <a:cs typeface="Arial"/>
            </a:rPr>
            <a:t>12-15 units </a:t>
          </a:r>
          <a:endParaRPr lang="en-US" dirty="0">
            <a:solidFill>
              <a:schemeClr val="tx1"/>
            </a:solidFill>
          </a:endParaRPr>
        </a:p>
      </dgm:t>
    </dgm:pt>
    <dgm:pt modelId="{89C193D5-AA9B-47B3-8C89-D11459E337D3}" type="parTrans" cxnId="{F86D0569-7868-4E6E-84C4-2AE93F4EA9EC}">
      <dgm:prSet/>
      <dgm:spPr/>
      <dgm:t>
        <a:bodyPr/>
        <a:lstStyle/>
        <a:p>
          <a:endParaRPr lang="en-US"/>
        </a:p>
      </dgm:t>
    </dgm:pt>
    <dgm:pt modelId="{9797510D-B4A4-4AA0-9093-878764AF03DE}" type="sibTrans" cxnId="{F86D0569-7868-4E6E-84C4-2AE93F4EA9EC}">
      <dgm:prSet/>
      <dgm:spPr/>
      <dgm:t>
        <a:bodyPr/>
        <a:lstStyle/>
        <a:p>
          <a:endParaRPr lang="en-US"/>
        </a:p>
      </dgm:t>
    </dgm:pt>
    <dgm:pt modelId="{FB1273E4-9B0B-4C04-A6D2-8C81F04D2E68}">
      <dgm:prSet custT="1"/>
      <dgm:spPr>
        <a:solidFill>
          <a:schemeClr val="accent6">
            <a:lumMod val="20000"/>
            <a:lumOff val="80000"/>
          </a:schemeClr>
        </a:solidFill>
        <a:ln>
          <a:solidFill>
            <a:schemeClr val="tx1"/>
          </a:solidFill>
        </a:ln>
      </dgm:spPr>
      <dgm:t>
        <a:bodyPr/>
        <a:lstStyle/>
        <a:p>
          <a:pPr rtl="0"/>
          <a:r>
            <a:rPr lang="en-US" sz="1400" dirty="0">
              <a:latin typeface="Arial"/>
              <a:cs typeface="Arial"/>
            </a:rPr>
            <a:t>GE Synthesis Course(s) </a:t>
          </a:r>
        </a:p>
        <a:p>
          <a:pPr rtl="0"/>
          <a:r>
            <a:rPr lang="en-US" sz="1400" dirty="0">
              <a:latin typeface="Arial"/>
              <a:cs typeface="Arial"/>
            </a:rPr>
            <a:t>B5, C3, D4</a:t>
          </a:r>
        </a:p>
      </dgm:t>
    </dgm:pt>
    <dgm:pt modelId="{03B4BF28-52F2-449A-9EEE-D02D2D627ADD}" type="parTrans" cxnId="{730F28CB-F7E2-4F5A-A620-2B6B3A1AF27D}">
      <dgm:prSet/>
      <dgm:spPr/>
      <dgm:t>
        <a:bodyPr/>
        <a:lstStyle/>
        <a:p>
          <a:endParaRPr lang="en-US"/>
        </a:p>
      </dgm:t>
    </dgm:pt>
    <dgm:pt modelId="{79BFAD69-16A2-4DAC-B5D9-5B7D2E08151E}" type="sibTrans" cxnId="{730F28CB-F7E2-4F5A-A620-2B6B3A1AF27D}">
      <dgm:prSet/>
      <dgm:spPr/>
      <dgm:t>
        <a:bodyPr/>
        <a:lstStyle/>
        <a:p>
          <a:endParaRPr lang="en-US"/>
        </a:p>
      </dgm:t>
    </dgm:pt>
    <dgm:pt modelId="{5AEC1DEE-67AE-4575-AD46-1FBFA3999AFE}">
      <dgm:prSet custT="1"/>
      <dgm:spPr>
        <a:solidFill>
          <a:schemeClr val="accent5">
            <a:lumMod val="20000"/>
            <a:lumOff val="80000"/>
          </a:schemeClr>
        </a:solidFill>
        <a:ln>
          <a:solidFill>
            <a:schemeClr val="tx1"/>
          </a:solidFill>
        </a:ln>
      </dgm:spPr>
      <dgm:t>
        <a:bodyPr/>
        <a:lstStyle/>
        <a:p>
          <a:pPr rtl="0"/>
          <a:r>
            <a:rPr lang="en-US" sz="1400" dirty="0">
              <a:latin typeface="Arial"/>
              <a:cs typeface="Arial"/>
            </a:rPr>
            <a:t>Major courses</a:t>
          </a:r>
        </a:p>
      </dgm:t>
    </dgm:pt>
    <dgm:pt modelId="{D7F9ECCD-9EDF-421A-AEDC-E84BC7B0FA09}" type="parTrans" cxnId="{5B26096D-2651-41CE-A4B2-50D16B4C2574}">
      <dgm:prSet/>
      <dgm:spPr/>
      <dgm:t>
        <a:bodyPr/>
        <a:lstStyle/>
        <a:p>
          <a:endParaRPr lang="en-US"/>
        </a:p>
      </dgm:t>
    </dgm:pt>
    <dgm:pt modelId="{B00E4D62-FA73-49E1-9793-7C0A8EC89A70}" type="sibTrans" cxnId="{5B26096D-2651-41CE-A4B2-50D16B4C2574}">
      <dgm:prSet/>
      <dgm:spPr/>
      <dgm:t>
        <a:bodyPr/>
        <a:lstStyle/>
        <a:p>
          <a:endParaRPr lang="en-US"/>
        </a:p>
      </dgm:t>
    </dgm:pt>
    <dgm:pt modelId="{95FC10A8-AEA5-4B6D-BE59-2317FC76C346}" type="pres">
      <dgm:prSet presAssocID="{8417E87D-50BE-4B16-9369-EC333BA070E4}" presName="composite" presStyleCnt="0">
        <dgm:presLayoutVars>
          <dgm:chMax val="1"/>
          <dgm:dir/>
          <dgm:resizeHandles val="exact"/>
        </dgm:presLayoutVars>
      </dgm:prSet>
      <dgm:spPr/>
    </dgm:pt>
    <dgm:pt modelId="{1CC5CF03-D903-4334-A55E-F3A7BB52E800}" type="pres">
      <dgm:prSet presAssocID="{2DEC87BC-B8E7-4F73-B498-0BAC58002EAD}" presName="roof" presStyleLbl="dkBgShp" presStyleIdx="0" presStyleCnt="2" custAng="0" custScaleY="115617" custLinFactNeighborX="804" custLinFactNeighborY="-57822"/>
      <dgm:spPr/>
    </dgm:pt>
    <dgm:pt modelId="{414877BE-3AF1-4171-ADC6-871946CB4075}" type="pres">
      <dgm:prSet presAssocID="{2DEC87BC-B8E7-4F73-B498-0BAC58002EAD}" presName="pillars" presStyleCnt="0"/>
      <dgm:spPr/>
    </dgm:pt>
    <dgm:pt modelId="{DB9F5DD4-76BF-4814-8907-1BD33F2F8B28}" type="pres">
      <dgm:prSet presAssocID="{2DEC87BC-B8E7-4F73-B498-0BAC58002EAD}" presName="pillar1" presStyleLbl="node1" presStyleIdx="0" presStyleCnt="2" custScaleY="57945" custLinFactNeighborY="-13280">
        <dgm:presLayoutVars>
          <dgm:bulletEnabled val="1"/>
        </dgm:presLayoutVars>
      </dgm:prSet>
      <dgm:spPr/>
    </dgm:pt>
    <dgm:pt modelId="{4F450C4C-8EA9-4C0D-A43C-FD79D32096CF}" type="pres">
      <dgm:prSet presAssocID="{5AEC1DEE-67AE-4575-AD46-1FBFA3999AFE}" presName="pillarX" presStyleLbl="node1" presStyleIdx="1" presStyleCnt="2" custScaleY="57945" custLinFactNeighborY="-13280">
        <dgm:presLayoutVars>
          <dgm:bulletEnabled val="1"/>
        </dgm:presLayoutVars>
      </dgm:prSet>
      <dgm:spPr/>
    </dgm:pt>
    <dgm:pt modelId="{F8670244-4AB4-4DCC-840F-C2AD51ED7F05}" type="pres">
      <dgm:prSet presAssocID="{2DEC87BC-B8E7-4F73-B498-0BAC58002EAD}" presName="base" presStyleLbl="dkBgShp" presStyleIdx="1" presStyleCnt="2"/>
      <dgm:spPr>
        <a:noFill/>
      </dgm:spPr>
    </dgm:pt>
  </dgm:ptLst>
  <dgm:cxnLst>
    <dgm:cxn modelId="{2DB75238-9291-4E14-A6F8-B9923670F13D}" type="presOf" srcId="{FB1273E4-9B0B-4C04-A6D2-8C81F04D2E68}" destId="{DB9F5DD4-76BF-4814-8907-1BD33F2F8B28}" srcOrd="0" destOrd="0" presId="urn:microsoft.com/office/officeart/2005/8/layout/hList3"/>
    <dgm:cxn modelId="{F86D0569-7868-4E6E-84C4-2AE93F4EA9EC}" srcId="{8417E87D-50BE-4B16-9369-EC333BA070E4}" destId="{2DEC87BC-B8E7-4F73-B498-0BAC58002EAD}" srcOrd="0" destOrd="0" parTransId="{89C193D5-AA9B-47B3-8C89-D11459E337D3}" sibTransId="{9797510D-B4A4-4AA0-9093-878764AF03DE}"/>
    <dgm:cxn modelId="{5B26096D-2651-41CE-A4B2-50D16B4C2574}" srcId="{2DEC87BC-B8E7-4F73-B498-0BAC58002EAD}" destId="{5AEC1DEE-67AE-4575-AD46-1FBFA3999AFE}" srcOrd="1" destOrd="0" parTransId="{D7F9ECCD-9EDF-421A-AEDC-E84BC7B0FA09}" sibTransId="{B00E4D62-FA73-49E1-9793-7C0A8EC89A70}"/>
    <dgm:cxn modelId="{422A5172-4A9A-4B90-881B-0BFC1479C177}" type="presOf" srcId="{8417E87D-50BE-4B16-9369-EC333BA070E4}" destId="{95FC10A8-AEA5-4B6D-BE59-2317FC76C346}" srcOrd="0" destOrd="0" presId="urn:microsoft.com/office/officeart/2005/8/layout/hList3"/>
    <dgm:cxn modelId="{C4DAA177-9B8F-48FB-834C-69A68C5D7FB9}" type="presOf" srcId="{5AEC1DEE-67AE-4575-AD46-1FBFA3999AFE}" destId="{4F450C4C-8EA9-4C0D-A43C-FD79D32096CF}" srcOrd="0" destOrd="0" presId="urn:microsoft.com/office/officeart/2005/8/layout/hList3"/>
    <dgm:cxn modelId="{730F28CB-F7E2-4F5A-A620-2B6B3A1AF27D}" srcId="{2DEC87BC-B8E7-4F73-B498-0BAC58002EAD}" destId="{FB1273E4-9B0B-4C04-A6D2-8C81F04D2E68}" srcOrd="0" destOrd="0" parTransId="{03B4BF28-52F2-449A-9EEE-D02D2D627ADD}" sibTransId="{79BFAD69-16A2-4DAC-B5D9-5B7D2E08151E}"/>
    <dgm:cxn modelId="{88C5CBD6-EFC9-4E18-B78F-044976551654}" type="presOf" srcId="{2DEC87BC-B8E7-4F73-B498-0BAC58002EAD}" destId="{1CC5CF03-D903-4334-A55E-F3A7BB52E800}" srcOrd="0" destOrd="0" presId="urn:microsoft.com/office/officeart/2005/8/layout/hList3"/>
    <dgm:cxn modelId="{E5376B35-CC5E-4741-BDAB-DFED0B530310}" type="presParOf" srcId="{95FC10A8-AEA5-4B6D-BE59-2317FC76C346}" destId="{1CC5CF03-D903-4334-A55E-F3A7BB52E800}" srcOrd="0" destOrd="0" presId="urn:microsoft.com/office/officeart/2005/8/layout/hList3"/>
    <dgm:cxn modelId="{1CF7E808-AE35-4B33-9F5F-31A074CF9F51}" type="presParOf" srcId="{95FC10A8-AEA5-4B6D-BE59-2317FC76C346}" destId="{414877BE-3AF1-4171-ADC6-871946CB4075}" srcOrd="1" destOrd="0" presId="urn:microsoft.com/office/officeart/2005/8/layout/hList3"/>
    <dgm:cxn modelId="{BB9B771C-6E85-4957-BA0C-79BE05AFC499}" type="presParOf" srcId="{414877BE-3AF1-4171-ADC6-871946CB4075}" destId="{DB9F5DD4-76BF-4814-8907-1BD33F2F8B28}" srcOrd="0" destOrd="0" presId="urn:microsoft.com/office/officeart/2005/8/layout/hList3"/>
    <dgm:cxn modelId="{95B68189-0761-4DEE-AB9F-FAEBC0DC5BFB}" type="presParOf" srcId="{414877BE-3AF1-4171-ADC6-871946CB4075}" destId="{4F450C4C-8EA9-4C0D-A43C-FD79D32096CF}" srcOrd="1" destOrd="0" presId="urn:microsoft.com/office/officeart/2005/8/layout/hList3"/>
    <dgm:cxn modelId="{00ED0A27-6852-4517-9DF9-5C831FC01451}" type="presParOf" srcId="{95FC10A8-AEA5-4B6D-BE59-2317FC76C346}" destId="{F8670244-4AB4-4DCC-840F-C2AD51ED7F05}" srcOrd="2" destOrd="0" presId="urn:microsoft.com/office/officeart/2005/8/layout/hList3"/>
  </dgm:cxnLst>
  <dgm:bg/>
  <dgm:whole>
    <a:ln>
      <a:solidFill>
        <a:schemeClr val="tx1"/>
      </a:solidFill>
    </a:ln>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8B313-3641-409C-BACC-CE69A3D6A83C}">
      <dsp:nvSpPr>
        <dsp:cNvPr id="0" name=""/>
        <dsp:cNvSpPr/>
      </dsp:nvSpPr>
      <dsp:spPr>
        <a:xfrm rot="5400000">
          <a:off x="6390300" y="-3548620"/>
          <a:ext cx="1028885" cy="8127445"/>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Careers related to early childhood but are not teaching, and generally require graduate or professional school after BA.</a:t>
          </a:r>
        </a:p>
        <a:p>
          <a:pPr marL="114300" lvl="1" indent="-114300" algn="l" defTabSz="622300">
            <a:lnSpc>
              <a:spcPct val="90000"/>
            </a:lnSpc>
            <a:spcBef>
              <a:spcPct val="0"/>
            </a:spcBef>
            <a:spcAft>
              <a:spcPct val="15000"/>
            </a:spcAft>
            <a:buChar char="•"/>
          </a:pPr>
          <a:r>
            <a:rPr lang="en-US" sz="1400" kern="1200" dirty="0" err="1"/>
            <a:t>Childlife</a:t>
          </a:r>
          <a:r>
            <a:rPr lang="en-US" sz="1400" kern="1200" dirty="0"/>
            <a:t>, School counselor, Child Psychologist, Speech-Language Pathologist, Home Visitor, Early Interventionist</a:t>
          </a:r>
        </a:p>
      </dsp:txBody>
      <dsp:txXfrm rot="-5400000">
        <a:off x="2841020" y="50886"/>
        <a:ext cx="8077219" cy="928433"/>
      </dsp:txXfrm>
    </dsp:sp>
    <dsp:sp modelId="{935F86C4-26E2-44DD-8527-B6428244A537}">
      <dsp:nvSpPr>
        <dsp:cNvPr id="0" name=""/>
        <dsp:cNvSpPr/>
      </dsp:nvSpPr>
      <dsp:spPr>
        <a:xfrm>
          <a:off x="15" y="0"/>
          <a:ext cx="2768392" cy="73756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Non-Teaching</a:t>
          </a:r>
        </a:p>
      </dsp:txBody>
      <dsp:txXfrm>
        <a:off x="36020" y="36005"/>
        <a:ext cx="2696382" cy="665559"/>
      </dsp:txXfrm>
    </dsp:sp>
    <dsp:sp modelId="{AC8CFA19-F35E-4915-BB12-448E7E208DC5}">
      <dsp:nvSpPr>
        <dsp:cNvPr id="0" name=""/>
        <dsp:cNvSpPr/>
      </dsp:nvSpPr>
      <dsp:spPr>
        <a:xfrm rot="5400000">
          <a:off x="6390300" y="-2455429"/>
          <a:ext cx="1028885" cy="8127445"/>
        </a:xfrm>
        <a:prstGeom prst="round2SameRect">
          <a:avLst/>
        </a:prstGeom>
        <a:solidFill>
          <a:schemeClr val="accent5">
            <a:tint val="40000"/>
            <a:alpha val="90000"/>
            <a:hueOff val="-1847938"/>
            <a:satOff val="-3204"/>
            <a:lumOff val="-322"/>
            <a:alphaOff val="0"/>
          </a:schemeClr>
        </a:solidFill>
        <a:ln w="6350" cap="flat" cmpd="sng" algn="ctr">
          <a:solidFill>
            <a:schemeClr val="accent5">
              <a:tint val="40000"/>
              <a:alpha val="90000"/>
              <a:hueOff val="-1847938"/>
              <a:satOff val="-3204"/>
              <a:lumOff val="-3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Child Development Permit- Master Teacher</a:t>
          </a:r>
        </a:p>
        <a:p>
          <a:pPr marL="114300" lvl="1" indent="-114300" algn="l" defTabSz="622300">
            <a:lnSpc>
              <a:spcPct val="90000"/>
            </a:lnSpc>
            <a:spcBef>
              <a:spcPct val="0"/>
            </a:spcBef>
            <a:spcAft>
              <a:spcPct val="15000"/>
            </a:spcAft>
            <a:buChar char="•"/>
          </a:pPr>
          <a:r>
            <a:rPr lang="en-US" sz="1400" kern="1200" dirty="0"/>
            <a:t>Preparation for the Multiple Subjects (elementary) credential program after BA</a:t>
          </a:r>
        </a:p>
        <a:p>
          <a:pPr marL="114300" lvl="1" indent="-114300" algn="l" defTabSz="622300">
            <a:lnSpc>
              <a:spcPct val="90000"/>
            </a:lnSpc>
            <a:spcBef>
              <a:spcPct val="0"/>
            </a:spcBef>
            <a:spcAft>
              <a:spcPct val="15000"/>
            </a:spcAft>
            <a:buChar char="•"/>
          </a:pPr>
          <a:r>
            <a:rPr lang="en-US" sz="1400" kern="1200" dirty="0"/>
            <a:t>Childcare teacher or Director</a:t>
          </a:r>
        </a:p>
        <a:p>
          <a:pPr marL="114300" lvl="1" indent="-114300" algn="l" defTabSz="622300">
            <a:lnSpc>
              <a:spcPct val="90000"/>
            </a:lnSpc>
            <a:spcBef>
              <a:spcPct val="0"/>
            </a:spcBef>
            <a:spcAft>
              <a:spcPct val="15000"/>
            </a:spcAft>
            <a:buChar char="•"/>
          </a:pPr>
          <a:r>
            <a:rPr lang="en-US" sz="1400" kern="1200" dirty="0"/>
            <a:t>Head Start Teacher</a:t>
          </a:r>
        </a:p>
      </dsp:txBody>
      <dsp:txXfrm rot="-5400000">
        <a:off x="2841020" y="1144077"/>
        <a:ext cx="8077219" cy="928433"/>
      </dsp:txXfrm>
    </dsp:sp>
    <dsp:sp modelId="{62F2D1F1-93D0-4E20-8D3C-1024E8D9979F}">
      <dsp:nvSpPr>
        <dsp:cNvPr id="0" name=""/>
        <dsp:cNvSpPr/>
      </dsp:nvSpPr>
      <dsp:spPr>
        <a:xfrm>
          <a:off x="15" y="1085201"/>
          <a:ext cx="2768392" cy="737569"/>
        </a:xfrm>
        <a:prstGeom prst="round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Teaching</a:t>
          </a:r>
          <a:endParaRPr lang="en-US" sz="2400" kern="1200" dirty="0"/>
        </a:p>
      </dsp:txBody>
      <dsp:txXfrm>
        <a:off x="36020" y="1121206"/>
        <a:ext cx="2696382" cy="665559"/>
      </dsp:txXfrm>
    </dsp:sp>
    <dsp:sp modelId="{FAA5FEF6-BC63-4BB2-810E-7FDAB0A3DA97}">
      <dsp:nvSpPr>
        <dsp:cNvPr id="0" name=""/>
        <dsp:cNvSpPr/>
      </dsp:nvSpPr>
      <dsp:spPr>
        <a:xfrm rot="5400000">
          <a:off x="6390300" y="-1363596"/>
          <a:ext cx="1028885" cy="8127445"/>
        </a:xfrm>
        <a:prstGeom prst="round2SameRect">
          <a:avLst/>
        </a:prstGeom>
        <a:solidFill>
          <a:schemeClr val="accent5">
            <a:tint val="40000"/>
            <a:alpha val="90000"/>
            <a:hueOff val="-3695877"/>
            <a:satOff val="-6408"/>
            <a:lumOff val="-644"/>
            <a:alphaOff val="0"/>
          </a:schemeClr>
        </a:solidFill>
        <a:ln w="6350" cap="flat" cmpd="sng" algn="ctr">
          <a:solidFill>
            <a:schemeClr val="accent5">
              <a:tint val="40000"/>
              <a:alpha val="90000"/>
              <a:hueOff val="-3695877"/>
              <a:satOff val="-6408"/>
              <a:lumOff val="-64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Child Development Permit-Master teacher</a:t>
          </a:r>
        </a:p>
        <a:p>
          <a:pPr marL="114300" lvl="1" indent="-114300" algn="l" defTabSz="622300">
            <a:lnSpc>
              <a:spcPct val="90000"/>
            </a:lnSpc>
            <a:spcBef>
              <a:spcPct val="0"/>
            </a:spcBef>
            <a:spcAft>
              <a:spcPct val="15000"/>
            </a:spcAft>
            <a:buChar char="•"/>
          </a:pPr>
          <a:r>
            <a:rPr lang="en-US" sz="1400" kern="1200" dirty="0"/>
            <a:t>Spanish/English</a:t>
          </a:r>
        </a:p>
        <a:p>
          <a:pPr marL="114300" lvl="1" indent="-114300" algn="l" defTabSz="622300">
            <a:lnSpc>
              <a:spcPct val="90000"/>
            </a:lnSpc>
            <a:spcBef>
              <a:spcPct val="0"/>
            </a:spcBef>
            <a:spcAft>
              <a:spcPct val="15000"/>
            </a:spcAft>
            <a:buChar char="•"/>
          </a:pPr>
          <a:r>
            <a:rPr lang="en-US" sz="1400" kern="1200" dirty="0"/>
            <a:t>Dual Language preschool teacher</a:t>
          </a:r>
        </a:p>
        <a:p>
          <a:pPr marL="114300" lvl="1" indent="-114300" algn="l" defTabSz="622300">
            <a:lnSpc>
              <a:spcPct val="90000"/>
            </a:lnSpc>
            <a:spcBef>
              <a:spcPct val="0"/>
            </a:spcBef>
            <a:spcAft>
              <a:spcPct val="15000"/>
            </a:spcAft>
            <a:buChar char="•"/>
          </a:pPr>
          <a:r>
            <a:rPr lang="en-US" sz="1400" kern="1200" dirty="0"/>
            <a:t>Preparation for Bilingual authorization as part of Multiple Subjects (elementary) credential program after BA.</a:t>
          </a:r>
        </a:p>
      </dsp:txBody>
      <dsp:txXfrm rot="-5400000">
        <a:off x="2841020" y="2235910"/>
        <a:ext cx="8077219" cy="928433"/>
      </dsp:txXfrm>
    </dsp:sp>
    <dsp:sp modelId="{1A150B26-FDF9-4698-9CC2-A4B3325591F6}">
      <dsp:nvSpPr>
        <dsp:cNvPr id="0" name=""/>
        <dsp:cNvSpPr/>
      </dsp:nvSpPr>
      <dsp:spPr>
        <a:xfrm>
          <a:off x="15" y="2189414"/>
          <a:ext cx="2768392" cy="737569"/>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Multilingual Teaching</a:t>
          </a:r>
        </a:p>
      </dsp:txBody>
      <dsp:txXfrm>
        <a:off x="36020" y="2225419"/>
        <a:ext cx="2696382" cy="665559"/>
      </dsp:txXfrm>
    </dsp:sp>
    <dsp:sp modelId="{1A3DAAFD-4608-43AB-AF82-EA55C14FEDB7}">
      <dsp:nvSpPr>
        <dsp:cNvPr id="0" name=""/>
        <dsp:cNvSpPr/>
      </dsp:nvSpPr>
      <dsp:spPr>
        <a:xfrm rot="5400000">
          <a:off x="6390300" y="-269047"/>
          <a:ext cx="1028885" cy="8127445"/>
        </a:xfrm>
        <a:prstGeom prst="round2SameRect">
          <a:avLst/>
        </a:prstGeom>
        <a:solidFill>
          <a:schemeClr val="accent5">
            <a:tint val="40000"/>
            <a:alpha val="90000"/>
            <a:hueOff val="-5543816"/>
            <a:satOff val="-9612"/>
            <a:lumOff val="-967"/>
            <a:alphaOff val="0"/>
          </a:schemeClr>
        </a:solidFill>
        <a:ln w="6350" cap="flat" cmpd="sng" algn="ctr">
          <a:solidFill>
            <a:schemeClr val="accent5">
              <a:tint val="40000"/>
              <a:alpha val="90000"/>
              <a:hueOff val="-5543816"/>
              <a:satOff val="-9612"/>
              <a:lumOff val="-96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Integrated Teacher Preparation Program for Mild/Moderate and Extensive Support Needs.</a:t>
          </a:r>
        </a:p>
        <a:p>
          <a:pPr marL="114300" lvl="1" indent="-114300" algn="l" defTabSz="622300">
            <a:lnSpc>
              <a:spcPct val="90000"/>
            </a:lnSpc>
            <a:spcBef>
              <a:spcPct val="0"/>
            </a:spcBef>
            <a:spcAft>
              <a:spcPct val="15000"/>
            </a:spcAft>
            <a:buChar char="•"/>
          </a:pPr>
          <a:r>
            <a:rPr lang="en-US" sz="1400" kern="1200" dirty="0"/>
            <a:t>Combined BA and preliminary special education credential.</a:t>
          </a:r>
        </a:p>
      </dsp:txBody>
      <dsp:txXfrm rot="-5400000">
        <a:off x="2841020" y="3330459"/>
        <a:ext cx="8077219" cy="928433"/>
      </dsp:txXfrm>
    </dsp:sp>
    <dsp:sp modelId="{31A5245D-5499-4D47-A585-D274661C82CF}">
      <dsp:nvSpPr>
        <dsp:cNvPr id="0" name=""/>
        <dsp:cNvSpPr/>
      </dsp:nvSpPr>
      <dsp:spPr>
        <a:xfrm>
          <a:off x="15" y="3271583"/>
          <a:ext cx="2768392" cy="737569"/>
        </a:xfrm>
        <a:prstGeom prst="round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ITEP</a:t>
          </a:r>
        </a:p>
      </dsp:txBody>
      <dsp:txXfrm>
        <a:off x="36020" y="3307588"/>
        <a:ext cx="2696382" cy="665559"/>
      </dsp:txXfrm>
    </dsp:sp>
    <dsp:sp modelId="{F7A0A997-D41E-4297-8849-959B940FA209}">
      <dsp:nvSpPr>
        <dsp:cNvPr id="0" name=""/>
        <dsp:cNvSpPr/>
      </dsp:nvSpPr>
      <dsp:spPr>
        <a:xfrm rot="5400000">
          <a:off x="6390300" y="824143"/>
          <a:ext cx="1028885" cy="8127445"/>
        </a:xfrm>
        <a:prstGeom prst="round2SameRect">
          <a:avLst/>
        </a:prstGeom>
        <a:solidFill>
          <a:schemeClr val="accent5">
            <a:tint val="40000"/>
            <a:alpha val="90000"/>
            <a:hueOff val="-7391754"/>
            <a:satOff val="-12816"/>
            <a:lumOff val="-1289"/>
            <a:alphaOff val="0"/>
          </a:schemeClr>
        </a:solidFill>
        <a:ln w="6350" cap="flat" cmpd="sng" algn="ctr">
          <a:solidFill>
            <a:schemeClr val="accent5">
              <a:tint val="40000"/>
              <a:alpha val="90000"/>
              <a:hueOff val="-7391754"/>
              <a:satOff val="-12816"/>
              <a:lumOff val="-12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Preparation for the Multiple Subjects (elementary) credential program after BA.</a:t>
          </a:r>
          <a:endParaRPr lang="en-US" sz="1400" kern="1200" dirty="0">
            <a:latin typeface="+mn-lt"/>
          </a:endParaRPr>
        </a:p>
        <a:p>
          <a:pPr marL="114300" lvl="1" indent="-114300" algn="l" defTabSz="622300">
            <a:lnSpc>
              <a:spcPct val="90000"/>
            </a:lnSpc>
            <a:spcBef>
              <a:spcPct val="0"/>
            </a:spcBef>
            <a:spcAft>
              <a:spcPct val="15000"/>
            </a:spcAft>
            <a:buChar char="•"/>
          </a:pPr>
          <a:r>
            <a:rPr lang="en-US" sz="1400" u="sng" kern="1200" dirty="0">
              <a:latin typeface="+mn-lt"/>
            </a:rPr>
            <a:t>Only</a:t>
          </a:r>
          <a:r>
            <a:rPr lang="en-US" sz="1400" kern="1200" dirty="0">
              <a:latin typeface="+mn-lt"/>
            </a:rPr>
            <a:t> for transfer students with Elementary Education Associates Degree. All other associate and non-associate degree students should complete one of the other teaching pathways.</a:t>
          </a:r>
        </a:p>
      </dsp:txBody>
      <dsp:txXfrm rot="-5400000">
        <a:off x="2841020" y="4423649"/>
        <a:ext cx="8077219" cy="928433"/>
      </dsp:txXfrm>
    </dsp:sp>
    <dsp:sp modelId="{34E7CD8B-3831-417A-A8CB-4D38FF29E111}">
      <dsp:nvSpPr>
        <dsp:cNvPr id="0" name=""/>
        <dsp:cNvSpPr/>
      </dsp:nvSpPr>
      <dsp:spPr>
        <a:xfrm>
          <a:off x="15" y="4364774"/>
          <a:ext cx="2768392" cy="737569"/>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PK – Grade 3</a:t>
          </a:r>
        </a:p>
      </dsp:txBody>
      <dsp:txXfrm>
        <a:off x="36020" y="4400779"/>
        <a:ext cx="2696382" cy="6655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F99987-D9BA-487D-A746-234C72265B6F}">
      <dsp:nvSpPr>
        <dsp:cNvPr id="0" name=""/>
        <dsp:cNvSpPr/>
      </dsp:nvSpPr>
      <dsp:spPr>
        <a:xfrm>
          <a:off x="446" y="311479"/>
          <a:ext cx="1741289" cy="1044773"/>
        </a:xfrm>
        <a:prstGeom prst="rect">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Arial"/>
              <a:cs typeface="Arial"/>
            </a:rPr>
            <a:t>GE Area B5</a:t>
          </a:r>
        </a:p>
      </dsp:txBody>
      <dsp:txXfrm>
        <a:off x="446" y="311479"/>
        <a:ext cx="1741289" cy="1044773"/>
      </dsp:txXfrm>
    </dsp:sp>
    <dsp:sp modelId="{B73902BA-660C-43FC-A348-B670F3640FA8}">
      <dsp:nvSpPr>
        <dsp:cNvPr id="0" name=""/>
        <dsp:cNvSpPr/>
      </dsp:nvSpPr>
      <dsp:spPr>
        <a:xfrm>
          <a:off x="1915864" y="311479"/>
          <a:ext cx="1741289" cy="1044773"/>
        </a:xfrm>
        <a:prstGeom prst="rect">
          <a:avLst/>
        </a:prstGeom>
        <a:solidFill>
          <a:schemeClr val="accent4">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Arial"/>
              <a:cs typeface="Arial"/>
            </a:rPr>
            <a:t>GE Area C3</a:t>
          </a:r>
        </a:p>
      </dsp:txBody>
      <dsp:txXfrm>
        <a:off x="1915864" y="311479"/>
        <a:ext cx="1741289" cy="1044773"/>
      </dsp:txXfrm>
    </dsp:sp>
    <dsp:sp modelId="{A87E18E5-D938-40E9-BA26-8F6EF283B957}">
      <dsp:nvSpPr>
        <dsp:cNvPr id="0" name=""/>
        <dsp:cNvSpPr/>
      </dsp:nvSpPr>
      <dsp:spPr>
        <a:xfrm>
          <a:off x="958155" y="1530381"/>
          <a:ext cx="1741289" cy="1044773"/>
        </a:xfrm>
        <a:prstGeom prst="rect">
          <a:avLst/>
        </a:prstGeom>
        <a:solidFill>
          <a:schemeClr val="accent5">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Arial"/>
              <a:cs typeface="Arial"/>
            </a:rPr>
            <a:t>GE Area D4</a:t>
          </a:r>
        </a:p>
      </dsp:txBody>
      <dsp:txXfrm>
        <a:off x="958155" y="1530381"/>
        <a:ext cx="1741289" cy="104477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00262D-1371-764E-BCCD-73B31B628CEC}">
      <dsp:nvSpPr>
        <dsp:cNvPr id="0" name=""/>
        <dsp:cNvSpPr/>
      </dsp:nvSpPr>
      <dsp:spPr>
        <a:xfrm>
          <a:off x="0" y="193280"/>
          <a:ext cx="11247454" cy="12168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latin typeface="Arial" panose="020B0604020202020204" pitchFamily="34" charset="0"/>
              <a:cs typeface="Arial" panose="020B0604020202020204" pitchFamily="34" charset="0"/>
            </a:rPr>
            <a:t>Register for 12-15 units.</a:t>
          </a:r>
        </a:p>
      </dsp:txBody>
      <dsp:txXfrm>
        <a:off x="59399" y="252679"/>
        <a:ext cx="11128656" cy="1098002"/>
      </dsp:txXfrm>
    </dsp:sp>
    <dsp:sp modelId="{ACA3DD50-D31D-FC48-BD0C-C17D5977E274}">
      <dsp:nvSpPr>
        <dsp:cNvPr id="0" name=""/>
        <dsp:cNvSpPr/>
      </dsp:nvSpPr>
      <dsp:spPr>
        <a:xfrm>
          <a:off x="0" y="1597281"/>
          <a:ext cx="11247454" cy="12168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Review your curriculum and ask questions.</a:t>
          </a:r>
        </a:p>
      </dsp:txBody>
      <dsp:txXfrm>
        <a:off x="59399" y="1656680"/>
        <a:ext cx="11128656" cy="1098002"/>
      </dsp:txXfrm>
    </dsp:sp>
    <dsp:sp modelId="{057793FE-6E69-3B4E-AF8C-CA436E54CF06}">
      <dsp:nvSpPr>
        <dsp:cNvPr id="0" name=""/>
        <dsp:cNvSpPr/>
      </dsp:nvSpPr>
      <dsp:spPr>
        <a:xfrm>
          <a:off x="0" y="3001281"/>
          <a:ext cx="11247454" cy="121680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Know how to find us, your advisors, and how to contact us with questions.  </a:t>
          </a:r>
        </a:p>
      </dsp:txBody>
      <dsp:txXfrm>
        <a:off x="59399" y="3060680"/>
        <a:ext cx="11128656"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8B313-3641-409C-BACC-CE69A3D6A83C}">
      <dsp:nvSpPr>
        <dsp:cNvPr id="0" name=""/>
        <dsp:cNvSpPr/>
      </dsp:nvSpPr>
      <dsp:spPr>
        <a:xfrm rot="5400000">
          <a:off x="6234883" y="-3348882"/>
          <a:ext cx="1339718" cy="8127445"/>
        </a:xfrm>
        <a:prstGeom prst="round2Same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Graduate school or a professional career in nonprofit, corporate, public health, education, and more. </a:t>
          </a:r>
        </a:p>
        <a:p>
          <a:pPr marL="114300" lvl="1" indent="-114300" algn="l" defTabSz="622300">
            <a:lnSpc>
              <a:spcPct val="90000"/>
            </a:lnSpc>
            <a:spcBef>
              <a:spcPct val="0"/>
            </a:spcBef>
            <a:spcAft>
              <a:spcPct val="15000"/>
            </a:spcAft>
            <a:buChar char="•"/>
          </a:pPr>
          <a:r>
            <a:rPr lang="en-US" sz="1400" kern="1200" dirty="0"/>
            <a:t>Examples: School counselor, Marriage &amp; Family Therapist, Occupational Therapist, Social Worker, college professor, etc.</a:t>
          </a:r>
        </a:p>
      </dsp:txBody>
      <dsp:txXfrm rot="-5400000">
        <a:off x="2841020" y="110381"/>
        <a:ext cx="8062045" cy="1208918"/>
      </dsp:txXfrm>
    </dsp:sp>
    <dsp:sp modelId="{935F86C4-26E2-44DD-8527-B6428244A537}">
      <dsp:nvSpPr>
        <dsp:cNvPr id="0" name=""/>
        <dsp:cNvSpPr/>
      </dsp:nvSpPr>
      <dsp:spPr>
        <a:xfrm>
          <a:off x="15" y="53797"/>
          <a:ext cx="2768392" cy="66398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General/Liberal Studies</a:t>
          </a:r>
        </a:p>
      </dsp:txBody>
      <dsp:txXfrm>
        <a:off x="32428" y="86210"/>
        <a:ext cx="2703566" cy="599161"/>
      </dsp:txXfrm>
    </dsp:sp>
    <dsp:sp modelId="{AC8CFA19-F35E-4915-BB12-448E7E208DC5}">
      <dsp:nvSpPr>
        <dsp:cNvPr id="0" name=""/>
        <dsp:cNvSpPr/>
      </dsp:nvSpPr>
      <dsp:spPr>
        <a:xfrm rot="5400000">
          <a:off x="6234883" y="-1780879"/>
          <a:ext cx="1339718" cy="8127445"/>
        </a:xfrm>
        <a:prstGeom prst="round2SameRect">
          <a:avLst/>
        </a:prstGeom>
        <a:solidFill>
          <a:schemeClr val="accent5">
            <a:tint val="40000"/>
            <a:alpha val="90000"/>
            <a:hueOff val="-3695877"/>
            <a:satOff val="-6408"/>
            <a:lumOff val="-644"/>
            <a:alphaOff val="0"/>
          </a:schemeClr>
        </a:solidFill>
        <a:ln w="6350" cap="flat" cmpd="sng" algn="ctr">
          <a:solidFill>
            <a:schemeClr val="accent5">
              <a:tint val="40000"/>
              <a:alpha val="90000"/>
              <a:hueOff val="-3695877"/>
              <a:satOff val="-6408"/>
              <a:lumOff val="-64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Preparation for the Multiple Subjects (elementary) credential program after BA.</a:t>
          </a:r>
        </a:p>
      </dsp:txBody>
      <dsp:txXfrm rot="-5400000">
        <a:off x="2841020" y="1678384"/>
        <a:ext cx="8062045" cy="1208918"/>
      </dsp:txXfrm>
    </dsp:sp>
    <dsp:sp modelId="{62F2D1F1-93D0-4E20-8D3C-1024E8D9979F}">
      <dsp:nvSpPr>
        <dsp:cNvPr id="0" name=""/>
        <dsp:cNvSpPr/>
      </dsp:nvSpPr>
      <dsp:spPr>
        <a:xfrm>
          <a:off x="15" y="1621800"/>
          <a:ext cx="2768392" cy="663987"/>
        </a:xfrm>
        <a:prstGeom prst="roundRect">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Pre-Credential</a:t>
          </a:r>
        </a:p>
      </dsp:txBody>
      <dsp:txXfrm>
        <a:off x="32428" y="1654213"/>
        <a:ext cx="2703566" cy="599161"/>
      </dsp:txXfrm>
    </dsp:sp>
    <dsp:sp modelId="{1A3DAAFD-4608-43AB-AF82-EA55C14FEDB7}">
      <dsp:nvSpPr>
        <dsp:cNvPr id="0" name=""/>
        <dsp:cNvSpPr/>
      </dsp:nvSpPr>
      <dsp:spPr>
        <a:xfrm rot="5400000">
          <a:off x="6234883" y="-212877"/>
          <a:ext cx="1339718" cy="8127445"/>
        </a:xfrm>
        <a:prstGeom prst="round2SameRect">
          <a:avLst/>
        </a:prstGeom>
        <a:solidFill>
          <a:schemeClr val="accent5">
            <a:tint val="40000"/>
            <a:alpha val="90000"/>
            <a:hueOff val="-7391754"/>
            <a:satOff val="-12816"/>
            <a:lumOff val="-1289"/>
            <a:alphaOff val="0"/>
          </a:schemeClr>
        </a:solidFill>
        <a:ln w="6350" cap="flat" cmpd="sng" algn="ctr">
          <a:solidFill>
            <a:schemeClr val="accent5">
              <a:tint val="40000"/>
              <a:alpha val="90000"/>
              <a:hueOff val="-7391754"/>
              <a:satOff val="-12816"/>
              <a:lumOff val="-128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Integrated Teacher Preparation Program for Mild/Moderate and Extensive Support Needs.</a:t>
          </a:r>
        </a:p>
        <a:p>
          <a:pPr marL="114300" lvl="1" indent="-114300" algn="l" defTabSz="622300">
            <a:lnSpc>
              <a:spcPct val="90000"/>
            </a:lnSpc>
            <a:spcBef>
              <a:spcPct val="0"/>
            </a:spcBef>
            <a:spcAft>
              <a:spcPct val="15000"/>
            </a:spcAft>
            <a:buChar char="•"/>
          </a:pPr>
          <a:r>
            <a:rPr lang="en-US" sz="1400" kern="1200" dirty="0"/>
            <a:t>Combined BA and preliminary special education credential.</a:t>
          </a:r>
        </a:p>
      </dsp:txBody>
      <dsp:txXfrm rot="-5400000">
        <a:off x="2841020" y="3246386"/>
        <a:ext cx="8062045" cy="1208918"/>
      </dsp:txXfrm>
    </dsp:sp>
    <dsp:sp modelId="{31A5245D-5499-4D47-A585-D274661C82CF}">
      <dsp:nvSpPr>
        <dsp:cNvPr id="0" name=""/>
        <dsp:cNvSpPr/>
      </dsp:nvSpPr>
      <dsp:spPr>
        <a:xfrm>
          <a:off x="15" y="3189802"/>
          <a:ext cx="2768392" cy="663987"/>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ITEP</a:t>
          </a:r>
        </a:p>
      </dsp:txBody>
      <dsp:txXfrm>
        <a:off x="32428" y="3222215"/>
        <a:ext cx="2703566" cy="5991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BBEAB-9708-4CEB-8600-B6E4D7ACC2E3}">
      <dsp:nvSpPr>
        <dsp:cNvPr id="0" name=""/>
        <dsp:cNvSpPr/>
      </dsp:nvSpPr>
      <dsp:spPr>
        <a:xfrm>
          <a:off x="0" y="351071"/>
          <a:ext cx="5889763" cy="1157625"/>
        </a:xfrm>
        <a:prstGeom prst="rect">
          <a:avLst/>
        </a:prstGeom>
        <a:solidFill>
          <a:schemeClr val="lt1">
            <a:hueOff val="0"/>
            <a:satOff val="0"/>
            <a:lumOff val="0"/>
            <a:alpha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111" tIns="437388" rIns="457111" bIns="99568" numCol="1" spcCol="1270" anchor="t" anchorCtr="0">
          <a:noAutofit/>
        </a:bodyPr>
        <a:lstStyle/>
        <a:p>
          <a:pPr marL="114300" lvl="1" indent="-114300" algn="l" defTabSz="622300" rtl="0">
            <a:lnSpc>
              <a:spcPct val="90000"/>
            </a:lnSpc>
            <a:spcBef>
              <a:spcPct val="0"/>
            </a:spcBef>
            <a:spcAft>
              <a:spcPct val="15000"/>
            </a:spcAft>
            <a:buFont typeface="+mj-lt"/>
            <a:buAutoNum type="arabicPeriod"/>
          </a:pPr>
          <a:r>
            <a:rPr lang="en-US" sz="1400" b="0" i="0" kern="1200">
              <a:latin typeface="Arial"/>
              <a:cs typeface="Arial"/>
            </a:rPr>
            <a:t>  Oral Communication</a:t>
          </a:r>
          <a:r>
            <a:rPr lang="en-US" sz="1400" b="0" kern="1200">
              <a:latin typeface="Arial"/>
              <a:cs typeface="Arial"/>
            </a:rPr>
            <a:t> </a:t>
          </a:r>
          <a:r>
            <a:rPr lang="en-US" sz="1100" b="1" i="1" kern="1200">
              <a:solidFill>
                <a:schemeClr val="tx1"/>
              </a:solidFill>
              <a:latin typeface="Arial"/>
              <a:cs typeface="Arial"/>
            </a:rPr>
            <a:t>(Grade of "C-" or better)</a:t>
          </a:r>
          <a:endParaRPr lang="en-US" sz="1100" b="1" i="1" kern="1200">
            <a:solidFill>
              <a:schemeClr val="tx1"/>
            </a:solidFill>
          </a:endParaRPr>
        </a:p>
        <a:p>
          <a:pPr marL="114300" lvl="1" indent="-114300" algn="l" defTabSz="622300" rtl="0">
            <a:lnSpc>
              <a:spcPct val="90000"/>
            </a:lnSpc>
            <a:spcBef>
              <a:spcPct val="0"/>
            </a:spcBef>
            <a:spcAft>
              <a:spcPct val="15000"/>
            </a:spcAft>
            <a:buFont typeface="+mj-lt"/>
            <a:buAutoNum type="arabicPeriod"/>
          </a:pPr>
          <a:r>
            <a:rPr lang="en-US" sz="1400" b="0" i="0" kern="1200">
              <a:latin typeface="Arial"/>
              <a:cs typeface="Arial"/>
            </a:rPr>
            <a:t>  Written Communication </a:t>
          </a:r>
          <a:r>
            <a:rPr lang="en-US" sz="1100" b="1" i="1" kern="1200">
              <a:solidFill>
                <a:schemeClr val="tx1"/>
              </a:solidFill>
              <a:latin typeface="Arial"/>
              <a:cs typeface="Arial"/>
            </a:rPr>
            <a:t>(Grade of "C-" or better)</a:t>
          </a:r>
          <a:endParaRPr lang="en-US" sz="1400" b="0" i="0" kern="1200">
            <a:latin typeface="Arial"/>
            <a:cs typeface="Arial"/>
          </a:endParaRPr>
        </a:p>
        <a:p>
          <a:pPr marL="114300" lvl="1" indent="-114300" algn="l" defTabSz="622300" rtl="0">
            <a:lnSpc>
              <a:spcPct val="90000"/>
            </a:lnSpc>
            <a:spcBef>
              <a:spcPct val="0"/>
            </a:spcBef>
            <a:spcAft>
              <a:spcPct val="15000"/>
            </a:spcAft>
            <a:buFont typeface="+mj-lt"/>
            <a:buAutoNum type="arabicPeriod"/>
          </a:pPr>
          <a:r>
            <a:rPr lang="en-US" sz="1400" b="0" i="0" kern="1200">
              <a:latin typeface="Arial"/>
              <a:cs typeface="Arial"/>
            </a:rPr>
            <a:t>  Critical Thinking </a:t>
          </a:r>
          <a:r>
            <a:rPr lang="en-US" sz="1100" b="1" i="1" kern="1200">
              <a:solidFill>
                <a:schemeClr val="tx1"/>
              </a:solidFill>
              <a:latin typeface="Arial"/>
              <a:cs typeface="Arial"/>
            </a:rPr>
            <a:t>(Grade of "C-" or better)</a:t>
          </a:r>
          <a:endParaRPr lang="en-US" sz="1400" b="0" i="0" kern="1200">
            <a:latin typeface="Arial"/>
            <a:cs typeface="Arial"/>
          </a:endParaRPr>
        </a:p>
      </dsp:txBody>
      <dsp:txXfrm>
        <a:off x="0" y="351071"/>
        <a:ext cx="5889763" cy="1157625"/>
      </dsp:txXfrm>
    </dsp:sp>
    <dsp:sp modelId="{1522FA52-4623-42EE-ABC5-7A6AA5B086A1}">
      <dsp:nvSpPr>
        <dsp:cNvPr id="0" name=""/>
        <dsp:cNvSpPr/>
      </dsp:nvSpPr>
      <dsp:spPr>
        <a:xfrm>
          <a:off x="294488" y="44099"/>
          <a:ext cx="4152023" cy="616931"/>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5833" tIns="0" rIns="155833" bIns="0" numCol="1" spcCol="1270" anchor="ctr" anchorCtr="0">
          <a:noAutofit/>
        </a:bodyPr>
        <a:lstStyle/>
        <a:p>
          <a:pPr marL="0" lvl="0" indent="0" algn="l" defTabSz="711200" rtl="0">
            <a:lnSpc>
              <a:spcPct val="90000"/>
            </a:lnSpc>
            <a:spcBef>
              <a:spcPct val="0"/>
            </a:spcBef>
            <a:spcAft>
              <a:spcPct val="35000"/>
            </a:spcAft>
            <a:buNone/>
          </a:pPr>
          <a:r>
            <a:rPr lang="en-US" sz="1600" b="1" i="0" kern="1200">
              <a:latin typeface="Arial"/>
              <a:cs typeface="Arial"/>
            </a:rPr>
            <a:t>GE Area A (9 units)</a:t>
          </a:r>
        </a:p>
      </dsp:txBody>
      <dsp:txXfrm>
        <a:off x="324604" y="74215"/>
        <a:ext cx="4091791" cy="556699"/>
      </dsp:txXfrm>
    </dsp:sp>
    <dsp:sp modelId="{D68E0B97-1043-41B6-8225-335EBD07F58A}">
      <dsp:nvSpPr>
        <dsp:cNvPr id="0" name=""/>
        <dsp:cNvSpPr/>
      </dsp:nvSpPr>
      <dsp:spPr>
        <a:xfrm>
          <a:off x="0" y="1957888"/>
          <a:ext cx="5889763" cy="1587599"/>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111" tIns="437388" rIns="457111" bIns="99568" numCol="1" spcCol="1270" anchor="t" anchorCtr="0">
          <a:noAutofit/>
        </a:bodyPr>
        <a:lstStyle/>
        <a:p>
          <a:pPr marL="114300" lvl="1" indent="-114300" algn="l" defTabSz="622300" rtl="0">
            <a:lnSpc>
              <a:spcPct val="90000"/>
            </a:lnSpc>
            <a:spcBef>
              <a:spcPct val="0"/>
            </a:spcBef>
            <a:spcAft>
              <a:spcPct val="15000"/>
            </a:spcAft>
            <a:buFont typeface="+mj-lt"/>
            <a:buAutoNum type="arabicPeriod"/>
          </a:pPr>
          <a:r>
            <a:rPr lang="en-US" sz="1400" b="0" i="0" kern="1200">
              <a:latin typeface="Arial"/>
              <a:cs typeface="Arial"/>
            </a:rPr>
            <a:t>  Physical Sciences</a:t>
          </a:r>
        </a:p>
        <a:p>
          <a:pPr marL="114300" lvl="1" indent="-114300" algn="l" defTabSz="622300" rtl="0">
            <a:lnSpc>
              <a:spcPct val="90000"/>
            </a:lnSpc>
            <a:spcBef>
              <a:spcPct val="0"/>
            </a:spcBef>
            <a:spcAft>
              <a:spcPct val="15000"/>
            </a:spcAft>
            <a:buFont typeface="+mj-lt"/>
            <a:buAutoNum type="arabicPeriod"/>
          </a:pPr>
          <a:r>
            <a:rPr lang="en-US" sz="1400" b="0" i="0" kern="1200">
              <a:latin typeface="Arial"/>
              <a:cs typeface="Arial"/>
            </a:rPr>
            <a:t>  Life Sciences</a:t>
          </a:r>
        </a:p>
        <a:p>
          <a:pPr marL="114300" lvl="1" indent="-114300" algn="l" defTabSz="622300" rtl="0">
            <a:lnSpc>
              <a:spcPct val="90000"/>
            </a:lnSpc>
            <a:spcBef>
              <a:spcPct val="0"/>
            </a:spcBef>
            <a:spcAft>
              <a:spcPct val="15000"/>
            </a:spcAft>
            <a:buFont typeface="+mj-lt"/>
            <a:buAutoNum type="arabicPeriod"/>
          </a:pPr>
          <a:r>
            <a:rPr lang="en-US" sz="1400" b="0" i="0" kern="1200">
              <a:latin typeface="Arial"/>
              <a:cs typeface="Arial"/>
            </a:rPr>
            <a:t>  Lab Activity</a:t>
          </a:r>
        </a:p>
        <a:p>
          <a:pPr marL="114300" lvl="1" indent="-114300" algn="l" defTabSz="622300" rtl="0">
            <a:lnSpc>
              <a:spcPct val="90000"/>
            </a:lnSpc>
            <a:spcBef>
              <a:spcPct val="0"/>
            </a:spcBef>
            <a:spcAft>
              <a:spcPct val="15000"/>
            </a:spcAft>
            <a:buFont typeface="+mj-lt"/>
            <a:buAutoNum type="arabicPeriod"/>
          </a:pPr>
          <a:r>
            <a:rPr lang="en-US" sz="1400" b="0" i="0" kern="1200">
              <a:latin typeface="Arial"/>
              <a:cs typeface="Arial"/>
            </a:rPr>
            <a:t>  Mathematics /Quantitative Reasoning </a:t>
          </a:r>
          <a:r>
            <a:rPr lang="en-US" sz="1100" b="1" i="1" kern="1200">
              <a:solidFill>
                <a:schemeClr val="tx1"/>
              </a:solidFill>
              <a:latin typeface="Arial"/>
              <a:cs typeface="Arial"/>
            </a:rPr>
            <a:t>(Grade of "C-" or better)</a:t>
          </a:r>
          <a:endParaRPr lang="en-US" sz="1400" b="0" i="0" kern="1200">
            <a:latin typeface="Arial"/>
            <a:cs typeface="Arial"/>
          </a:endParaRPr>
        </a:p>
        <a:p>
          <a:pPr marL="114300" lvl="1" indent="-114300" algn="l" defTabSz="622300" rtl="0">
            <a:lnSpc>
              <a:spcPct val="90000"/>
            </a:lnSpc>
            <a:spcBef>
              <a:spcPct val="0"/>
            </a:spcBef>
            <a:spcAft>
              <a:spcPct val="15000"/>
            </a:spcAft>
            <a:buFont typeface="+mj-lt"/>
            <a:buAutoNum type="arabicPeriod"/>
          </a:pPr>
          <a:r>
            <a:rPr lang="en-US" sz="1400" b="0" i="0" kern="1200">
              <a:latin typeface="Arial"/>
              <a:cs typeface="Arial"/>
            </a:rPr>
            <a:t>  Science and Technology Synthesis (upper division)</a:t>
          </a:r>
        </a:p>
      </dsp:txBody>
      <dsp:txXfrm>
        <a:off x="0" y="1957888"/>
        <a:ext cx="5889763" cy="1587599"/>
      </dsp:txXfrm>
    </dsp:sp>
    <dsp:sp modelId="{BCFBFC71-A972-4AD5-BE98-633609D51A45}">
      <dsp:nvSpPr>
        <dsp:cNvPr id="0" name=""/>
        <dsp:cNvSpPr/>
      </dsp:nvSpPr>
      <dsp:spPr>
        <a:xfrm>
          <a:off x="294488" y="1622096"/>
          <a:ext cx="4111619" cy="645752"/>
        </a:xfrm>
        <a:prstGeom prst="roundRect">
          <a:avLst/>
        </a:prstGeom>
        <a:solidFill>
          <a:schemeClr val="accent6">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5833" tIns="0" rIns="155833" bIns="0" numCol="1" spcCol="1270" anchor="ctr" anchorCtr="0">
          <a:noAutofit/>
        </a:bodyPr>
        <a:lstStyle/>
        <a:p>
          <a:pPr marL="0" lvl="0" indent="0" algn="l" defTabSz="711200">
            <a:lnSpc>
              <a:spcPct val="90000"/>
            </a:lnSpc>
            <a:spcBef>
              <a:spcPct val="0"/>
            </a:spcBef>
            <a:spcAft>
              <a:spcPct val="35000"/>
            </a:spcAft>
            <a:buNone/>
          </a:pPr>
          <a:r>
            <a:rPr lang="en-US" sz="1600" b="1" i="0" kern="1200">
              <a:latin typeface="Arial"/>
              <a:cs typeface="Arial"/>
            </a:rPr>
            <a:t>GE Area B (12 units)</a:t>
          </a:r>
        </a:p>
      </dsp:txBody>
      <dsp:txXfrm>
        <a:off x="326011" y="1653619"/>
        <a:ext cx="4048573" cy="582706"/>
      </dsp:txXfrm>
    </dsp:sp>
    <dsp:sp modelId="{169246B7-45A8-427B-9AB7-06BAC09C54F1}">
      <dsp:nvSpPr>
        <dsp:cNvPr id="0" name=""/>
        <dsp:cNvSpPr/>
      </dsp:nvSpPr>
      <dsp:spPr>
        <a:xfrm>
          <a:off x="0" y="4015050"/>
          <a:ext cx="5889763" cy="1389149"/>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111" tIns="437388" rIns="457111" bIns="99568" numCol="1" spcCol="1270" anchor="t" anchorCtr="0">
          <a:noAutofit/>
        </a:bodyPr>
        <a:lstStyle/>
        <a:p>
          <a:pPr marL="114300" lvl="1" indent="-114300" algn="l" defTabSz="622300" rtl="0">
            <a:lnSpc>
              <a:spcPct val="90000"/>
            </a:lnSpc>
            <a:spcBef>
              <a:spcPct val="0"/>
            </a:spcBef>
            <a:spcAft>
              <a:spcPct val="15000"/>
            </a:spcAft>
            <a:buFont typeface="+mj-lt"/>
            <a:buAutoNum type="arabicPeriod"/>
          </a:pPr>
          <a:r>
            <a:rPr lang="en-US" sz="1400" b="0" i="0" kern="1200">
              <a:latin typeface="Arial"/>
              <a:cs typeface="Arial"/>
            </a:rPr>
            <a:t>  Visual and Performing Arts</a:t>
          </a:r>
        </a:p>
        <a:p>
          <a:pPr marL="114300" lvl="1" indent="-114300" algn="l" defTabSz="622300" rtl="0">
            <a:lnSpc>
              <a:spcPct val="90000"/>
            </a:lnSpc>
            <a:spcBef>
              <a:spcPct val="0"/>
            </a:spcBef>
            <a:spcAft>
              <a:spcPct val="15000"/>
            </a:spcAft>
            <a:buFont typeface="+mj-lt"/>
            <a:buAutoNum type="arabicPeriod"/>
          </a:pPr>
          <a:r>
            <a:rPr lang="en-US" sz="1400" b="0" i="0" kern="1200">
              <a:latin typeface="Arial"/>
              <a:cs typeface="Arial"/>
            </a:rPr>
            <a:t>  Literature, Modern Languages, Phil. and Civilization</a:t>
          </a:r>
        </a:p>
        <a:p>
          <a:pPr marL="228600" lvl="2" indent="-114300" algn="l" defTabSz="622300" rtl="0">
            <a:lnSpc>
              <a:spcPct val="90000"/>
            </a:lnSpc>
            <a:spcBef>
              <a:spcPct val="0"/>
            </a:spcBef>
            <a:spcAft>
              <a:spcPct val="15000"/>
            </a:spcAft>
            <a:buFont typeface="Arial" panose="020B0604020202020204" pitchFamily="34" charset="0"/>
            <a:buChar char="•"/>
          </a:pPr>
          <a:r>
            <a:rPr lang="en-US" sz="1400" b="0" i="0" kern="1200">
              <a:latin typeface="Arial"/>
              <a:cs typeface="Arial"/>
            </a:rPr>
            <a:t> Second course in C1 or C2</a:t>
          </a:r>
        </a:p>
        <a:p>
          <a:pPr marL="114300" lvl="1" indent="-114300" algn="l" defTabSz="622300" rtl="0">
            <a:lnSpc>
              <a:spcPct val="90000"/>
            </a:lnSpc>
            <a:spcBef>
              <a:spcPct val="0"/>
            </a:spcBef>
            <a:spcAft>
              <a:spcPct val="15000"/>
            </a:spcAft>
            <a:buFont typeface="+mj-lt"/>
            <a:buAutoNum type="arabicPeriod"/>
          </a:pPr>
          <a:r>
            <a:rPr lang="en-US" sz="1400" b="0" i="0" kern="1200">
              <a:latin typeface="Arial"/>
              <a:cs typeface="Arial"/>
            </a:rPr>
            <a:t>  Arts and Humanities Synthesis (upper division)</a:t>
          </a:r>
        </a:p>
      </dsp:txBody>
      <dsp:txXfrm>
        <a:off x="0" y="4015050"/>
        <a:ext cx="5889763" cy="1389149"/>
      </dsp:txXfrm>
    </dsp:sp>
    <dsp:sp modelId="{713AB60D-9CB3-4077-8C86-8BB9846967AB}">
      <dsp:nvSpPr>
        <dsp:cNvPr id="0" name=""/>
        <dsp:cNvSpPr/>
      </dsp:nvSpPr>
      <dsp:spPr>
        <a:xfrm>
          <a:off x="294488" y="3658888"/>
          <a:ext cx="4063630" cy="666122"/>
        </a:xfrm>
        <a:prstGeom prst="roundRect">
          <a:avLst/>
        </a:prstGeom>
        <a:gradFill rotWithShape="0">
          <a:gsLst>
            <a:gs pos="0">
              <a:schemeClr val="accent4">
                <a:lumMod val="60000"/>
                <a:lumOff val="40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5833" tIns="0" rIns="155833" bIns="0" numCol="1" spcCol="1270" anchor="ctr" anchorCtr="0">
          <a:noAutofit/>
        </a:bodyPr>
        <a:lstStyle/>
        <a:p>
          <a:pPr marL="0" lvl="0" indent="0" algn="l" defTabSz="711200">
            <a:lnSpc>
              <a:spcPct val="90000"/>
            </a:lnSpc>
            <a:spcBef>
              <a:spcPct val="0"/>
            </a:spcBef>
            <a:spcAft>
              <a:spcPct val="35000"/>
            </a:spcAft>
            <a:buNone/>
          </a:pPr>
          <a:r>
            <a:rPr lang="en-US" sz="1600" b="1" i="0" kern="1200">
              <a:latin typeface="Arial"/>
              <a:cs typeface="Arial"/>
            </a:rPr>
            <a:t>GE Area C (12 units)</a:t>
          </a:r>
        </a:p>
      </dsp:txBody>
      <dsp:txXfrm>
        <a:off x="327005" y="3691405"/>
        <a:ext cx="3998596" cy="6010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BBEAB-9708-4CEB-8600-B6E4D7ACC2E3}">
      <dsp:nvSpPr>
        <dsp:cNvPr id="0" name=""/>
        <dsp:cNvSpPr/>
      </dsp:nvSpPr>
      <dsp:spPr>
        <a:xfrm>
          <a:off x="0" y="335771"/>
          <a:ext cx="5325451" cy="1223774"/>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3314" tIns="437388" rIns="413314" bIns="99568" numCol="1" spcCol="1270" anchor="t" anchorCtr="0">
          <a:noAutofit/>
        </a:bodyPr>
        <a:lstStyle/>
        <a:p>
          <a:pPr marL="114300" lvl="1" indent="-114300" algn="l" defTabSz="622300" rtl="0">
            <a:lnSpc>
              <a:spcPct val="90000"/>
            </a:lnSpc>
            <a:spcBef>
              <a:spcPct val="0"/>
            </a:spcBef>
            <a:spcAft>
              <a:spcPct val="15000"/>
            </a:spcAft>
            <a:buFont typeface="+mj-lt"/>
            <a:buAutoNum type="arabicPeriod"/>
          </a:pPr>
          <a:r>
            <a:rPr lang="en-US" sz="1400" b="0" i="0" kern="1200">
              <a:latin typeface="Arial"/>
              <a:cs typeface="Arial"/>
            </a:rPr>
            <a:t>  U.S. History and American Ideals</a:t>
          </a:r>
          <a:endParaRPr lang="en-US" sz="1400" b="1" kern="1200"/>
        </a:p>
        <a:p>
          <a:pPr marL="114300" lvl="1" indent="-114300" algn="l" defTabSz="622300" rtl="0">
            <a:lnSpc>
              <a:spcPct val="90000"/>
            </a:lnSpc>
            <a:spcBef>
              <a:spcPct val="0"/>
            </a:spcBef>
            <a:spcAft>
              <a:spcPct val="15000"/>
            </a:spcAft>
            <a:buFont typeface="+mj-lt"/>
            <a:buAutoNum type="arabicPeriod"/>
          </a:pPr>
          <a:r>
            <a:rPr lang="en-US" sz="1400" b="0" i="0" kern="1200">
              <a:latin typeface="Arial"/>
              <a:cs typeface="Arial"/>
            </a:rPr>
            <a:t>  U.S. Constitution and CA Government</a:t>
          </a:r>
          <a:endParaRPr lang="en-US" sz="300" b="0" i="0" kern="1200">
            <a:solidFill>
              <a:schemeClr val="bg1"/>
            </a:solidFill>
            <a:latin typeface="Arial"/>
            <a:cs typeface="Arial"/>
          </a:endParaRPr>
        </a:p>
        <a:p>
          <a:pPr marL="57150" lvl="1" indent="-57150" algn="l" defTabSz="133350" rtl="0">
            <a:lnSpc>
              <a:spcPct val="90000"/>
            </a:lnSpc>
            <a:spcBef>
              <a:spcPct val="0"/>
            </a:spcBef>
            <a:spcAft>
              <a:spcPct val="15000"/>
            </a:spcAft>
            <a:buFont typeface="+mj-lt"/>
            <a:buAutoNum type="arabicPeriod"/>
          </a:pPr>
          <a:r>
            <a:rPr lang="en-US" sz="300" b="0" i="0" kern="1200">
              <a:solidFill>
                <a:schemeClr val="bg1"/>
              </a:solidFill>
              <a:latin typeface="Arial"/>
              <a:cs typeface="Arial"/>
            </a:rPr>
            <a:t> </a:t>
          </a:r>
          <a:r>
            <a:rPr lang="en-US" sz="100" b="0" i="0" kern="1200">
              <a:latin typeface="Arial"/>
              <a:cs typeface="Arial"/>
            </a:rPr>
            <a:t>     </a:t>
          </a:r>
          <a:endParaRPr lang="en-US" sz="1400" b="0" i="0" kern="1200">
            <a:latin typeface="Arial"/>
            <a:cs typeface="Arial"/>
          </a:endParaRPr>
        </a:p>
        <a:p>
          <a:pPr marL="114300" lvl="1" indent="-114300" algn="l" defTabSz="622300" rtl="0">
            <a:lnSpc>
              <a:spcPct val="90000"/>
            </a:lnSpc>
            <a:spcBef>
              <a:spcPct val="0"/>
            </a:spcBef>
            <a:spcAft>
              <a:spcPct val="15000"/>
            </a:spcAft>
            <a:buFont typeface="+mj-lt"/>
            <a:buAutoNum type="arabicPeriod"/>
          </a:pPr>
          <a:r>
            <a:rPr lang="en-US" sz="1400" b="0" i="0" kern="1200">
              <a:latin typeface="Arial"/>
              <a:cs typeface="Arial"/>
            </a:rPr>
            <a:t>  Social Science Synthesis (upper division)</a:t>
          </a:r>
        </a:p>
      </dsp:txBody>
      <dsp:txXfrm>
        <a:off x="0" y="335771"/>
        <a:ext cx="5325451" cy="1223774"/>
      </dsp:txXfrm>
    </dsp:sp>
    <dsp:sp modelId="{1522FA52-4623-42EE-ABC5-7A6AA5B086A1}">
      <dsp:nvSpPr>
        <dsp:cNvPr id="0" name=""/>
        <dsp:cNvSpPr/>
      </dsp:nvSpPr>
      <dsp:spPr>
        <a:xfrm>
          <a:off x="266272" y="28799"/>
          <a:ext cx="3754208" cy="616931"/>
        </a:xfrm>
        <a:prstGeom prst="roundRect">
          <a:avLst/>
        </a:prstGeom>
        <a:solidFill>
          <a:schemeClr val="accent5">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03" tIns="0" rIns="140903" bIns="0" numCol="1" spcCol="1270" anchor="ctr" anchorCtr="0">
          <a:noAutofit/>
        </a:bodyPr>
        <a:lstStyle/>
        <a:p>
          <a:pPr marL="0" lvl="0" indent="0" algn="l" defTabSz="711200" rtl="0">
            <a:lnSpc>
              <a:spcPct val="90000"/>
            </a:lnSpc>
            <a:spcBef>
              <a:spcPct val="0"/>
            </a:spcBef>
            <a:spcAft>
              <a:spcPct val="35000"/>
            </a:spcAft>
            <a:buNone/>
          </a:pPr>
          <a:r>
            <a:rPr lang="en-US" sz="1600" b="1" i="0" kern="1200" dirty="0">
              <a:latin typeface="Arial"/>
              <a:cs typeface="Arial"/>
            </a:rPr>
            <a:t>GE Area D (9 units)</a:t>
          </a:r>
        </a:p>
      </dsp:txBody>
      <dsp:txXfrm>
        <a:off x="296388" y="58915"/>
        <a:ext cx="3693976" cy="556699"/>
      </dsp:txXfrm>
    </dsp:sp>
    <dsp:sp modelId="{D68E0B97-1043-41B6-8225-335EBD07F58A}">
      <dsp:nvSpPr>
        <dsp:cNvPr id="0" name=""/>
        <dsp:cNvSpPr/>
      </dsp:nvSpPr>
      <dsp:spPr>
        <a:xfrm>
          <a:off x="0" y="2008738"/>
          <a:ext cx="5325451" cy="727649"/>
        </a:xfrm>
        <a:prstGeom prst="rect">
          <a:avLst/>
        </a:prstGeom>
        <a:solidFill>
          <a:schemeClr val="lt1">
            <a:alpha val="90000"/>
            <a:hueOff val="0"/>
            <a:satOff val="0"/>
            <a:lumOff val="0"/>
            <a:alphaOff val="0"/>
          </a:schemeClr>
        </a:solidFill>
        <a:ln w="6350" cap="flat" cmpd="sng" algn="ctr">
          <a:solidFill>
            <a:schemeClr val="accent5">
              <a:hueOff val="-3676672"/>
              <a:satOff val="-5114"/>
              <a:lumOff val="-196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3314" tIns="437388" rIns="413314" bIns="99568" numCol="1" spcCol="1270" anchor="t"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en-US" sz="1400" b="0" i="0" kern="1200">
              <a:latin typeface="Arial"/>
              <a:cs typeface="Arial"/>
            </a:rPr>
            <a:t>  Lifelong Learning and Self-Development</a:t>
          </a:r>
        </a:p>
      </dsp:txBody>
      <dsp:txXfrm>
        <a:off x="0" y="2008738"/>
        <a:ext cx="5325451" cy="727649"/>
      </dsp:txXfrm>
    </dsp:sp>
    <dsp:sp modelId="{BCFBFC71-A972-4AD5-BE98-633609D51A45}">
      <dsp:nvSpPr>
        <dsp:cNvPr id="0" name=""/>
        <dsp:cNvSpPr/>
      </dsp:nvSpPr>
      <dsp:spPr>
        <a:xfrm>
          <a:off x="266272" y="1672946"/>
          <a:ext cx="3717676" cy="645752"/>
        </a:xfrm>
        <a:prstGeom prst="roundRect">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03" tIns="0" rIns="140903" bIns="0" numCol="1" spcCol="1270" anchor="ctr" anchorCtr="0">
          <a:noAutofit/>
        </a:bodyPr>
        <a:lstStyle/>
        <a:p>
          <a:pPr marL="0" lvl="0" indent="0" algn="l" defTabSz="711200">
            <a:lnSpc>
              <a:spcPct val="90000"/>
            </a:lnSpc>
            <a:spcBef>
              <a:spcPct val="0"/>
            </a:spcBef>
            <a:spcAft>
              <a:spcPct val="35000"/>
            </a:spcAft>
            <a:buNone/>
          </a:pPr>
          <a:r>
            <a:rPr lang="en-US" sz="1600" b="1" i="0" kern="1200">
              <a:latin typeface="Arial"/>
              <a:cs typeface="Arial"/>
            </a:rPr>
            <a:t>GE Area E (3 units)</a:t>
          </a:r>
        </a:p>
      </dsp:txBody>
      <dsp:txXfrm>
        <a:off x="297795" y="1704469"/>
        <a:ext cx="3654630" cy="582706"/>
      </dsp:txXfrm>
    </dsp:sp>
    <dsp:sp modelId="{169246B7-45A8-427B-9AB7-06BAC09C54F1}">
      <dsp:nvSpPr>
        <dsp:cNvPr id="0" name=""/>
        <dsp:cNvSpPr/>
      </dsp:nvSpPr>
      <dsp:spPr>
        <a:xfrm>
          <a:off x="0" y="3205950"/>
          <a:ext cx="5325451" cy="727649"/>
        </a:xfrm>
        <a:prstGeom prst="rect">
          <a:avLst/>
        </a:prstGeom>
        <a:solidFill>
          <a:schemeClr val="lt1">
            <a:alpha val="90000"/>
            <a:hueOff val="0"/>
            <a:satOff val="0"/>
            <a:lumOff val="0"/>
            <a:alphaOff val="0"/>
          </a:schemeClr>
        </a:soli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13314" tIns="437388" rIns="413314" bIns="99568" numCol="1" spcCol="1270" anchor="t" anchorCtr="0">
          <a:noAutofit/>
        </a:bodyPr>
        <a:lstStyle/>
        <a:p>
          <a:pPr marL="114300" lvl="1" indent="-114300" algn="l" defTabSz="622300" rtl="0">
            <a:lnSpc>
              <a:spcPct val="90000"/>
            </a:lnSpc>
            <a:spcBef>
              <a:spcPct val="0"/>
            </a:spcBef>
            <a:spcAft>
              <a:spcPct val="15000"/>
            </a:spcAft>
            <a:buFont typeface="Arial" panose="020B0604020202020204" pitchFamily="34" charset="0"/>
            <a:buChar char="•"/>
          </a:pPr>
          <a:r>
            <a:rPr lang="en-US" sz="1400" b="0" i="0" kern="1200">
              <a:latin typeface="Arial"/>
              <a:cs typeface="Arial"/>
            </a:rPr>
            <a:t>  Ethnic Studies</a:t>
          </a:r>
        </a:p>
      </dsp:txBody>
      <dsp:txXfrm>
        <a:off x="0" y="3205950"/>
        <a:ext cx="5325451" cy="727649"/>
      </dsp:txXfrm>
    </dsp:sp>
    <dsp:sp modelId="{713AB60D-9CB3-4077-8C86-8BB9846967AB}">
      <dsp:nvSpPr>
        <dsp:cNvPr id="0" name=""/>
        <dsp:cNvSpPr/>
      </dsp:nvSpPr>
      <dsp:spPr>
        <a:xfrm>
          <a:off x="266272" y="2849788"/>
          <a:ext cx="3674284" cy="666122"/>
        </a:xfrm>
        <a:prstGeom prst="roundRect">
          <a:avLst/>
        </a:prstGeom>
        <a:solidFill>
          <a:srgbClr val="CCC9FA"/>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0903" tIns="0" rIns="140903" bIns="0" numCol="1" spcCol="1270" anchor="ctr" anchorCtr="0">
          <a:noAutofit/>
        </a:bodyPr>
        <a:lstStyle/>
        <a:p>
          <a:pPr marL="0" lvl="0" indent="0" algn="l" defTabSz="711200">
            <a:lnSpc>
              <a:spcPct val="90000"/>
            </a:lnSpc>
            <a:spcBef>
              <a:spcPct val="0"/>
            </a:spcBef>
            <a:spcAft>
              <a:spcPct val="35000"/>
            </a:spcAft>
            <a:buNone/>
          </a:pPr>
          <a:r>
            <a:rPr lang="en-US" sz="1600" b="1" i="0" kern="1200">
              <a:latin typeface="Arial"/>
              <a:cs typeface="Arial"/>
            </a:rPr>
            <a:t>GE Area F (3 units)</a:t>
          </a:r>
        </a:p>
      </dsp:txBody>
      <dsp:txXfrm>
        <a:off x="298789" y="2882305"/>
        <a:ext cx="3609250" cy="6010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5CF03-D903-4334-A55E-F3A7BB52E800}">
      <dsp:nvSpPr>
        <dsp:cNvPr id="0" name=""/>
        <dsp:cNvSpPr/>
      </dsp:nvSpPr>
      <dsp:spPr>
        <a:xfrm>
          <a:off x="0" y="-24321"/>
          <a:ext cx="3398608" cy="720236"/>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rgbClr val="C00000"/>
              </a:solidFill>
              <a:latin typeface="Arial"/>
              <a:cs typeface="Arial"/>
            </a:rPr>
            <a:t>Part-time Students</a:t>
          </a:r>
        </a:p>
        <a:p>
          <a:pPr marL="0" lvl="0" indent="0" algn="ctr" defTabSz="800100" rtl="0">
            <a:lnSpc>
              <a:spcPct val="90000"/>
            </a:lnSpc>
            <a:spcBef>
              <a:spcPct val="0"/>
            </a:spcBef>
            <a:spcAft>
              <a:spcPct val="35000"/>
            </a:spcAft>
            <a:buNone/>
          </a:pPr>
          <a:r>
            <a:rPr lang="en-US" sz="1800" kern="1200" dirty="0">
              <a:solidFill>
                <a:schemeClr val="tx1"/>
              </a:solidFill>
              <a:latin typeface="Arial"/>
              <a:cs typeface="Arial"/>
            </a:rPr>
            <a:t>1-6 or 7-11 units </a:t>
          </a:r>
          <a:endParaRPr lang="en-US" sz="1800" kern="1200" dirty="0">
            <a:solidFill>
              <a:schemeClr val="tx1"/>
            </a:solidFill>
          </a:endParaRPr>
        </a:p>
      </dsp:txBody>
      <dsp:txXfrm>
        <a:off x="0" y="-24321"/>
        <a:ext cx="3398608" cy="720236"/>
      </dsp:txXfrm>
    </dsp:sp>
    <dsp:sp modelId="{DB9F5DD4-76BF-4814-8907-1BD33F2F8B28}">
      <dsp:nvSpPr>
        <dsp:cNvPr id="0" name=""/>
        <dsp:cNvSpPr/>
      </dsp:nvSpPr>
      <dsp:spPr>
        <a:xfrm>
          <a:off x="0" y="748623"/>
          <a:ext cx="1699304" cy="758033"/>
        </a:xfrm>
        <a:prstGeom prst="rect">
          <a:avLst/>
        </a:prstGeom>
        <a:solidFill>
          <a:schemeClr val="accent6">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solidFill>
                <a:schemeClr val="accent6">
                  <a:lumMod val="40000"/>
                  <a:lumOff val="60000"/>
                </a:schemeClr>
              </a:solidFill>
              <a:latin typeface="Arial"/>
              <a:cs typeface="Arial"/>
            </a:rPr>
            <a:t>GE Synthesis Course(s) </a:t>
          </a:r>
        </a:p>
        <a:p>
          <a:pPr marL="0" lvl="0" indent="0" algn="ctr" defTabSz="622300" rtl="0">
            <a:lnSpc>
              <a:spcPct val="90000"/>
            </a:lnSpc>
            <a:spcBef>
              <a:spcPct val="0"/>
            </a:spcBef>
            <a:spcAft>
              <a:spcPct val="35000"/>
            </a:spcAft>
            <a:buNone/>
          </a:pPr>
          <a:r>
            <a:rPr lang="en-US" sz="1400" kern="1200" dirty="0">
              <a:solidFill>
                <a:schemeClr val="accent6">
                  <a:lumMod val="40000"/>
                  <a:lumOff val="60000"/>
                </a:schemeClr>
              </a:solidFill>
              <a:latin typeface="Arial"/>
              <a:cs typeface="Arial"/>
            </a:rPr>
            <a:t>B5, C3, D4</a:t>
          </a:r>
        </a:p>
      </dsp:txBody>
      <dsp:txXfrm>
        <a:off x="0" y="748623"/>
        <a:ext cx="1699304" cy="758033"/>
      </dsp:txXfrm>
    </dsp:sp>
    <dsp:sp modelId="{4F450C4C-8EA9-4C0D-A43C-FD79D32096CF}">
      <dsp:nvSpPr>
        <dsp:cNvPr id="0" name=""/>
        <dsp:cNvSpPr/>
      </dsp:nvSpPr>
      <dsp:spPr>
        <a:xfrm>
          <a:off x="1699304" y="748623"/>
          <a:ext cx="1699304" cy="758033"/>
        </a:xfrm>
        <a:prstGeom prst="rect">
          <a:avLst/>
        </a:prstGeom>
        <a:solidFill>
          <a:schemeClr val="accent5">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cs typeface="Arial"/>
            </a:rPr>
            <a:t>Major courses</a:t>
          </a:r>
        </a:p>
      </dsp:txBody>
      <dsp:txXfrm>
        <a:off x="1699304" y="748623"/>
        <a:ext cx="1699304" cy="758033"/>
      </dsp:txXfrm>
    </dsp:sp>
    <dsp:sp modelId="{F8670244-4AB4-4DCC-840F-C2AD51ED7F05}">
      <dsp:nvSpPr>
        <dsp:cNvPr id="0" name=""/>
        <dsp:cNvSpPr/>
      </dsp:nvSpPr>
      <dsp:spPr>
        <a:xfrm>
          <a:off x="0" y="1955466"/>
          <a:ext cx="3398608" cy="145355"/>
        </a:xfrm>
        <a:prstGeom prst="rect">
          <a:avLst/>
        </a:prstGeom>
        <a:no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FB6D8-38AA-48B6-8DE8-B1C5C5A21684}">
      <dsp:nvSpPr>
        <dsp:cNvPr id="0" name=""/>
        <dsp:cNvSpPr/>
      </dsp:nvSpPr>
      <dsp:spPr>
        <a:xfrm>
          <a:off x="4154" y="359932"/>
          <a:ext cx="1154137" cy="115413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cs typeface="Arial"/>
            </a:rPr>
            <a:t>Spring</a:t>
          </a:r>
        </a:p>
        <a:p>
          <a:pPr marL="114300" lvl="1" indent="-114300" algn="ctr" defTabSz="533400">
            <a:lnSpc>
              <a:spcPct val="90000"/>
            </a:lnSpc>
            <a:spcBef>
              <a:spcPct val="0"/>
            </a:spcBef>
            <a:spcAft>
              <a:spcPct val="15000"/>
            </a:spcAft>
            <a:buFontTx/>
            <a:buNone/>
          </a:pPr>
          <a:r>
            <a:rPr lang="en-US" sz="1200" kern="1200" dirty="0">
              <a:latin typeface="Arial"/>
              <a:cs typeface="Arial"/>
            </a:rPr>
            <a:t>12 units</a:t>
          </a:r>
        </a:p>
      </dsp:txBody>
      <dsp:txXfrm>
        <a:off x="173173" y="528951"/>
        <a:ext cx="816099" cy="816099"/>
      </dsp:txXfrm>
    </dsp:sp>
    <dsp:sp modelId="{B380C64B-7511-44FA-8B8C-C6122EDB850E}">
      <dsp:nvSpPr>
        <dsp:cNvPr id="0" name=""/>
        <dsp:cNvSpPr/>
      </dsp:nvSpPr>
      <dsp:spPr>
        <a:xfrm>
          <a:off x="1252007" y="602301"/>
          <a:ext cx="669399" cy="66939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340736" y="858279"/>
        <a:ext cx="491941" cy="157443"/>
      </dsp:txXfrm>
    </dsp:sp>
    <dsp:sp modelId="{D274F79C-5C3D-434D-AA6D-9DF02DBEE206}">
      <dsp:nvSpPr>
        <dsp:cNvPr id="0" name=""/>
        <dsp:cNvSpPr/>
      </dsp:nvSpPr>
      <dsp:spPr>
        <a:xfrm>
          <a:off x="2015123" y="359932"/>
          <a:ext cx="1154137" cy="115413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cs typeface="Arial"/>
            </a:rPr>
            <a:t>Summer</a:t>
          </a:r>
        </a:p>
        <a:p>
          <a:pPr marL="114300" lvl="1" indent="-114300" algn="ctr" defTabSz="533400">
            <a:lnSpc>
              <a:spcPct val="90000"/>
            </a:lnSpc>
            <a:spcBef>
              <a:spcPct val="0"/>
            </a:spcBef>
            <a:spcAft>
              <a:spcPct val="15000"/>
            </a:spcAft>
            <a:buNone/>
          </a:pPr>
          <a:r>
            <a:rPr lang="en-US" sz="1200" kern="1200" dirty="0">
              <a:latin typeface="Arial"/>
              <a:cs typeface="Arial"/>
            </a:rPr>
            <a:t> 6 units</a:t>
          </a:r>
        </a:p>
      </dsp:txBody>
      <dsp:txXfrm>
        <a:off x="2184142" y="528951"/>
        <a:ext cx="816099" cy="816099"/>
      </dsp:txXfrm>
    </dsp:sp>
    <dsp:sp modelId="{1FA3FFDE-4B2B-412A-BD74-2744E0BF183A}">
      <dsp:nvSpPr>
        <dsp:cNvPr id="0" name=""/>
        <dsp:cNvSpPr/>
      </dsp:nvSpPr>
      <dsp:spPr>
        <a:xfrm>
          <a:off x="3262977" y="602301"/>
          <a:ext cx="669399" cy="66939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351706" y="858279"/>
        <a:ext cx="491941" cy="157443"/>
      </dsp:txXfrm>
    </dsp:sp>
    <dsp:sp modelId="{9C8A67A0-29ED-4FF7-A0EB-6B186E9632C4}">
      <dsp:nvSpPr>
        <dsp:cNvPr id="0" name=""/>
        <dsp:cNvSpPr/>
      </dsp:nvSpPr>
      <dsp:spPr>
        <a:xfrm>
          <a:off x="4026093" y="359932"/>
          <a:ext cx="1154137" cy="115413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cs typeface="Arial"/>
            </a:rPr>
            <a:t>Fall</a:t>
          </a:r>
        </a:p>
        <a:p>
          <a:pPr marL="114300" lvl="1" indent="-114300" algn="ctr" defTabSz="533400">
            <a:lnSpc>
              <a:spcPct val="90000"/>
            </a:lnSpc>
            <a:spcBef>
              <a:spcPct val="0"/>
            </a:spcBef>
            <a:spcAft>
              <a:spcPct val="15000"/>
            </a:spcAft>
            <a:buFontTx/>
            <a:buNone/>
          </a:pPr>
          <a:r>
            <a:rPr lang="en-US" sz="1200" kern="1200" dirty="0">
              <a:latin typeface="Arial"/>
              <a:cs typeface="Arial"/>
            </a:rPr>
            <a:t>12 units</a:t>
          </a:r>
        </a:p>
      </dsp:txBody>
      <dsp:txXfrm>
        <a:off x="4195112" y="528951"/>
        <a:ext cx="816099" cy="816099"/>
      </dsp:txXfrm>
    </dsp:sp>
    <dsp:sp modelId="{8E76CF4D-728B-4DC8-8348-F41421E74523}">
      <dsp:nvSpPr>
        <dsp:cNvPr id="0" name=""/>
        <dsp:cNvSpPr/>
      </dsp:nvSpPr>
      <dsp:spPr>
        <a:xfrm>
          <a:off x="5273947" y="602301"/>
          <a:ext cx="669399" cy="66939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362676" y="740197"/>
        <a:ext cx="491941" cy="393607"/>
      </dsp:txXfrm>
    </dsp:sp>
    <dsp:sp modelId="{A0F1E1DF-6549-4BC8-91D7-B9249FB8AADF}">
      <dsp:nvSpPr>
        <dsp:cNvPr id="0" name=""/>
        <dsp:cNvSpPr/>
      </dsp:nvSpPr>
      <dsp:spPr>
        <a:xfrm>
          <a:off x="6037063" y="359932"/>
          <a:ext cx="1154137" cy="1154137"/>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a:cs typeface="Arial"/>
            </a:rPr>
            <a:t>Year</a:t>
          </a:r>
        </a:p>
        <a:p>
          <a:pPr marL="114300" lvl="1" indent="-114300" algn="ctr" defTabSz="533400">
            <a:lnSpc>
              <a:spcPct val="90000"/>
            </a:lnSpc>
            <a:spcBef>
              <a:spcPct val="0"/>
            </a:spcBef>
            <a:spcAft>
              <a:spcPct val="15000"/>
            </a:spcAft>
            <a:buFontTx/>
            <a:buNone/>
          </a:pPr>
          <a:r>
            <a:rPr lang="en-US" sz="1200" kern="1200">
              <a:latin typeface="Arial"/>
              <a:cs typeface="Arial"/>
            </a:rPr>
            <a:t>30 units</a:t>
          </a:r>
        </a:p>
      </dsp:txBody>
      <dsp:txXfrm>
        <a:off x="6206082" y="528951"/>
        <a:ext cx="816099" cy="8160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FB6D8-38AA-48B6-8DE8-B1C5C5A21684}">
      <dsp:nvSpPr>
        <dsp:cNvPr id="0" name=""/>
        <dsp:cNvSpPr/>
      </dsp:nvSpPr>
      <dsp:spPr>
        <a:xfrm>
          <a:off x="4154" y="359932"/>
          <a:ext cx="1154137" cy="1154137"/>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cs typeface="Arial"/>
            </a:rPr>
            <a:t>Spring</a:t>
          </a:r>
        </a:p>
        <a:p>
          <a:pPr marL="114300" lvl="1" indent="-114300" algn="ctr" defTabSz="533400">
            <a:lnSpc>
              <a:spcPct val="90000"/>
            </a:lnSpc>
            <a:spcBef>
              <a:spcPct val="0"/>
            </a:spcBef>
            <a:spcAft>
              <a:spcPct val="15000"/>
            </a:spcAft>
            <a:buFontTx/>
            <a:buNone/>
          </a:pPr>
          <a:r>
            <a:rPr lang="en-US" sz="1200" kern="1200">
              <a:latin typeface="Arial"/>
              <a:cs typeface="Arial"/>
            </a:rPr>
            <a:t>15 units</a:t>
          </a:r>
        </a:p>
      </dsp:txBody>
      <dsp:txXfrm>
        <a:off x="173173" y="528951"/>
        <a:ext cx="816099" cy="816099"/>
      </dsp:txXfrm>
    </dsp:sp>
    <dsp:sp modelId="{B380C64B-7511-44FA-8B8C-C6122EDB850E}">
      <dsp:nvSpPr>
        <dsp:cNvPr id="0" name=""/>
        <dsp:cNvSpPr/>
      </dsp:nvSpPr>
      <dsp:spPr>
        <a:xfrm>
          <a:off x="1252007" y="602301"/>
          <a:ext cx="669399" cy="669399"/>
        </a:xfrm>
        <a:prstGeom prst="mathPlus">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340736" y="858279"/>
        <a:ext cx="491941" cy="157443"/>
      </dsp:txXfrm>
    </dsp:sp>
    <dsp:sp modelId="{D274F79C-5C3D-434D-AA6D-9DF02DBEE206}">
      <dsp:nvSpPr>
        <dsp:cNvPr id="0" name=""/>
        <dsp:cNvSpPr/>
      </dsp:nvSpPr>
      <dsp:spPr>
        <a:xfrm>
          <a:off x="2015123" y="359932"/>
          <a:ext cx="1154137" cy="1154137"/>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cs typeface="Arial"/>
            </a:rPr>
            <a:t>Summer</a:t>
          </a:r>
        </a:p>
        <a:p>
          <a:pPr marL="114300" lvl="1" indent="-114300" algn="ctr" defTabSz="533400">
            <a:lnSpc>
              <a:spcPct val="90000"/>
            </a:lnSpc>
            <a:spcBef>
              <a:spcPct val="0"/>
            </a:spcBef>
            <a:spcAft>
              <a:spcPct val="15000"/>
            </a:spcAft>
            <a:buFontTx/>
            <a:buNone/>
          </a:pPr>
          <a:r>
            <a:rPr lang="en-US" sz="1200" kern="1200" dirty="0">
              <a:latin typeface="Arial"/>
              <a:cs typeface="Arial"/>
            </a:rPr>
            <a:t> 0 units</a:t>
          </a:r>
        </a:p>
      </dsp:txBody>
      <dsp:txXfrm>
        <a:off x="2184142" y="528951"/>
        <a:ext cx="816099" cy="816099"/>
      </dsp:txXfrm>
    </dsp:sp>
    <dsp:sp modelId="{1FA3FFDE-4B2B-412A-BD74-2744E0BF183A}">
      <dsp:nvSpPr>
        <dsp:cNvPr id="0" name=""/>
        <dsp:cNvSpPr/>
      </dsp:nvSpPr>
      <dsp:spPr>
        <a:xfrm>
          <a:off x="3262977" y="602301"/>
          <a:ext cx="669399" cy="669399"/>
        </a:xfrm>
        <a:prstGeom prst="mathPlus">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351706" y="858279"/>
        <a:ext cx="491941" cy="157443"/>
      </dsp:txXfrm>
    </dsp:sp>
    <dsp:sp modelId="{9C8A67A0-29ED-4FF7-A0EB-6B186E9632C4}">
      <dsp:nvSpPr>
        <dsp:cNvPr id="0" name=""/>
        <dsp:cNvSpPr/>
      </dsp:nvSpPr>
      <dsp:spPr>
        <a:xfrm>
          <a:off x="4026093" y="359932"/>
          <a:ext cx="1154137" cy="1154137"/>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cs typeface="Arial"/>
            </a:rPr>
            <a:t>Fall</a:t>
          </a:r>
        </a:p>
        <a:p>
          <a:pPr marL="114300" lvl="1" indent="-114300" algn="ctr" defTabSz="533400">
            <a:lnSpc>
              <a:spcPct val="90000"/>
            </a:lnSpc>
            <a:spcBef>
              <a:spcPct val="0"/>
            </a:spcBef>
            <a:spcAft>
              <a:spcPct val="15000"/>
            </a:spcAft>
            <a:buFontTx/>
            <a:buNone/>
          </a:pPr>
          <a:r>
            <a:rPr lang="en-US" sz="1200" kern="1200" dirty="0">
              <a:latin typeface="Arial"/>
              <a:cs typeface="Arial"/>
            </a:rPr>
            <a:t>15 units</a:t>
          </a:r>
        </a:p>
      </dsp:txBody>
      <dsp:txXfrm>
        <a:off x="4195112" y="528951"/>
        <a:ext cx="816099" cy="816099"/>
      </dsp:txXfrm>
    </dsp:sp>
    <dsp:sp modelId="{8E76CF4D-728B-4DC8-8348-F41421E74523}">
      <dsp:nvSpPr>
        <dsp:cNvPr id="0" name=""/>
        <dsp:cNvSpPr/>
      </dsp:nvSpPr>
      <dsp:spPr>
        <a:xfrm>
          <a:off x="5273947" y="602301"/>
          <a:ext cx="669399" cy="669399"/>
        </a:xfrm>
        <a:prstGeom prst="mathEqual">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362676" y="740197"/>
        <a:ext cx="491941" cy="393607"/>
      </dsp:txXfrm>
    </dsp:sp>
    <dsp:sp modelId="{A0F1E1DF-6549-4BC8-91D7-B9249FB8AADF}">
      <dsp:nvSpPr>
        <dsp:cNvPr id="0" name=""/>
        <dsp:cNvSpPr/>
      </dsp:nvSpPr>
      <dsp:spPr>
        <a:xfrm>
          <a:off x="6037063" y="359932"/>
          <a:ext cx="1154137" cy="1154137"/>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a:cs typeface="Arial"/>
            </a:rPr>
            <a:t>Year</a:t>
          </a:r>
        </a:p>
        <a:p>
          <a:pPr marL="114300" lvl="1" indent="-114300" algn="ctr" defTabSz="533400">
            <a:lnSpc>
              <a:spcPct val="90000"/>
            </a:lnSpc>
            <a:spcBef>
              <a:spcPct val="0"/>
            </a:spcBef>
            <a:spcAft>
              <a:spcPct val="15000"/>
            </a:spcAft>
            <a:buFontTx/>
            <a:buNone/>
          </a:pPr>
          <a:r>
            <a:rPr lang="en-US" sz="1200" kern="1200">
              <a:latin typeface="Arial"/>
              <a:cs typeface="Arial"/>
            </a:rPr>
            <a:t>30 units</a:t>
          </a:r>
        </a:p>
      </dsp:txBody>
      <dsp:txXfrm>
        <a:off x="6206082" y="528951"/>
        <a:ext cx="816099" cy="81609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8FB6D8-38AA-48B6-8DE8-B1C5C5A21684}">
      <dsp:nvSpPr>
        <dsp:cNvPr id="0" name=""/>
        <dsp:cNvSpPr/>
      </dsp:nvSpPr>
      <dsp:spPr>
        <a:xfrm>
          <a:off x="4154" y="359932"/>
          <a:ext cx="1154137" cy="115413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cs typeface="Arial"/>
            </a:rPr>
            <a:t>Spring</a:t>
          </a:r>
        </a:p>
        <a:p>
          <a:pPr marL="114300" lvl="1" indent="-114300" algn="ctr" defTabSz="533400">
            <a:lnSpc>
              <a:spcPct val="90000"/>
            </a:lnSpc>
            <a:spcBef>
              <a:spcPct val="0"/>
            </a:spcBef>
            <a:spcAft>
              <a:spcPct val="15000"/>
            </a:spcAft>
            <a:buFontTx/>
            <a:buNone/>
          </a:pPr>
          <a:r>
            <a:rPr lang="en-US" sz="1200" kern="1200" dirty="0">
              <a:latin typeface="Arial"/>
              <a:cs typeface="Arial"/>
            </a:rPr>
            <a:t>15 unit	</a:t>
          </a:r>
        </a:p>
      </dsp:txBody>
      <dsp:txXfrm>
        <a:off x="173173" y="528951"/>
        <a:ext cx="816099" cy="816099"/>
      </dsp:txXfrm>
    </dsp:sp>
    <dsp:sp modelId="{B380C64B-7511-44FA-8B8C-C6122EDB850E}">
      <dsp:nvSpPr>
        <dsp:cNvPr id="0" name=""/>
        <dsp:cNvSpPr/>
      </dsp:nvSpPr>
      <dsp:spPr>
        <a:xfrm>
          <a:off x="1252007" y="602301"/>
          <a:ext cx="669399" cy="669399"/>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340736" y="858279"/>
        <a:ext cx="491941" cy="157443"/>
      </dsp:txXfrm>
    </dsp:sp>
    <dsp:sp modelId="{D274F79C-5C3D-434D-AA6D-9DF02DBEE206}">
      <dsp:nvSpPr>
        <dsp:cNvPr id="0" name=""/>
        <dsp:cNvSpPr/>
      </dsp:nvSpPr>
      <dsp:spPr>
        <a:xfrm>
          <a:off x="2015123" y="359932"/>
          <a:ext cx="1154137" cy="115413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cs typeface="Arial"/>
            </a:rPr>
            <a:t>Summer</a:t>
          </a:r>
        </a:p>
        <a:p>
          <a:pPr marL="114300" lvl="1" indent="-114300" algn="ctr" defTabSz="533400">
            <a:lnSpc>
              <a:spcPct val="90000"/>
            </a:lnSpc>
            <a:spcBef>
              <a:spcPct val="0"/>
            </a:spcBef>
            <a:spcAft>
              <a:spcPct val="15000"/>
            </a:spcAft>
            <a:buFontTx/>
            <a:buNone/>
          </a:pPr>
          <a:r>
            <a:rPr lang="en-US" sz="1200" kern="1200" dirty="0">
              <a:latin typeface="Arial"/>
              <a:cs typeface="Arial"/>
            </a:rPr>
            <a:t> 3 units</a:t>
          </a:r>
        </a:p>
      </dsp:txBody>
      <dsp:txXfrm>
        <a:off x="2184142" y="528951"/>
        <a:ext cx="816099" cy="816099"/>
      </dsp:txXfrm>
    </dsp:sp>
    <dsp:sp modelId="{1FA3FFDE-4B2B-412A-BD74-2744E0BF183A}">
      <dsp:nvSpPr>
        <dsp:cNvPr id="0" name=""/>
        <dsp:cNvSpPr/>
      </dsp:nvSpPr>
      <dsp:spPr>
        <a:xfrm>
          <a:off x="3262977" y="602301"/>
          <a:ext cx="669399" cy="669399"/>
        </a:xfrm>
        <a:prstGeom prst="mathPlus">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351706" y="858279"/>
        <a:ext cx="491941" cy="157443"/>
      </dsp:txXfrm>
    </dsp:sp>
    <dsp:sp modelId="{9C8A67A0-29ED-4FF7-A0EB-6B186E9632C4}">
      <dsp:nvSpPr>
        <dsp:cNvPr id="0" name=""/>
        <dsp:cNvSpPr/>
      </dsp:nvSpPr>
      <dsp:spPr>
        <a:xfrm>
          <a:off x="4026093" y="359932"/>
          <a:ext cx="1154137" cy="115413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a:cs typeface="Arial"/>
            </a:rPr>
            <a:t>Fall</a:t>
          </a:r>
        </a:p>
        <a:p>
          <a:pPr marL="114300" lvl="1" indent="-114300" algn="ctr" defTabSz="533400">
            <a:lnSpc>
              <a:spcPct val="90000"/>
            </a:lnSpc>
            <a:spcBef>
              <a:spcPct val="0"/>
            </a:spcBef>
            <a:spcAft>
              <a:spcPct val="15000"/>
            </a:spcAft>
            <a:buFontTx/>
            <a:buNone/>
          </a:pPr>
          <a:r>
            <a:rPr lang="en-US" sz="1200" kern="1200" dirty="0">
              <a:latin typeface="Arial"/>
              <a:cs typeface="Arial"/>
            </a:rPr>
            <a:t>15 units</a:t>
          </a:r>
        </a:p>
      </dsp:txBody>
      <dsp:txXfrm>
        <a:off x="4195112" y="528951"/>
        <a:ext cx="816099" cy="816099"/>
      </dsp:txXfrm>
    </dsp:sp>
    <dsp:sp modelId="{8E76CF4D-728B-4DC8-8348-F41421E74523}">
      <dsp:nvSpPr>
        <dsp:cNvPr id="0" name=""/>
        <dsp:cNvSpPr/>
      </dsp:nvSpPr>
      <dsp:spPr>
        <a:xfrm>
          <a:off x="5273947" y="602301"/>
          <a:ext cx="669399" cy="669399"/>
        </a:xfrm>
        <a:prstGeom prst="mathEqual">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5362676" y="740197"/>
        <a:ext cx="491941" cy="393607"/>
      </dsp:txXfrm>
    </dsp:sp>
    <dsp:sp modelId="{A0F1E1DF-6549-4BC8-91D7-B9249FB8AADF}">
      <dsp:nvSpPr>
        <dsp:cNvPr id="0" name=""/>
        <dsp:cNvSpPr/>
      </dsp:nvSpPr>
      <dsp:spPr>
        <a:xfrm>
          <a:off x="6037063" y="359932"/>
          <a:ext cx="1154137" cy="115413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a:cs typeface="Arial"/>
            </a:rPr>
            <a:t>Year</a:t>
          </a:r>
        </a:p>
        <a:p>
          <a:pPr marL="114300" lvl="1" indent="-114300" algn="ctr" defTabSz="533400">
            <a:lnSpc>
              <a:spcPct val="90000"/>
            </a:lnSpc>
            <a:spcBef>
              <a:spcPct val="0"/>
            </a:spcBef>
            <a:spcAft>
              <a:spcPct val="15000"/>
            </a:spcAft>
            <a:buFontTx/>
            <a:buNone/>
          </a:pPr>
          <a:r>
            <a:rPr lang="en-US" sz="1200" kern="1200">
              <a:latin typeface="Arial"/>
              <a:cs typeface="Arial"/>
            </a:rPr>
            <a:t>30 units</a:t>
          </a:r>
        </a:p>
      </dsp:txBody>
      <dsp:txXfrm>
        <a:off x="6206082" y="528951"/>
        <a:ext cx="816099" cy="81609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C5CF03-D903-4334-A55E-F3A7BB52E800}">
      <dsp:nvSpPr>
        <dsp:cNvPr id="0" name=""/>
        <dsp:cNvSpPr/>
      </dsp:nvSpPr>
      <dsp:spPr>
        <a:xfrm>
          <a:off x="0" y="-24321"/>
          <a:ext cx="3398608" cy="720236"/>
        </a:xfrm>
        <a:prstGeom prst="rect">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dirty="0">
              <a:solidFill>
                <a:srgbClr val="C00000"/>
              </a:solidFill>
              <a:latin typeface="Arial"/>
              <a:cs typeface="Arial"/>
            </a:rPr>
            <a:t>Full-time Students</a:t>
          </a:r>
        </a:p>
        <a:p>
          <a:pPr marL="0" lvl="0" indent="0" algn="ctr" defTabSz="800100" rtl="0">
            <a:lnSpc>
              <a:spcPct val="90000"/>
            </a:lnSpc>
            <a:spcBef>
              <a:spcPct val="0"/>
            </a:spcBef>
            <a:spcAft>
              <a:spcPct val="35000"/>
            </a:spcAft>
            <a:buNone/>
          </a:pPr>
          <a:r>
            <a:rPr lang="en-US" sz="1800" kern="1200" dirty="0">
              <a:solidFill>
                <a:schemeClr val="tx1"/>
              </a:solidFill>
              <a:latin typeface="Arial"/>
              <a:cs typeface="Arial"/>
            </a:rPr>
            <a:t>12-15 units </a:t>
          </a:r>
          <a:endParaRPr lang="en-US" sz="1800" kern="1200" dirty="0">
            <a:solidFill>
              <a:schemeClr val="tx1"/>
            </a:solidFill>
          </a:endParaRPr>
        </a:p>
      </dsp:txBody>
      <dsp:txXfrm>
        <a:off x="0" y="-24321"/>
        <a:ext cx="3398608" cy="720236"/>
      </dsp:txXfrm>
    </dsp:sp>
    <dsp:sp modelId="{DB9F5DD4-76BF-4814-8907-1BD33F2F8B28}">
      <dsp:nvSpPr>
        <dsp:cNvPr id="0" name=""/>
        <dsp:cNvSpPr/>
      </dsp:nvSpPr>
      <dsp:spPr>
        <a:xfrm>
          <a:off x="0" y="748623"/>
          <a:ext cx="1699304" cy="758033"/>
        </a:xfrm>
        <a:prstGeom prst="rect">
          <a:avLst/>
        </a:prstGeom>
        <a:solidFill>
          <a:schemeClr val="accent6">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cs typeface="Arial"/>
            </a:rPr>
            <a:t>GE Synthesis Course(s) </a:t>
          </a:r>
        </a:p>
        <a:p>
          <a:pPr marL="0" lvl="0" indent="0" algn="ctr" defTabSz="622300" rtl="0">
            <a:lnSpc>
              <a:spcPct val="90000"/>
            </a:lnSpc>
            <a:spcBef>
              <a:spcPct val="0"/>
            </a:spcBef>
            <a:spcAft>
              <a:spcPct val="35000"/>
            </a:spcAft>
            <a:buNone/>
          </a:pPr>
          <a:r>
            <a:rPr lang="en-US" sz="1400" kern="1200" dirty="0">
              <a:latin typeface="Arial"/>
              <a:cs typeface="Arial"/>
            </a:rPr>
            <a:t>B5, C3, D4</a:t>
          </a:r>
        </a:p>
      </dsp:txBody>
      <dsp:txXfrm>
        <a:off x="0" y="748623"/>
        <a:ext cx="1699304" cy="758033"/>
      </dsp:txXfrm>
    </dsp:sp>
    <dsp:sp modelId="{4F450C4C-8EA9-4C0D-A43C-FD79D32096CF}">
      <dsp:nvSpPr>
        <dsp:cNvPr id="0" name=""/>
        <dsp:cNvSpPr/>
      </dsp:nvSpPr>
      <dsp:spPr>
        <a:xfrm>
          <a:off x="1699304" y="748623"/>
          <a:ext cx="1699304" cy="758033"/>
        </a:xfrm>
        <a:prstGeom prst="rect">
          <a:avLst/>
        </a:prstGeom>
        <a:solidFill>
          <a:schemeClr val="accent5">
            <a:lumMod val="20000"/>
            <a:lumOff val="80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Arial"/>
              <a:cs typeface="Arial"/>
            </a:rPr>
            <a:t>Major courses</a:t>
          </a:r>
        </a:p>
      </dsp:txBody>
      <dsp:txXfrm>
        <a:off x="1699304" y="748623"/>
        <a:ext cx="1699304" cy="758033"/>
      </dsp:txXfrm>
    </dsp:sp>
    <dsp:sp modelId="{F8670244-4AB4-4DCC-840F-C2AD51ED7F05}">
      <dsp:nvSpPr>
        <dsp:cNvPr id="0" name=""/>
        <dsp:cNvSpPr/>
      </dsp:nvSpPr>
      <dsp:spPr>
        <a:xfrm>
          <a:off x="0" y="1955466"/>
          <a:ext cx="3398608" cy="145355"/>
        </a:xfrm>
        <a:prstGeom prst="rect">
          <a:avLst/>
        </a:prstGeom>
        <a:no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C694C6D-7310-4CBB-AB0C-5E38C3885D8B}" type="datetimeFigureOut">
              <a:rPr lang="en-US" smtClean="0"/>
              <a:t>1/11/24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0CFEBB6-2291-40BD-A84A-0D35A7A636F6}" type="slidenum">
              <a:rPr lang="en-US" smtClean="0"/>
              <a:t>‹#›</a:t>
            </a:fld>
            <a:endParaRPr lang="en-US"/>
          </a:p>
        </p:txBody>
      </p:sp>
    </p:spTree>
    <p:extLst>
      <p:ext uri="{BB962C8B-B14F-4D97-AF65-F5344CB8AC3E}">
        <p14:creationId xmlns:p14="http://schemas.microsoft.com/office/powerpoint/2010/main" val="1368904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CFEBB6-2291-40BD-A84A-0D35A7A636F6}" type="slidenum">
              <a:rPr lang="en-US" smtClean="0"/>
              <a:t>2</a:t>
            </a:fld>
            <a:endParaRPr lang="en-US"/>
          </a:p>
        </p:txBody>
      </p:sp>
    </p:spTree>
    <p:extLst>
      <p:ext uri="{BB962C8B-B14F-4D97-AF65-F5344CB8AC3E}">
        <p14:creationId xmlns:p14="http://schemas.microsoft.com/office/powerpoint/2010/main" val="604775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CPP General Education requirements are designed to complement your major courses to help you succeed in your chosen field, adapt to a changing workplace, be an engaged citizen in your community, and become a lifelong learner. </a:t>
            </a:r>
          </a:p>
          <a:p>
            <a:endParaRPr lang="en-US" dirty="0">
              <a:cs typeface="Calibri"/>
            </a:endParaRPr>
          </a:p>
          <a:p>
            <a:r>
              <a:rPr lang="en-US" dirty="0">
                <a:cs typeface="Calibri"/>
              </a:rPr>
              <a:t>You may have completed all of your GE before you transferred, but you must still take 9 units of upper division courses.</a:t>
            </a:r>
          </a:p>
          <a:p>
            <a:endParaRPr lang="en-US" dirty="0">
              <a:cs typeface="Calibri"/>
            </a:endParaRPr>
          </a:p>
          <a:p>
            <a:pPr lvl="0"/>
            <a:r>
              <a:rPr lang="en-US" sz="1200" kern="1200" dirty="0">
                <a:solidFill>
                  <a:schemeClr val="tx1"/>
                </a:solidFill>
                <a:effectLst/>
                <a:latin typeface="+mn-lt"/>
                <a:ea typeface="+mn-ea"/>
                <a:cs typeface="+mn-cs"/>
              </a:rPr>
              <a:t>One important note for transfer students is that CPP changed the GE structure this year, but fall 2021 transfer students should follow the 2020-21 GE pattern you see here. </a:t>
            </a:r>
          </a:p>
          <a:p>
            <a:pPr lvl="0"/>
            <a:r>
              <a:rPr lang="en-US" sz="1200" kern="1200" dirty="0">
                <a:solidFill>
                  <a:schemeClr val="tx1"/>
                </a:solidFill>
                <a:effectLst/>
                <a:latin typeface="+mn-lt"/>
                <a:ea typeface="+mn-ea"/>
                <a:cs typeface="+mn-cs"/>
              </a:rPr>
              <a:t>When you see Area F on your academic planning documents: Ignore it, this is an incoming freshman requirement  </a:t>
            </a:r>
          </a:p>
          <a:p>
            <a:endParaRPr lang="en-US" dirty="0">
              <a:cs typeface="Calibri"/>
            </a:endParaRPr>
          </a:p>
        </p:txBody>
      </p:sp>
      <p:sp>
        <p:nvSpPr>
          <p:cNvPr id="4" name="Slide Number Placeholder 3"/>
          <p:cNvSpPr>
            <a:spLocks noGrp="1"/>
          </p:cNvSpPr>
          <p:nvPr>
            <p:ph type="sldNum" sz="quarter" idx="10"/>
          </p:nvPr>
        </p:nvSpPr>
        <p:spPr/>
        <p:txBody>
          <a:bodyPr/>
          <a:lstStyle/>
          <a:p>
            <a:fld id="{E0CFEBB6-2291-40BD-A84A-0D35A7A636F6}" type="slidenum">
              <a:rPr lang="en-US" smtClean="0"/>
              <a:t>13</a:t>
            </a:fld>
            <a:endParaRPr lang="en-US"/>
          </a:p>
        </p:txBody>
      </p:sp>
    </p:spTree>
    <p:extLst>
      <p:ext uri="{BB962C8B-B14F-4D97-AF65-F5344CB8AC3E}">
        <p14:creationId xmlns:p14="http://schemas.microsoft.com/office/powerpoint/2010/main" val="1141885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And additional tool that will be helpful for you to use as you register for classes is your Transfer Credit Report. Your transfer credit report is a record of the courses that you are transferring into the institution and what requirements those courses will fulfill here. It will also include test scores such as AP and IB scores as well.</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Depending on when you submitted your final transcripts to Cal Poly Pomona, your TCR may not be completed by the time of your orientation date. To help your advisor know what classes you’ve taken, have a copy of your unofficial transcripts handy during advising and registration.</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The MOST important tool that you will have is the Degree Progress Report (DPR)!</a:t>
            </a:r>
            <a:endParaRPr lang="en-US" b="1" dirty="0"/>
          </a:p>
        </p:txBody>
      </p:sp>
      <p:sp>
        <p:nvSpPr>
          <p:cNvPr id="4" name="Slide Number Placeholder 3"/>
          <p:cNvSpPr>
            <a:spLocks noGrp="1"/>
          </p:cNvSpPr>
          <p:nvPr>
            <p:ph type="sldNum" sz="quarter" idx="10"/>
          </p:nvPr>
        </p:nvSpPr>
        <p:spPr/>
        <p:txBody>
          <a:bodyPr/>
          <a:lstStyle/>
          <a:p>
            <a:fld id="{E0CFEBB6-2291-40BD-A84A-0D35A7A636F6}" type="slidenum">
              <a:rPr lang="en-US" smtClean="0"/>
              <a:t>14</a:t>
            </a:fld>
            <a:endParaRPr lang="en-US"/>
          </a:p>
        </p:txBody>
      </p:sp>
    </p:spTree>
    <p:extLst>
      <p:ext uri="{BB962C8B-B14F-4D97-AF65-F5344CB8AC3E}">
        <p14:creationId xmlns:p14="http://schemas.microsoft.com/office/powerpoint/2010/main" val="54511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Instruction modes are pre-set so you don’t get to choose how to attend.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3B0CF2-7F87-4E02-A248-870047730F9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6674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CFEBB6-2291-40BD-A84A-0D35A7A636F6}" type="slidenum">
              <a:rPr lang="en-US" smtClean="0"/>
              <a:t>17</a:t>
            </a:fld>
            <a:endParaRPr lang="en-US"/>
          </a:p>
        </p:txBody>
      </p:sp>
    </p:spTree>
    <p:extLst>
      <p:ext uri="{BB962C8B-B14F-4D97-AF65-F5344CB8AC3E}">
        <p14:creationId xmlns:p14="http://schemas.microsoft.com/office/powerpoint/2010/main" val="3355701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69BC02-F436-0E40-9BF4-60FF4841F187}" type="slidenum">
              <a:rPr lang="en-US" smtClean="0"/>
              <a:t>18</a:t>
            </a:fld>
            <a:endParaRPr lang="en-US"/>
          </a:p>
        </p:txBody>
      </p:sp>
    </p:spTree>
    <p:extLst>
      <p:ext uri="{BB962C8B-B14F-4D97-AF65-F5344CB8AC3E}">
        <p14:creationId xmlns:p14="http://schemas.microsoft.com/office/powerpoint/2010/main" val="1919845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 these slides for future reference!</a:t>
            </a:r>
          </a:p>
        </p:txBody>
      </p:sp>
      <p:sp>
        <p:nvSpPr>
          <p:cNvPr id="4" name="Slide Number Placeholder 3"/>
          <p:cNvSpPr>
            <a:spLocks noGrp="1"/>
          </p:cNvSpPr>
          <p:nvPr>
            <p:ph type="sldNum" sz="quarter" idx="5"/>
          </p:nvPr>
        </p:nvSpPr>
        <p:spPr/>
        <p:txBody>
          <a:bodyPr/>
          <a:lstStyle/>
          <a:p>
            <a:fld id="{E0CFEBB6-2291-40BD-A84A-0D35A7A636F6}" type="slidenum">
              <a:rPr lang="en-US" smtClean="0"/>
              <a:t>19</a:t>
            </a:fld>
            <a:endParaRPr lang="en-US"/>
          </a:p>
        </p:txBody>
      </p:sp>
    </p:spTree>
    <p:extLst>
      <p:ext uri="{BB962C8B-B14F-4D97-AF65-F5344CB8AC3E}">
        <p14:creationId xmlns:p14="http://schemas.microsoft.com/office/powerpoint/2010/main" val="302443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Pronoun examples: </a:t>
            </a:r>
            <a:r>
              <a:rPr lang="en-US" sz="1200" b="0" dirty="0"/>
              <a:t>They/Them/Theirs, She/Her/Hers, He/Him/His, etc.</a:t>
            </a:r>
          </a:p>
          <a:p>
            <a:endParaRPr lang="en-US" dirty="0"/>
          </a:p>
        </p:txBody>
      </p:sp>
      <p:sp>
        <p:nvSpPr>
          <p:cNvPr id="4" name="Slide Number Placeholder 3"/>
          <p:cNvSpPr>
            <a:spLocks noGrp="1"/>
          </p:cNvSpPr>
          <p:nvPr>
            <p:ph type="sldNum" sz="quarter" idx="5"/>
          </p:nvPr>
        </p:nvSpPr>
        <p:spPr/>
        <p:txBody>
          <a:bodyPr/>
          <a:lstStyle/>
          <a:p>
            <a:fld id="{E0CFEBB6-2291-40BD-A84A-0D35A7A636F6}" type="slidenum">
              <a:rPr lang="en-US" smtClean="0"/>
              <a:t>3</a:t>
            </a:fld>
            <a:endParaRPr lang="en-US"/>
          </a:p>
        </p:txBody>
      </p:sp>
    </p:spTree>
    <p:extLst>
      <p:ext uri="{BB962C8B-B14F-4D97-AF65-F5344CB8AC3E}">
        <p14:creationId xmlns:p14="http://schemas.microsoft.com/office/powerpoint/2010/main" val="3652745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CFEBB6-2291-40BD-A84A-0D35A7A636F6}" type="slidenum">
              <a:rPr lang="en-US" smtClean="0"/>
              <a:t>5</a:t>
            </a:fld>
            <a:endParaRPr lang="en-US"/>
          </a:p>
        </p:txBody>
      </p:sp>
    </p:spTree>
    <p:extLst>
      <p:ext uri="{BB962C8B-B14F-4D97-AF65-F5344CB8AC3E}">
        <p14:creationId xmlns:p14="http://schemas.microsoft.com/office/powerpoint/2010/main" val="2224421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change your subplan/option by filling out the ”Change of Major or Option” </a:t>
            </a:r>
            <a:r>
              <a:rPr lang="en-US" dirty="0" err="1"/>
              <a:t>eform</a:t>
            </a:r>
            <a:r>
              <a:rPr lang="en-US" dirty="0"/>
              <a:t> located on the Registrar’s Office website.</a:t>
            </a:r>
          </a:p>
          <a:p>
            <a:r>
              <a:rPr lang="en-US" dirty="0"/>
              <a:t>This form can be submitted as early as summer 2024 (after you’ve completed a semester at CPP)</a:t>
            </a:r>
          </a:p>
        </p:txBody>
      </p:sp>
      <p:sp>
        <p:nvSpPr>
          <p:cNvPr id="4" name="Slide Number Placeholder 3"/>
          <p:cNvSpPr>
            <a:spLocks noGrp="1"/>
          </p:cNvSpPr>
          <p:nvPr>
            <p:ph type="sldNum" sz="quarter" idx="5"/>
          </p:nvPr>
        </p:nvSpPr>
        <p:spPr/>
        <p:txBody>
          <a:bodyPr/>
          <a:lstStyle/>
          <a:p>
            <a:fld id="{E0CFEBB6-2291-40BD-A84A-0D35A7A636F6}" type="slidenum">
              <a:rPr lang="en-US" smtClean="0"/>
              <a:t>6</a:t>
            </a:fld>
            <a:endParaRPr lang="en-US"/>
          </a:p>
        </p:txBody>
      </p:sp>
    </p:spTree>
    <p:extLst>
      <p:ext uri="{BB962C8B-B14F-4D97-AF65-F5344CB8AC3E}">
        <p14:creationId xmlns:p14="http://schemas.microsoft.com/office/powerpoint/2010/main" val="72504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change your subplan/option by filling out the ”Change of Major or Option” </a:t>
            </a:r>
            <a:r>
              <a:rPr lang="en-US" dirty="0" err="1"/>
              <a:t>eform</a:t>
            </a:r>
            <a:r>
              <a:rPr lang="en-US" dirty="0"/>
              <a:t> located on the Registrar’s Office website.</a:t>
            </a:r>
          </a:p>
          <a:p>
            <a:r>
              <a:rPr lang="en-US" dirty="0"/>
              <a:t>This form can be submitted as early as summer 2024 (after you’ve completed a semester at CPP)</a:t>
            </a:r>
          </a:p>
          <a:p>
            <a:endParaRPr lang="en-US" dirty="0"/>
          </a:p>
        </p:txBody>
      </p:sp>
      <p:sp>
        <p:nvSpPr>
          <p:cNvPr id="4" name="Slide Number Placeholder 3"/>
          <p:cNvSpPr>
            <a:spLocks noGrp="1"/>
          </p:cNvSpPr>
          <p:nvPr>
            <p:ph type="sldNum" sz="quarter" idx="5"/>
          </p:nvPr>
        </p:nvSpPr>
        <p:spPr/>
        <p:txBody>
          <a:bodyPr/>
          <a:lstStyle/>
          <a:p>
            <a:fld id="{E0CFEBB6-2291-40BD-A84A-0D35A7A636F6}" type="slidenum">
              <a:rPr lang="en-US" smtClean="0"/>
              <a:t>7</a:t>
            </a:fld>
            <a:endParaRPr lang="en-US"/>
          </a:p>
        </p:txBody>
      </p:sp>
    </p:spTree>
    <p:extLst>
      <p:ext uri="{BB962C8B-B14F-4D97-AF65-F5344CB8AC3E}">
        <p14:creationId xmlns:p14="http://schemas.microsoft.com/office/powerpoint/2010/main" val="2295238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CFEBB6-2291-40BD-A84A-0D35A7A636F6}" type="slidenum">
              <a:rPr lang="en-US" smtClean="0"/>
              <a:t>8</a:t>
            </a:fld>
            <a:endParaRPr lang="en-US"/>
          </a:p>
        </p:txBody>
      </p:sp>
    </p:spTree>
    <p:extLst>
      <p:ext uri="{BB962C8B-B14F-4D97-AF65-F5344CB8AC3E}">
        <p14:creationId xmlns:p14="http://schemas.microsoft.com/office/powerpoint/2010/main" val="2813978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You can find the curriculum to any major on the catalog.</a:t>
            </a:r>
          </a:p>
          <a:p>
            <a:r>
              <a:rPr lang="en-US" dirty="0"/>
              <a:t>Be sure to use the appropriate catalog year, which should align with the academic year that you started the program, and then continue using the SAME curriculum year through graduation.</a:t>
            </a:r>
          </a:p>
        </p:txBody>
      </p:sp>
      <p:sp>
        <p:nvSpPr>
          <p:cNvPr id="4" name="Slide Number Placeholder 3"/>
          <p:cNvSpPr>
            <a:spLocks noGrp="1"/>
          </p:cNvSpPr>
          <p:nvPr>
            <p:ph type="sldNum" sz="quarter" idx="5"/>
          </p:nvPr>
        </p:nvSpPr>
        <p:spPr/>
        <p:txBody>
          <a:bodyPr/>
          <a:lstStyle/>
          <a:p>
            <a:fld id="{E0CFEBB6-2291-40BD-A84A-0D35A7A636F6}" type="slidenum">
              <a:rPr lang="en-US" smtClean="0"/>
              <a:t>9</a:t>
            </a:fld>
            <a:endParaRPr lang="en-US"/>
          </a:p>
        </p:txBody>
      </p:sp>
    </p:spTree>
    <p:extLst>
      <p:ext uri="{BB962C8B-B14F-4D97-AF65-F5344CB8AC3E}">
        <p14:creationId xmlns:p14="http://schemas.microsoft.com/office/powerpoint/2010/main" val="2935551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CFEBB6-2291-40BD-A84A-0D35A7A636F6}" type="slidenum">
              <a:rPr lang="en-US" smtClean="0"/>
              <a:t>11</a:t>
            </a:fld>
            <a:endParaRPr lang="en-US"/>
          </a:p>
        </p:txBody>
      </p:sp>
    </p:spTree>
    <p:extLst>
      <p:ext uri="{BB962C8B-B14F-4D97-AF65-F5344CB8AC3E}">
        <p14:creationId xmlns:p14="http://schemas.microsoft.com/office/powerpoint/2010/main" val="1474773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cs typeface="Calibri"/>
              </a:rPr>
              <a:t>One important thing to keep in mind when you’re deciding how many credits you should take is that everything that you register for today can be undone. </a:t>
            </a:r>
          </a:p>
          <a:p>
            <a:r>
              <a:rPr lang="en-US" dirty="0">
                <a:cs typeface="Calibri"/>
              </a:rPr>
              <a:t>If you decide to drop half of your classes, you can freely do so anytime before Feb. 2nd, but the l</a:t>
            </a:r>
            <a:r>
              <a:rPr lang="en-US" dirty="0"/>
              <a:t>ast day to drop and receive 100% refund is Jan. 19th</a:t>
            </a:r>
            <a:endParaRPr lang="en-US" dirty="0">
              <a:cs typeface="Calibri"/>
            </a:endParaRPr>
          </a:p>
          <a:p>
            <a:endParaRPr lang="en-US" dirty="0">
              <a:cs typeface="Calibri"/>
            </a:endParaRPr>
          </a:p>
          <a:p>
            <a:r>
              <a:rPr lang="en-US" dirty="0"/>
              <a:t>Reminder that add/drop ends Feb 2</a:t>
            </a:r>
            <a:r>
              <a:rPr lang="en-US" baseline="30000" dirty="0"/>
              <a:t>nd</a:t>
            </a:r>
            <a:r>
              <a:rPr lang="en-US" dirty="0"/>
              <a:t>, so you can attend the first full week of classes before making a decision about whether to take 12 or 15 credits.</a:t>
            </a:r>
            <a:endParaRPr lang="en-US" sz="1200" b="0" i="0" kern="1200" dirty="0">
              <a:solidFill>
                <a:schemeClr val="tx1"/>
              </a:solidFill>
              <a:effectLst/>
              <a:latin typeface="+mn-lt"/>
              <a:ea typeface="+mn-ea"/>
              <a:cs typeface="+mn-cs"/>
            </a:endParaRPr>
          </a:p>
          <a:p>
            <a:endParaRPr lang="en-US" b="0" i="0" kern="1200" dirty="0">
              <a:latin typeface="+mn-lt"/>
              <a:cs typeface="Calibri"/>
            </a:endParaRPr>
          </a:p>
          <a:p>
            <a:endParaRPr lang="en-US" dirty="0"/>
          </a:p>
          <a:p>
            <a:endParaRPr lang="en-US" dirty="0"/>
          </a:p>
        </p:txBody>
      </p:sp>
      <p:sp>
        <p:nvSpPr>
          <p:cNvPr id="4" name="Slide Number Placeholder 3"/>
          <p:cNvSpPr>
            <a:spLocks noGrp="1"/>
          </p:cNvSpPr>
          <p:nvPr>
            <p:ph type="sldNum" sz="quarter" idx="10"/>
          </p:nvPr>
        </p:nvSpPr>
        <p:spPr/>
        <p:txBody>
          <a:bodyPr/>
          <a:lstStyle/>
          <a:p>
            <a:fld id="{E0CFEBB6-2291-40BD-A84A-0D35A7A636F6}" type="slidenum">
              <a:rPr lang="en-US" smtClean="0"/>
              <a:t>12</a:t>
            </a:fld>
            <a:endParaRPr lang="en-US"/>
          </a:p>
        </p:txBody>
      </p:sp>
    </p:spTree>
    <p:extLst>
      <p:ext uri="{BB962C8B-B14F-4D97-AF65-F5344CB8AC3E}">
        <p14:creationId xmlns:p14="http://schemas.microsoft.com/office/powerpoint/2010/main" val="373152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0655D0-0C63-4C7A-8AF1-CF40F3922355}" type="datetimeFigureOut">
              <a:rPr lang="en-US" smtClean="0"/>
              <a:pPr>
                <a:defRPr/>
              </a:pPr>
              <a:t>1/11/24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4BD12CD-DFE2-4495-8842-BDE34D698497}" type="slidenum">
              <a:rPr lang="en-US" smtClean="0"/>
              <a:pPr>
                <a:defRPr/>
              </a:pPr>
              <a:t>‹#›</a:t>
            </a:fld>
            <a:endParaRPr lang="en-US"/>
          </a:p>
        </p:txBody>
      </p:sp>
    </p:spTree>
    <p:extLst>
      <p:ext uri="{BB962C8B-B14F-4D97-AF65-F5344CB8AC3E}">
        <p14:creationId xmlns:p14="http://schemas.microsoft.com/office/powerpoint/2010/main" val="2919334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CD64E60-5E2F-4FCB-823E-14DC2A944DD0}" type="datetimeFigureOut">
              <a:rPr lang="en-US" smtClean="0"/>
              <a:pPr>
                <a:defRPr/>
              </a:pPr>
              <a:t>1/11/24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0A899CA-1919-46ED-AD70-A5A9903966FC}" type="slidenum">
              <a:rPr lang="en-US" smtClean="0"/>
              <a:pPr>
                <a:defRPr/>
              </a:pPr>
              <a:t>‹#›</a:t>
            </a:fld>
            <a:endParaRPr lang="en-US"/>
          </a:p>
        </p:txBody>
      </p:sp>
    </p:spTree>
    <p:extLst>
      <p:ext uri="{BB962C8B-B14F-4D97-AF65-F5344CB8AC3E}">
        <p14:creationId xmlns:p14="http://schemas.microsoft.com/office/powerpoint/2010/main" val="4247746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6B7B208-B1F4-4A14-8BEF-52DCF191B0A9}" type="datetimeFigureOut">
              <a:rPr lang="en-US" smtClean="0"/>
              <a:pPr>
                <a:defRPr/>
              </a:pPr>
              <a:t>1/11/24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054FD9B-2B76-4E52-8AB8-33F3A1FA84DB}" type="slidenum">
              <a:rPr lang="en-US" smtClean="0"/>
              <a:pPr>
                <a:defRPr/>
              </a:pPr>
              <a:t>‹#›</a:t>
            </a:fld>
            <a:endParaRPr lang="en-US"/>
          </a:p>
        </p:txBody>
      </p:sp>
    </p:spTree>
    <p:extLst>
      <p:ext uri="{BB962C8B-B14F-4D97-AF65-F5344CB8AC3E}">
        <p14:creationId xmlns:p14="http://schemas.microsoft.com/office/powerpoint/2010/main" val="1599846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72074" y="2565400"/>
            <a:ext cx="5495926" cy="1828800"/>
          </a:xfrm>
        </p:spPr>
        <p:txBody>
          <a:bodyPr anchor="b">
            <a:noAutofit/>
          </a:bodyPr>
          <a:lstStyle>
            <a:lvl1pPr algn="l">
              <a:defRPr sz="4800"/>
            </a:lvl1pPr>
          </a:lstStyle>
          <a:p>
            <a:r>
              <a:rPr lang="en-US"/>
              <a:t>Title is Rockwell 48 </a:t>
            </a:r>
            <a:r>
              <a:rPr lang="en-US" err="1"/>
              <a:t>pt</a:t>
            </a:r>
            <a:endParaRPr lang="en-US"/>
          </a:p>
        </p:txBody>
      </p:sp>
      <p:sp>
        <p:nvSpPr>
          <p:cNvPr id="3" name="Subtitle 2"/>
          <p:cNvSpPr>
            <a:spLocks noGrp="1"/>
          </p:cNvSpPr>
          <p:nvPr>
            <p:ph type="subTitle" idx="1" hasCustomPrompt="1"/>
          </p:nvPr>
        </p:nvSpPr>
        <p:spPr>
          <a:xfrm>
            <a:off x="5172074" y="5111750"/>
            <a:ext cx="5495926" cy="43815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is in Arial Bold 24 </a:t>
            </a:r>
            <a:r>
              <a:rPr lang="en-US" err="1"/>
              <a:t>pt</a:t>
            </a:r>
            <a:endParaRPr lang="en-US"/>
          </a:p>
        </p:txBody>
      </p:sp>
      <p:sp>
        <p:nvSpPr>
          <p:cNvPr id="6" name="Slide Number Placeholder 5"/>
          <p:cNvSpPr>
            <a:spLocks noGrp="1"/>
          </p:cNvSpPr>
          <p:nvPr>
            <p:ph type="sldNum" sz="quarter" idx="12"/>
          </p:nvPr>
        </p:nvSpPr>
        <p:spPr/>
        <p:txBody>
          <a:bodyPr/>
          <a:lstStyle/>
          <a:p>
            <a:fld id="{89A07FDE-CF23-4DF4-993F-F0A8407421BC}" type="slidenum">
              <a:rPr lang="en-US" smtClean="0"/>
              <a:t>‹#›</a:t>
            </a:fld>
            <a:endParaRPr lang="en-US"/>
          </a:p>
        </p:txBody>
      </p:sp>
      <p:sp>
        <p:nvSpPr>
          <p:cNvPr id="5" name="Text Placeholder 4"/>
          <p:cNvSpPr>
            <a:spLocks noGrp="1"/>
          </p:cNvSpPr>
          <p:nvPr>
            <p:ph type="body" sz="quarter" idx="13" hasCustomPrompt="1"/>
          </p:nvPr>
        </p:nvSpPr>
        <p:spPr>
          <a:xfrm>
            <a:off x="5172074" y="5549900"/>
            <a:ext cx="5495926" cy="449263"/>
          </a:xfrm>
        </p:spPr>
        <p:txBody>
          <a:bodyPr/>
          <a:lstStyle>
            <a:lvl1pPr marL="0" indent="0">
              <a:buNone/>
              <a:defRPr sz="2200" b="0" baseline="0"/>
            </a:lvl1pPr>
          </a:lstStyle>
          <a:p>
            <a:pPr lvl="0"/>
            <a:r>
              <a:rPr lang="en-US"/>
              <a:t>Second subtitle in Arial 22 </a:t>
            </a:r>
            <a:r>
              <a:rPr lang="en-US" err="1"/>
              <a:t>pt</a:t>
            </a:r>
            <a:endParaRPr lang="en-US"/>
          </a:p>
        </p:txBody>
      </p:sp>
      <p:sp>
        <p:nvSpPr>
          <p:cNvPr id="4" name="TextBox 3"/>
          <p:cNvSpPr txBox="1"/>
          <p:nvPr userDrawn="1"/>
        </p:nvSpPr>
        <p:spPr>
          <a:xfrm>
            <a:off x="428625" y="4029074"/>
            <a:ext cx="1514475" cy="338554"/>
          </a:xfrm>
          <a:prstGeom prst="rect">
            <a:avLst/>
          </a:prstGeom>
          <a:noFill/>
        </p:spPr>
        <p:txBody>
          <a:bodyPr wrap="square" rtlCol="0">
            <a:spAutoFit/>
          </a:bodyPr>
          <a:lstStyle/>
          <a:p>
            <a:r>
              <a:rPr lang="en-US" sz="800">
                <a:solidFill>
                  <a:schemeClr val="bg1"/>
                </a:solidFill>
                <a:latin typeface="Arial" panose="020B0604020202020204" pitchFamily="34" charset="0"/>
                <a:cs typeface="Arial" panose="020B0604020202020204" pitchFamily="34" charset="0"/>
              </a:rPr>
              <a:t>Background design is of Cal Poly Pomona logo</a:t>
            </a:r>
          </a:p>
        </p:txBody>
      </p:sp>
    </p:spTree>
    <p:extLst>
      <p:ext uri="{BB962C8B-B14F-4D97-AF65-F5344CB8AC3E}">
        <p14:creationId xmlns:p14="http://schemas.microsoft.com/office/powerpoint/2010/main" val="1115654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72074" y="2565400"/>
            <a:ext cx="5495926" cy="1828800"/>
          </a:xfrm>
        </p:spPr>
        <p:txBody>
          <a:bodyPr anchor="b">
            <a:noAutofit/>
          </a:bodyPr>
          <a:lstStyle>
            <a:lvl1pPr algn="l">
              <a:defRPr sz="4800"/>
            </a:lvl1pPr>
          </a:lstStyle>
          <a:p>
            <a:r>
              <a:rPr lang="en-US"/>
              <a:t>Title is Rockwell 48 </a:t>
            </a:r>
            <a:r>
              <a:rPr lang="en-US" err="1"/>
              <a:t>pt</a:t>
            </a:r>
            <a:endParaRPr lang="en-US"/>
          </a:p>
        </p:txBody>
      </p:sp>
      <p:sp>
        <p:nvSpPr>
          <p:cNvPr id="3" name="Subtitle 2"/>
          <p:cNvSpPr>
            <a:spLocks noGrp="1"/>
          </p:cNvSpPr>
          <p:nvPr>
            <p:ph type="subTitle" idx="1" hasCustomPrompt="1"/>
          </p:nvPr>
        </p:nvSpPr>
        <p:spPr>
          <a:xfrm>
            <a:off x="5172074" y="5111750"/>
            <a:ext cx="5495926" cy="43815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is in Arial Bold 24 </a:t>
            </a:r>
            <a:r>
              <a:rPr lang="en-US" err="1"/>
              <a:t>pt</a:t>
            </a:r>
            <a:endParaRPr lang="en-US"/>
          </a:p>
        </p:txBody>
      </p:sp>
      <p:sp>
        <p:nvSpPr>
          <p:cNvPr id="6" name="Slide Number Placeholder 5"/>
          <p:cNvSpPr>
            <a:spLocks noGrp="1"/>
          </p:cNvSpPr>
          <p:nvPr>
            <p:ph type="sldNum" sz="quarter" idx="12"/>
          </p:nvPr>
        </p:nvSpPr>
        <p:spPr/>
        <p:txBody>
          <a:bodyPr/>
          <a:lstStyle/>
          <a:p>
            <a:fld id="{89A07FDE-CF23-4DF4-993F-F0A8407421BC}" type="slidenum">
              <a:rPr lang="en-US" smtClean="0">
                <a:solidFill>
                  <a:prstClr val="black">
                    <a:tint val="75000"/>
                  </a:prstClr>
                </a:solidFill>
              </a:rPr>
              <a:pPr/>
              <a:t>‹#›</a:t>
            </a:fld>
            <a:endParaRPr lang="en-US">
              <a:solidFill>
                <a:prstClr val="black">
                  <a:tint val="75000"/>
                </a:prstClr>
              </a:solidFill>
            </a:endParaRPr>
          </a:p>
        </p:txBody>
      </p:sp>
      <p:sp>
        <p:nvSpPr>
          <p:cNvPr id="5" name="Text Placeholder 4"/>
          <p:cNvSpPr>
            <a:spLocks noGrp="1"/>
          </p:cNvSpPr>
          <p:nvPr>
            <p:ph type="body" sz="quarter" idx="13" hasCustomPrompt="1"/>
          </p:nvPr>
        </p:nvSpPr>
        <p:spPr>
          <a:xfrm>
            <a:off x="5172074" y="5549900"/>
            <a:ext cx="5495926" cy="449263"/>
          </a:xfrm>
        </p:spPr>
        <p:txBody>
          <a:bodyPr/>
          <a:lstStyle>
            <a:lvl1pPr marL="0" indent="0">
              <a:buNone/>
              <a:defRPr sz="2200" b="0" baseline="0"/>
            </a:lvl1pPr>
          </a:lstStyle>
          <a:p>
            <a:pPr lvl="0"/>
            <a:r>
              <a:rPr lang="en-US"/>
              <a:t>Second subtitle in Arial 22 </a:t>
            </a:r>
            <a:r>
              <a:rPr lang="en-US" err="1"/>
              <a:t>pt</a:t>
            </a:r>
            <a:endParaRPr lang="en-US"/>
          </a:p>
        </p:txBody>
      </p:sp>
      <p:sp>
        <p:nvSpPr>
          <p:cNvPr id="4" name="TextBox 3"/>
          <p:cNvSpPr txBox="1"/>
          <p:nvPr userDrawn="1"/>
        </p:nvSpPr>
        <p:spPr>
          <a:xfrm>
            <a:off x="428625" y="4029074"/>
            <a:ext cx="1514475" cy="338554"/>
          </a:xfrm>
          <a:prstGeom prst="rect">
            <a:avLst/>
          </a:prstGeom>
          <a:noFill/>
        </p:spPr>
        <p:txBody>
          <a:bodyPr wrap="square" rtlCol="0">
            <a:spAutoFit/>
          </a:bodyPr>
          <a:lstStyle/>
          <a:p>
            <a:pPr defTabSz="914400" eaLnBrk="1" fontAlgn="auto" hangingPunct="1">
              <a:spcBef>
                <a:spcPts val="0"/>
              </a:spcBef>
              <a:spcAft>
                <a:spcPts val="0"/>
              </a:spcAft>
            </a:pPr>
            <a:r>
              <a:rPr lang="en-US" sz="800">
                <a:solidFill>
                  <a:prstClr val="white"/>
                </a:solidFill>
                <a:latin typeface="Arial" panose="020B0604020202020204" pitchFamily="34" charset="0"/>
                <a:cs typeface="Arial" panose="020B0604020202020204" pitchFamily="34" charset="0"/>
              </a:rPr>
              <a:t>Background design is of Cal Poly Pomona logo</a:t>
            </a:r>
          </a:p>
        </p:txBody>
      </p:sp>
    </p:spTree>
    <p:extLst>
      <p:ext uri="{BB962C8B-B14F-4D97-AF65-F5344CB8AC3E}">
        <p14:creationId xmlns:p14="http://schemas.microsoft.com/office/powerpoint/2010/main" val="2203818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28700" y="365125"/>
            <a:ext cx="10325100" cy="1325563"/>
          </a:xfrm>
        </p:spPr>
        <p:txBody>
          <a:bodyPr/>
          <a:lstStyle>
            <a:lvl1pPr>
              <a:defRPr/>
            </a:lvl1pPr>
          </a:lstStyle>
          <a:p>
            <a:r>
              <a:rPr lang="en-US"/>
              <a:t>Title of the slide</a:t>
            </a:r>
          </a:p>
        </p:txBody>
      </p:sp>
      <p:sp>
        <p:nvSpPr>
          <p:cNvPr id="3" name="Content Placeholder 2"/>
          <p:cNvSpPr>
            <a:spLocks noGrp="1"/>
          </p:cNvSpPr>
          <p:nvPr>
            <p:ph idx="1" hasCustomPrompt="1"/>
          </p:nvPr>
        </p:nvSpPr>
        <p:spPr>
          <a:xfrm>
            <a:off x="1028700" y="1825625"/>
            <a:ext cx="10325100" cy="4351338"/>
          </a:xfrm>
        </p:spPr>
        <p:txBody>
          <a:bodyPr/>
          <a:lstStyle>
            <a:lvl1pPr>
              <a:defRPr baseline="0"/>
            </a:lvl1pPr>
          </a:lstStyle>
          <a:p>
            <a:pPr lvl="0"/>
            <a:r>
              <a:rPr lang="en-US"/>
              <a:t>Text goes here and here and here</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28700" y="6356350"/>
            <a:ext cx="2552700" cy="365125"/>
          </a:xfrm>
        </p:spPr>
        <p:txBody>
          <a:bodyPr/>
          <a:lstStyle/>
          <a:p>
            <a:fld id="{6F6D4709-116E-4040-8A22-7290A0EF90CB}" type="datetime1">
              <a:rPr lang="en-US" smtClean="0">
                <a:solidFill>
                  <a:prstClr val="black">
                    <a:tint val="75000"/>
                  </a:prstClr>
                </a:solidFill>
              </a:rPr>
              <a:pPr/>
              <a:t>1/11/24</a:t>
            </a:fld>
            <a:endParaRPr lang="en-US">
              <a:solidFill>
                <a:prstClr val="black">
                  <a:tint val="75000"/>
                </a:prstClr>
              </a:solidFill>
            </a:endParaRPr>
          </a:p>
        </p:txBody>
      </p:sp>
    </p:spTree>
    <p:extLst>
      <p:ext uri="{BB962C8B-B14F-4D97-AF65-F5344CB8AC3E}">
        <p14:creationId xmlns:p14="http://schemas.microsoft.com/office/powerpoint/2010/main" val="4247577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1227" y="6356350"/>
            <a:ext cx="3830771" cy="501649"/>
          </a:xfrm>
          <a:prstGeom prst="rect">
            <a:avLst/>
          </a:prstGeom>
        </p:spPr>
      </p:pic>
      <p:sp>
        <p:nvSpPr>
          <p:cNvPr id="2" name="Title 1"/>
          <p:cNvSpPr>
            <a:spLocks noGrp="1"/>
          </p:cNvSpPr>
          <p:nvPr>
            <p:ph type="title" hasCustomPrompt="1"/>
          </p:nvPr>
        </p:nvSpPr>
        <p:spPr/>
        <p:txBody>
          <a:bodyPr/>
          <a:lstStyle>
            <a:lvl1pPr>
              <a:defRPr/>
            </a:lvl1pPr>
          </a:lstStyle>
          <a:p>
            <a:r>
              <a:rPr lang="en-US"/>
              <a:t>Title of the slide goes here</a:t>
            </a:r>
          </a:p>
        </p:txBody>
      </p:sp>
      <p:sp>
        <p:nvSpPr>
          <p:cNvPr id="3" name="Content Placeholder 2"/>
          <p:cNvSpPr>
            <a:spLocks noGrp="1"/>
          </p:cNvSpPr>
          <p:nvPr>
            <p:ph idx="1" hasCustomPrompt="1"/>
          </p:nvPr>
        </p:nvSpPr>
        <p:spPr/>
        <p:txBody>
          <a:bodyPr/>
          <a:lstStyle>
            <a:lvl1pPr>
              <a:defRPr baseline="0"/>
            </a:lvl1pPr>
            <a:lvl2pPr>
              <a:defRPr/>
            </a:lvl2pPr>
            <a:lvl3pPr>
              <a:defRPr/>
            </a:lvl3pPr>
            <a:lvl4pPr>
              <a:defRPr/>
            </a:lvl4pPr>
            <a:lvl5pPr>
              <a:defRPr baseline="0"/>
            </a:lvl5pPr>
          </a:lstStyle>
          <a:p>
            <a:pPr lvl="0"/>
            <a:r>
              <a:rPr lang="en-US"/>
              <a:t>Top level bullet point</a:t>
            </a:r>
          </a:p>
          <a:p>
            <a:pPr lvl="1"/>
            <a:r>
              <a:rPr lang="en-US"/>
              <a:t>Second level bullet point</a:t>
            </a:r>
          </a:p>
          <a:p>
            <a:pPr lvl="2"/>
            <a:r>
              <a:rPr lang="en-US"/>
              <a:t>Third level bullet point</a:t>
            </a:r>
          </a:p>
          <a:p>
            <a:pPr lvl="3"/>
            <a:r>
              <a:rPr lang="en-US"/>
              <a:t>Fourth level bullet point</a:t>
            </a:r>
          </a:p>
          <a:p>
            <a:pPr lvl="4"/>
            <a:r>
              <a:rPr lang="en-US"/>
              <a:t>Fifth level bullet point</a:t>
            </a:r>
          </a:p>
          <a:p>
            <a:pPr lvl="4"/>
            <a:endParaRPr lang="en-US"/>
          </a:p>
          <a:p>
            <a:pPr lvl="0"/>
            <a:r>
              <a:rPr lang="en-US"/>
              <a:t>You’ll notice an optional slide # in the bottom right corner. It goes in the blue box.</a:t>
            </a:r>
          </a:p>
        </p:txBody>
      </p:sp>
      <p:sp>
        <p:nvSpPr>
          <p:cNvPr id="4" name="Date Placeholder 3"/>
          <p:cNvSpPr>
            <a:spLocks noGrp="1"/>
          </p:cNvSpPr>
          <p:nvPr>
            <p:ph type="dt" sz="half" idx="10"/>
          </p:nvPr>
        </p:nvSpPr>
        <p:spPr/>
        <p:txBody>
          <a:bodyPr/>
          <a:lstStyle/>
          <a:p>
            <a:fld id="{FDF249CD-ADB3-4250-A7B0-4F72265F4296}" type="datetime1">
              <a:rPr lang="en-US" smtClean="0">
                <a:solidFill>
                  <a:prstClr val="black">
                    <a:tint val="75000"/>
                  </a:prstClr>
                </a:solidFill>
              </a:rPr>
              <a:pPr/>
              <a:t>1/11/24</a:t>
            </a:fld>
            <a:endParaRPr lang="en-US">
              <a:solidFill>
                <a:prstClr val="black">
                  <a:tint val="75000"/>
                </a:prstClr>
              </a:solidFill>
            </a:endParaRPr>
          </a:p>
        </p:txBody>
      </p:sp>
      <p:sp>
        <p:nvSpPr>
          <p:cNvPr id="6" name="Slide Number Placeholder 5"/>
          <p:cNvSpPr>
            <a:spLocks noGrp="1"/>
          </p:cNvSpPr>
          <p:nvPr>
            <p:ph type="sldNum" sz="quarter" idx="12"/>
          </p:nvPr>
        </p:nvSpPr>
        <p:spPr>
          <a:xfrm>
            <a:off x="11696698" y="6424611"/>
            <a:ext cx="495300" cy="365125"/>
          </a:xfrm>
        </p:spPr>
        <p:txBody>
          <a:bodyPr/>
          <a:lstStyle>
            <a:lvl1pPr>
              <a:defRPr>
                <a:solidFill>
                  <a:schemeClr val="bg1"/>
                </a:solidFill>
              </a:defRPr>
            </a:lvl1pPr>
          </a:lstStyle>
          <a:p>
            <a:fld id="{89A07FDE-CF23-4DF4-993F-F0A8407421BC}"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65010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47750" y="1709738"/>
            <a:ext cx="10299700" cy="2852737"/>
          </a:xfrm>
        </p:spPr>
        <p:txBody>
          <a:bodyPr anchor="b"/>
          <a:lstStyle>
            <a:lvl1pPr>
              <a:defRPr sz="6000"/>
            </a:lvl1pPr>
          </a:lstStyle>
          <a:p>
            <a:r>
              <a:rPr lang="en-US"/>
              <a:t>Section header </a:t>
            </a:r>
            <a:br>
              <a:rPr lang="en-US"/>
            </a:br>
            <a:r>
              <a:rPr lang="en-US" err="1"/>
              <a:t>Rockewell</a:t>
            </a:r>
            <a:r>
              <a:rPr lang="en-US"/>
              <a:t> 60 </a:t>
            </a:r>
            <a:r>
              <a:rPr lang="en-US" err="1"/>
              <a:t>pt</a:t>
            </a:r>
            <a:br>
              <a:rPr lang="en-US"/>
            </a:br>
            <a:r>
              <a:rPr lang="en-US"/>
              <a:t>goes here and here</a:t>
            </a:r>
          </a:p>
        </p:txBody>
      </p:sp>
      <p:sp>
        <p:nvSpPr>
          <p:cNvPr id="3" name="Text Placeholder 2"/>
          <p:cNvSpPr>
            <a:spLocks noGrp="1"/>
          </p:cNvSpPr>
          <p:nvPr>
            <p:ph type="body" idx="1" hasCustomPrompt="1"/>
          </p:nvPr>
        </p:nvSpPr>
        <p:spPr>
          <a:xfrm>
            <a:off x="1047750" y="4589463"/>
            <a:ext cx="10299700" cy="1500187"/>
          </a:xfrm>
        </p:spPr>
        <p:txBody>
          <a:bodyPr/>
          <a:lstStyle>
            <a:lvl1pPr marL="0" indent="0">
              <a:buNone/>
              <a:defRPr sz="2400" baseline="0">
                <a:solidFill>
                  <a:schemeClr val="tx1">
                    <a:tint val="75000"/>
                  </a:schemeClr>
                </a:solidFill>
              </a:defRPr>
            </a:lvl1pPr>
            <a:lvl2pPr marL="457200" indent="0" algn="l">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err="1"/>
              <a:t>Subhed</a:t>
            </a:r>
            <a:r>
              <a:rPr lang="en-US"/>
              <a:t> goes here and here</a:t>
            </a:r>
          </a:p>
        </p:txBody>
      </p:sp>
      <p:sp>
        <p:nvSpPr>
          <p:cNvPr id="4" name="Date Placeholder 3"/>
          <p:cNvSpPr>
            <a:spLocks noGrp="1"/>
          </p:cNvSpPr>
          <p:nvPr>
            <p:ph type="dt" sz="half" idx="10"/>
          </p:nvPr>
        </p:nvSpPr>
        <p:spPr>
          <a:xfrm>
            <a:off x="1047750" y="6356350"/>
            <a:ext cx="2533650" cy="365125"/>
          </a:xfrm>
        </p:spPr>
        <p:txBody>
          <a:bodyPr/>
          <a:lstStyle/>
          <a:p>
            <a:fld id="{2AC8CB3B-4D89-4B51-B87A-4992886E3C28}" type="datetime1">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9A07FDE-CF23-4DF4-993F-F0A8407421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735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DF1C097-C672-40B0-8C28-1F679CB081F5}" type="datetimeFigureOut">
              <a:rPr lang="en-US" smtClean="0">
                <a:solidFill>
                  <a:prstClr val="black">
                    <a:tint val="75000"/>
                  </a:prstClr>
                </a:solidFill>
              </a:rPr>
              <a:pPr/>
              <a:t>1/11/24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849C644-7DEF-4CB5-A360-7610282F45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667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DF1C097-C672-40B0-8C28-1F679CB081F5}" type="datetimeFigureOut">
              <a:rPr lang="en-US" smtClean="0">
                <a:solidFill>
                  <a:prstClr val="black">
                    <a:tint val="75000"/>
                  </a:prstClr>
                </a:solidFill>
              </a:rPr>
              <a:pPr/>
              <a:t>1/11/24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849C644-7DEF-4CB5-A360-7610282F455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2861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FE339A30-A8C5-49AF-BADE-EE8810AA987E}" type="datetimeFigureOut">
              <a:rPr lang="en-US" smtClean="0"/>
              <a:pPr>
                <a:defRPr/>
              </a:pPr>
              <a:t>1/11/24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AF04763-E5A3-4BEC-9DD0-9DE5047C638E}" type="slidenum">
              <a:rPr lang="en-US" smtClean="0"/>
              <a:pPr>
                <a:defRPr/>
              </a:pPr>
              <a:t>‹#›</a:t>
            </a:fld>
            <a:endParaRPr lang="en-US"/>
          </a:p>
        </p:txBody>
      </p:sp>
    </p:spTree>
    <p:extLst>
      <p:ext uri="{BB962C8B-B14F-4D97-AF65-F5344CB8AC3E}">
        <p14:creationId xmlns:p14="http://schemas.microsoft.com/office/powerpoint/2010/main" val="656945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19BF098-318F-4A0C-A801-AC4F36E6071E}" type="datetimeFigureOut">
              <a:rPr lang="en-US" smtClean="0"/>
              <a:pPr>
                <a:defRPr/>
              </a:pPr>
              <a:t>1/11/24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E152D1-543C-4DD7-9A5E-4A950B9929C4}" type="slidenum">
              <a:rPr lang="en-US" smtClean="0"/>
              <a:pPr>
                <a:defRPr/>
              </a:pPr>
              <a:t>‹#›</a:t>
            </a:fld>
            <a:endParaRPr lang="en-US"/>
          </a:p>
        </p:txBody>
      </p:sp>
    </p:spTree>
    <p:extLst>
      <p:ext uri="{BB962C8B-B14F-4D97-AF65-F5344CB8AC3E}">
        <p14:creationId xmlns:p14="http://schemas.microsoft.com/office/powerpoint/2010/main" val="3893869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F2163A9E-F22C-4E4C-BD2C-6E7B85BF7C42}" type="datetimeFigureOut">
              <a:rPr lang="en-US" smtClean="0"/>
              <a:pPr>
                <a:defRPr/>
              </a:pPr>
              <a:t>1/11/24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4ECBC5-8861-4F83-9FB6-A6B82CEAF200}" type="slidenum">
              <a:rPr lang="en-US" smtClean="0"/>
              <a:pPr>
                <a:defRPr/>
              </a:pPr>
              <a:t>‹#›</a:t>
            </a:fld>
            <a:endParaRPr lang="en-US"/>
          </a:p>
        </p:txBody>
      </p:sp>
    </p:spTree>
    <p:extLst>
      <p:ext uri="{BB962C8B-B14F-4D97-AF65-F5344CB8AC3E}">
        <p14:creationId xmlns:p14="http://schemas.microsoft.com/office/powerpoint/2010/main" val="99440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FE339A30-A8C5-49AF-BADE-EE8810AA987E}" type="datetimeFigureOut">
              <a:rPr lang="en-US" smtClean="0"/>
              <a:pPr>
                <a:defRPr/>
              </a:pPr>
              <a:t>1/11/24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AF04763-E5A3-4BEC-9DD0-9DE5047C638E}" type="slidenum">
              <a:rPr lang="en-US" smtClean="0"/>
              <a:pPr>
                <a:defRPr/>
              </a:pPr>
              <a:t>‹#›</a:t>
            </a:fld>
            <a:endParaRPr lang="en-US"/>
          </a:p>
        </p:txBody>
      </p:sp>
    </p:spTree>
    <p:extLst>
      <p:ext uri="{BB962C8B-B14F-4D97-AF65-F5344CB8AC3E}">
        <p14:creationId xmlns:p14="http://schemas.microsoft.com/office/powerpoint/2010/main" val="138199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ABB646E-3780-46EF-A074-3071F91EA858}" type="datetimeFigureOut">
              <a:rPr lang="en-US" smtClean="0"/>
              <a:pPr>
                <a:defRPr/>
              </a:pPr>
              <a:t>1/11/24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EA0D278-44AA-44E9-8CA0-6AB55F34670B}" type="slidenum">
              <a:rPr lang="en-US" smtClean="0"/>
              <a:pPr>
                <a:defRPr/>
              </a:pPr>
              <a:t>‹#›</a:t>
            </a:fld>
            <a:endParaRPr lang="en-US"/>
          </a:p>
        </p:txBody>
      </p:sp>
    </p:spTree>
    <p:extLst>
      <p:ext uri="{BB962C8B-B14F-4D97-AF65-F5344CB8AC3E}">
        <p14:creationId xmlns:p14="http://schemas.microsoft.com/office/powerpoint/2010/main" val="9787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7A16D335-4618-4E9E-8774-6EFF883D23AB}" type="datetimeFigureOut">
              <a:rPr lang="en-US" smtClean="0"/>
              <a:pPr>
                <a:defRPr/>
              </a:pPr>
              <a:t>1/11/24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9061E0D-9D72-42BE-BB47-07D293AA1FE1}" type="slidenum">
              <a:rPr lang="en-US" smtClean="0"/>
              <a:pPr>
                <a:defRPr/>
              </a:pPr>
              <a:t>‹#›</a:t>
            </a:fld>
            <a:endParaRPr lang="en-US"/>
          </a:p>
        </p:txBody>
      </p:sp>
    </p:spTree>
    <p:extLst>
      <p:ext uri="{BB962C8B-B14F-4D97-AF65-F5344CB8AC3E}">
        <p14:creationId xmlns:p14="http://schemas.microsoft.com/office/powerpoint/2010/main" val="1112460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85B8A96-DC34-40DE-A8F7-241525BB9EEF}" type="datetimeFigureOut">
              <a:rPr lang="en-US" smtClean="0"/>
              <a:pPr>
                <a:defRPr/>
              </a:pPr>
              <a:t>1/11/24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2DB2FD7-E4DC-45E5-BAB0-8C098D9F0D1D}" type="slidenum">
              <a:rPr lang="en-US" smtClean="0"/>
              <a:pPr>
                <a:defRPr/>
              </a:pPr>
              <a:t>‹#›</a:t>
            </a:fld>
            <a:endParaRPr lang="en-US"/>
          </a:p>
        </p:txBody>
      </p:sp>
    </p:spTree>
    <p:extLst>
      <p:ext uri="{BB962C8B-B14F-4D97-AF65-F5344CB8AC3E}">
        <p14:creationId xmlns:p14="http://schemas.microsoft.com/office/powerpoint/2010/main" val="2210330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D0A9DD7-A3AE-4DC5-A828-1937673F6A14}" type="datetimeFigureOut">
              <a:rPr lang="en-US" smtClean="0"/>
              <a:pPr>
                <a:defRPr/>
              </a:pPr>
              <a:t>1/11/24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CDB24C9-8731-442B-8F0E-BA1D8FD5CBD3}" type="slidenum">
              <a:rPr lang="en-US" smtClean="0"/>
              <a:pPr>
                <a:defRPr/>
              </a:pPr>
              <a:t>‹#›</a:t>
            </a:fld>
            <a:endParaRPr lang="en-US"/>
          </a:p>
        </p:txBody>
      </p:sp>
    </p:spTree>
    <p:extLst>
      <p:ext uri="{BB962C8B-B14F-4D97-AF65-F5344CB8AC3E}">
        <p14:creationId xmlns:p14="http://schemas.microsoft.com/office/powerpoint/2010/main" val="2375374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6B991800-C6EC-45EF-8EB1-D0F30EE8B3E2}" type="datetimeFigureOut">
              <a:rPr lang="en-US" smtClean="0"/>
              <a:pPr>
                <a:defRPr/>
              </a:pPr>
              <a:t>1/11/24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6C2C8A7-85F9-4946-A810-2A29E64090EE}" type="slidenum">
              <a:rPr lang="en-US" smtClean="0"/>
              <a:pPr>
                <a:defRPr/>
              </a:pPr>
              <a:t>‹#›</a:t>
            </a:fld>
            <a:endParaRPr lang="en-US"/>
          </a:p>
        </p:txBody>
      </p:sp>
    </p:spTree>
    <p:extLst>
      <p:ext uri="{BB962C8B-B14F-4D97-AF65-F5344CB8AC3E}">
        <p14:creationId xmlns:p14="http://schemas.microsoft.com/office/powerpoint/2010/main" val="3470605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1A31515-E44B-4F28-84FF-62638BDFDC9A}" type="datetimeFigureOut">
              <a:rPr lang="en-US" smtClean="0"/>
              <a:pPr>
                <a:defRPr/>
              </a:pPr>
              <a:t>1/11/24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4A67281-61EF-4350-B51A-72BC75297E58}" type="slidenum">
              <a:rPr lang="en-US" smtClean="0"/>
              <a:pPr>
                <a:defRPr/>
              </a:pPr>
              <a:t>‹#›</a:t>
            </a:fld>
            <a:endParaRPr lang="en-US"/>
          </a:p>
        </p:txBody>
      </p:sp>
    </p:spTree>
    <p:extLst>
      <p:ext uri="{BB962C8B-B14F-4D97-AF65-F5344CB8AC3E}">
        <p14:creationId xmlns:p14="http://schemas.microsoft.com/office/powerpoint/2010/main" val="732355999"/>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pPr defTabSz="914400" eaLnBrk="1" fontAlgn="auto" hangingPunct="1">
              <a:spcBef>
                <a:spcPts val="0"/>
              </a:spcBef>
              <a:spcAft>
                <a:spcPts val="0"/>
              </a:spcAft>
            </a:pPr>
            <a:fld id="{F512AA2D-12A3-4F9D-87DC-51338E264FCA}" type="datetime1">
              <a:rPr lang="en-US" smtClean="0">
                <a:solidFill>
                  <a:prstClr val="black">
                    <a:tint val="75000"/>
                  </a:prstClr>
                </a:solidFill>
              </a:rPr>
              <a:pPr defTabSz="914400" eaLnBrk="1" fontAlgn="auto" hangingPunct="1">
                <a:spcBef>
                  <a:spcPts val="0"/>
                </a:spcBef>
                <a:spcAft>
                  <a:spcPts val="0"/>
                </a:spcAft>
              </a:pPr>
              <a:t>1/11/24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pPr defTabSz="914400" eaLnBrk="1" fontAlgn="auto" hangingPunct="1">
              <a:spcBef>
                <a:spcPts val="0"/>
              </a:spcBef>
              <a:spcAft>
                <a:spcPts val="0"/>
              </a:spcAft>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pPr defTabSz="914400" eaLnBrk="1" fontAlgn="auto" hangingPunct="1">
              <a:spcBef>
                <a:spcPts val="0"/>
              </a:spcBef>
              <a:spcAft>
                <a:spcPts val="0"/>
              </a:spcAft>
            </a:pPr>
            <a:fld id="{89A07FDE-CF23-4DF4-993F-F0A8407421BC}" type="slidenum">
              <a:rPr lang="en-US" smtClean="0">
                <a:solidFill>
                  <a:prstClr val="black">
                    <a:tint val="75000"/>
                  </a:prstClr>
                </a:solidFill>
              </a:rPr>
              <a:pPr defTabSz="914400" eaLnBrk="1" fontAlgn="auto" hangingPunct="1">
                <a:spcBef>
                  <a:spcPts val="0"/>
                </a:spcBef>
                <a:spcAft>
                  <a:spcPts val="0"/>
                </a:spcAft>
              </a:pPr>
              <a:t>‹#›</a:t>
            </a:fld>
            <a:endParaRPr lang="en-US">
              <a:solidFill>
                <a:prstClr val="black">
                  <a:tint val="75000"/>
                </a:prstClr>
              </a:solidFill>
            </a:endParaRPr>
          </a:p>
        </p:txBody>
      </p:sp>
    </p:spTree>
    <p:extLst>
      <p:ext uri="{BB962C8B-B14F-4D97-AF65-F5344CB8AC3E}">
        <p14:creationId xmlns:p14="http://schemas.microsoft.com/office/powerpoint/2010/main" val="392713260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Lst>
  <p:hf hdr="0" ftr="0" dt="0"/>
  <p:txStyles>
    <p:titleStyle>
      <a:lvl1pPr algn="l" defTabSz="914400" rtl="0" eaLnBrk="1" latinLnBrk="0" hangingPunct="1">
        <a:lnSpc>
          <a:spcPct val="90000"/>
        </a:lnSpc>
        <a:spcBef>
          <a:spcPct val="0"/>
        </a:spcBef>
        <a:buNone/>
        <a:defRPr sz="4800" kern="1200">
          <a:solidFill>
            <a:schemeClr val="tx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9.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5.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0.xml"/><Relationship Id="rId1" Type="http://schemas.openxmlformats.org/officeDocument/2006/relationships/slideLayout" Target="../slideLayouts/slideLayout19.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5.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7.xml.rels><?xml version="1.0" encoding="UTF-8" standalone="yes"?>
<Relationships xmlns="http://schemas.openxmlformats.org/package/2006/relationships"><Relationship Id="rId8" Type="http://schemas.openxmlformats.org/officeDocument/2006/relationships/image" Target="../media/image11.tiff"/><Relationship Id="rId3" Type="http://schemas.openxmlformats.org/officeDocument/2006/relationships/hyperlink" Target="https://www.instagram.com/ceisadvising/?hl=en" TargetMode="External"/><Relationship Id="rId7" Type="http://schemas.openxmlformats.org/officeDocument/2006/relationships/image" Target="../media/image4.tiff"/><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hyperlink" Target="https://www.cpp.edu/ceis/advising-center/contact.shtml" TargetMode="External"/><Relationship Id="rId5" Type="http://schemas.openxmlformats.org/officeDocument/2006/relationships/hyperlink" Target="mailto:ceisadvising@cpp.edu" TargetMode="External"/><Relationship Id="rId4" Type="http://schemas.openxmlformats.org/officeDocument/2006/relationships/hyperlink" Target="https://www.instagram.com/cppceis/" TargetMode="External"/><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hyperlink" Target="https://cpp.zoom.us/j/82590502098#success"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hyperlink" Target="https://www.cpp.edu/bac" TargetMode="External"/><Relationship Id="rId5" Type="http://schemas.openxmlformats.org/officeDocument/2006/relationships/hyperlink" Target="mailto:bac@cpp.edu" TargetMode="External"/><Relationship Id="rId4" Type="http://schemas.openxmlformats.org/officeDocument/2006/relationships/hyperlink" Target="http://www.cpp.edu/ssb-queu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cpp.edu/studentsuccess/guides/changeofmajor/requirements.shtml"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hyperlink" Target="https://www.cpp.edu/registrar/forms/forms.shtml&#8203;"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hyperlink" Target="https://catalog.cpp.edu/index.php" TargetMode="External"/><Relationship Id="rId4" Type="http://schemas.openxmlformats.org/officeDocument/2006/relationships/hyperlink" Target="https://www.cpp.edu/academic-programs/academic-advising/tools/sheets-roadmaps/index.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72074" y="2565400"/>
            <a:ext cx="6842126" cy="1828800"/>
          </a:xfrm>
        </p:spPr>
        <p:txBody>
          <a:bodyPr/>
          <a:lstStyle/>
          <a:p>
            <a:r>
              <a:rPr lang="en-US" dirty="0">
                <a:latin typeface="Rockwell"/>
                <a:cs typeface="Arial"/>
              </a:rPr>
              <a:t>Spring 2024 Advising &amp; Registration </a:t>
            </a:r>
            <a:endParaRPr lang="en-US" dirty="0">
              <a:latin typeface="Rockwell" panose="02060603020205020403" pitchFamily="18" charset="77"/>
              <a:cs typeface="Arial" panose="020B0604020202020204" pitchFamily="34" charset="0"/>
            </a:endParaRPr>
          </a:p>
        </p:txBody>
      </p:sp>
      <p:sp>
        <p:nvSpPr>
          <p:cNvPr id="3" name="Subtitle 2"/>
          <p:cNvSpPr>
            <a:spLocks noGrp="1"/>
          </p:cNvSpPr>
          <p:nvPr>
            <p:ph type="subTitle" idx="1"/>
          </p:nvPr>
        </p:nvSpPr>
        <p:spPr>
          <a:xfrm>
            <a:off x="5172074" y="4686300"/>
            <a:ext cx="6334126" cy="1460500"/>
          </a:xfrm>
        </p:spPr>
        <p:txBody>
          <a:bodyPr vert="horz" lIns="91440" tIns="45720" rIns="91440" bIns="45720" rtlCol="0" anchor="t">
            <a:normAutofit/>
          </a:bodyPr>
          <a:lstStyle/>
          <a:p>
            <a:r>
              <a:rPr lang="en-US" dirty="0">
                <a:latin typeface="Arial"/>
                <a:cs typeface="Arial"/>
              </a:rPr>
              <a:t>College of Education &amp; Integrative Studies</a:t>
            </a:r>
          </a:p>
        </p:txBody>
      </p:sp>
      <p:sp>
        <p:nvSpPr>
          <p:cNvPr id="5" name="Slide Number Placeholder 4"/>
          <p:cNvSpPr>
            <a:spLocks noGrp="1"/>
          </p:cNvSpPr>
          <p:nvPr>
            <p:ph type="sldNum" sz="quarter" idx="12"/>
          </p:nvPr>
        </p:nvSpPr>
        <p:spPr/>
        <p:txBody>
          <a:bodyPr/>
          <a:lstStyle/>
          <a:p>
            <a:fld id="{89A07FDE-CF23-4DF4-993F-F0A8407421BC}" type="slidenum">
              <a:rPr lang="en-US" smtClean="0"/>
              <a:t>1</a:t>
            </a:fld>
            <a:endParaRPr lang="en-US"/>
          </a:p>
        </p:txBody>
      </p:sp>
    </p:spTree>
    <p:extLst>
      <p:ext uri="{BB962C8B-B14F-4D97-AF65-F5344CB8AC3E}">
        <p14:creationId xmlns:p14="http://schemas.microsoft.com/office/powerpoint/2010/main" val="2002769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365125"/>
            <a:ext cx="10769600" cy="1337658"/>
          </a:xfrm>
        </p:spPr>
        <p:txBody>
          <a:bodyPr>
            <a:normAutofit/>
          </a:bodyPr>
          <a:lstStyle/>
          <a:p>
            <a:r>
              <a:rPr lang="en-US" sz="3600" dirty="0">
                <a:latin typeface="Rockwell"/>
              </a:rPr>
              <a:t>Your Curriculum Sheet</a:t>
            </a:r>
          </a:p>
        </p:txBody>
      </p:sp>
      <p:sp>
        <p:nvSpPr>
          <p:cNvPr id="7" name="TextBox 6">
            <a:extLst>
              <a:ext uri="{FF2B5EF4-FFF2-40B4-BE49-F238E27FC236}">
                <a16:creationId xmlns:a16="http://schemas.microsoft.com/office/drawing/2014/main" id="{DD111927-2B36-4B47-A2E9-E9B9C2C1EA4C}"/>
              </a:ext>
            </a:extLst>
          </p:cNvPr>
          <p:cNvSpPr txBox="1"/>
          <p:nvPr/>
        </p:nvSpPr>
        <p:spPr>
          <a:xfrm>
            <a:off x="454720" y="1453522"/>
            <a:ext cx="4091807" cy="355097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0"/>
              </a:spcBef>
              <a:spcAft>
                <a:spcPts val="0"/>
              </a:spcAft>
            </a:pPr>
            <a:r>
              <a:rPr lang="en-US" sz="2400" b="1" dirty="0">
                <a:latin typeface="Arial"/>
                <a:cs typeface="Arial"/>
              </a:rPr>
              <a:t>Requirement Areas</a:t>
            </a:r>
            <a:endParaRPr lang="en-US" sz="2400" dirty="0">
              <a:latin typeface="Arial"/>
              <a:cs typeface="Arial"/>
            </a:endParaRPr>
          </a:p>
          <a:p>
            <a:pPr marL="285750" indent="-285750">
              <a:lnSpc>
                <a:spcPct val="200000"/>
              </a:lnSpc>
              <a:spcBef>
                <a:spcPts val="0"/>
              </a:spcBef>
              <a:spcAft>
                <a:spcPts val="0"/>
              </a:spcAft>
              <a:buFont typeface="Arial"/>
              <a:buChar char="•"/>
            </a:pPr>
            <a:r>
              <a:rPr lang="en-US" dirty="0">
                <a:latin typeface="Arial"/>
                <a:cs typeface="Arial"/>
              </a:rPr>
              <a:t>Major Required​</a:t>
            </a:r>
            <a:endParaRPr lang="en-US" dirty="0">
              <a:cs typeface="Calibri"/>
            </a:endParaRPr>
          </a:p>
          <a:p>
            <a:pPr marL="285750" indent="-285750">
              <a:lnSpc>
                <a:spcPct val="200000"/>
              </a:lnSpc>
              <a:spcBef>
                <a:spcPts val="0"/>
              </a:spcBef>
              <a:spcAft>
                <a:spcPts val="1000"/>
              </a:spcAft>
              <a:buFont typeface="Arial"/>
              <a:buChar char="•"/>
            </a:pPr>
            <a:r>
              <a:rPr lang="en-US" dirty="0">
                <a:latin typeface="Arial"/>
                <a:cs typeface="Arial"/>
              </a:rPr>
              <a:t>Major Electives​</a:t>
            </a:r>
          </a:p>
          <a:p>
            <a:pPr marL="285750" indent="-285750">
              <a:spcBef>
                <a:spcPts val="0"/>
              </a:spcBef>
              <a:spcAft>
                <a:spcPts val="0"/>
              </a:spcAft>
              <a:buFont typeface="Arial"/>
              <a:buChar char="•"/>
            </a:pPr>
            <a:r>
              <a:rPr lang="en-US" dirty="0">
                <a:latin typeface="Arial"/>
                <a:cs typeface="Arial"/>
              </a:rPr>
              <a:t>Option/Emphasis Required courses​</a:t>
            </a:r>
          </a:p>
          <a:p>
            <a:pPr marL="285750" indent="-285750">
              <a:lnSpc>
                <a:spcPct val="200000"/>
              </a:lnSpc>
              <a:spcBef>
                <a:spcPts val="0"/>
              </a:spcBef>
              <a:spcAft>
                <a:spcPts val="0"/>
              </a:spcAft>
              <a:buFont typeface="Arial"/>
              <a:buChar char="•"/>
            </a:pPr>
            <a:r>
              <a:rPr lang="en-US" dirty="0">
                <a:latin typeface="Arial"/>
                <a:cs typeface="Arial"/>
              </a:rPr>
              <a:t>Option/​Emphasis Electives​</a:t>
            </a:r>
          </a:p>
          <a:p>
            <a:pPr marL="285750" indent="-285750">
              <a:lnSpc>
                <a:spcPct val="200000"/>
              </a:lnSpc>
              <a:spcBef>
                <a:spcPts val="0"/>
              </a:spcBef>
              <a:spcAft>
                <a:spcPts val="0"/>
              </a:spcAft>
              <a:buFont typeface="Arial"/>
              <a:buChar char="•"/>
            </a:pPr>
            <a:r>
              <a:rPr lang="en-US" dirty="0">
                <a:latin typeface="Arial"/>
                <a:cs typeface="Arial"/>
              </a:rPr>
              <a:t>Unrestricted Electives​</a:t>
            </a:r>
          </a:p>
          <a:p>
            <a:pPr marL="285750" indent="-285750">
              <a:lnSpc>
                <a:spcPct val="200000"/>
              </a:lnSpc>
              <a:spcBef>
                <a:spcPts val="0"/>
              </a:spcBef>
              <a:spcAft>
                <a:spcPts val="0"/>
              </a:spcAft>
              <a:buFont typeface="Arial"/>
              <a:buChar char="•"/>
            </a:pPr>
            <a:r>
              <a:rPr lang="en-US" dirty="0">
                <a:latin typeface="Arial"/>
                <a:cs typeface="Arial"/>
              </a:rPr>
              <a:t>General Education​</a:t>
            </a:r>
          </a:p>
        </p:txBody>
      </p:sp>
      <p:pic>
        <p:nvPicPr>
          <p:cNvPr id="3" name="Picture 2" descr="A screenshot of a document&#10;&#10;Description automatically generated">
            <a:extLst>
              <a:ext uri="{FF2B5EF4-FFF2-40B4-BE49-F238E27FC236}">
                <a16:creationId xmlns:a16="http://schemas.microsoft.com/office/drawing/2014/main" id="{D762BD2C-2B4A-28E2-17CB-FA2423882C0F}"/>
              </a:ext>
            </a:extLst>
          </p:cNvPr>
          <p:cNvPicPr>
            <a:picLocks noChangeAspect="1"/>
          </p:cNvPicPr>
          <p:nvPr/>
        </p:nvPicPr>
        <p:blipFill>
          <a:blip r:embed="rId2"/>
          <a:stretch>
            <a:fillRect/>
          </a:stretch>
        </p:blipFill>
        <p:spPr>
          <a:xfrm>
            <a:off x="4553857" y="1375968"/>
            <a:ext cx="7238999" cy="4688845"/>
          </a:xfrm>
          <a:prstGeom prst="rect">
            <a:avLst/>
          </a:prstGeom>
          <a:ln>
            <a:solidFill>
              <a:schemeClr val="tx1"/>
            </a:solidFill>
          </a:ln>
        </p:spPr>
      </p:pic>
    </p:spTree>
    <p:extLst>
      <p:ext uri="{BB962C8B-B14F-4D97-AF65-F5344CB8AC3E}">
        <p14:creationId xmlns:p14="http://schemas.microsoft.com/office/powerpoint/2010/main" val="3338437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0242"/>
            <a:ext cx="10515600" cy="1325563"/>
          </a:xfrm>
        </p:spPr>
        <p:txBody>
          <a:bodyPr>
            <a:normAutofit/>
          </a:bodyPr>
          <a:lstStyle/>
          <a:p>
            <a:r>
              <a:rPr lang="en-US" sz="3600" dirty="0">
                <a:solidFill>
                  <a:schemeClr val="tx1">
                    <a:lumMod val="75000"/>
                    <a:lumOff val="25000"/>
                  </a:schemeClr>
                </a:solidFill>
                <a:latin typeface="Rockwell"/>
                <a:cs typeface="Calibri Light"/>
              </a:rPr>
              <a:t>2023 General Education Curriculum</a:t>
            </a:r>
            <a:endParaRPr lang="en-US" sz="3600">
              <a:solidFill>
                <a:schemeClr val="tx1">
                  <a:lumMod val="75000"/>
                  <a:lumOff val="25000"/>
                </a:schemeClr>
              </a:solidFill>
              <a:latin typeface="Rockwell"/>
            </a:endParaRPr>
          </a:p>
        </p:txBody>
      </p:sp>
      <p:graphicFrame>
        <p:nvGraphicFramePr>
          <p:cNvPr id="3" name="Diagram 2"/>
          <p:cNvGraphicFramePr/>
          <p:nvPr>
            <p:extLst>
              <p:ext uri="{D42A27DB-BD31-4B8C-83A1-F6EECF244321}">
                <p14:modId xmlns:p14="http://schemas.microsoft.com/office/powerpoint/2010/main" val="2695113236"/>
              </p:ext>
            </p:extLst>
          </p:nvPr>
        </p:nvGraphicFramePr>
        <p:xfrm>
          <a:off x="343397" y="1270000"/>
          <a:ext cx="5889763" cy="5448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67740F2F-51CE-478D-B184-8863BA2737D9}"/>
              </a:ext>
            </a:extLst>
          </p:cNvPr>
          <p:cNvGraphicFramePr/>
          <p:nvPr/>
        </p:nvGraphicFramePr>
        <p:xfrm>
          <a:off x="6516028" y="1270000"/>
          <a:ext cx="5325451" cy="3962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9" name="Rectangle 18">
            <a:extLst>
              <a:ext uri="{FF2B5EF4-FFF2-40B4-BE49-F238E27FC236}">
                <a16:creationId xmlns:a16="http://schemas.microsoft.com/office/drawing/2014/main" id="{FEC36B06-E09C-08D9-AE2E-5129B7BF015A}"/>
              </a:ext>
            </a:extLst>
          </p:cNvPr>
          <p:cNvSpPr/>
          <p:nvPr/>
        </p:nvSpPr>
        <p:spPr>
          <a:xfrm>
            <a:off x="727675" y="4489621"/>
            <a:ext cx="4393513" cy="260864"/>
          </a:xfrm>
          <a:prstGeom prst="rect">
            <a:avLst/>
          </a:prstGeom>
          <a:noFill/>
          <a:ln w="28575">
            <a:solidFill>
              <a:srgbClr val="00B050"/>
            </a:solid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E2FA3A-65BD-FDE7-7392-3E5FB796F73A}"/>
              </a:ext>
            </a:extLst>
          </p:cNvPr>
          <p:cNvSpPr/>
          <p:nvPr/>
        </p:nvSpPr>
        <p:spPr>
          <a:xfrm>
            <a:off x="686486" y="6336270"/>
            <a:ext cx="4393513" cy="260864"/>
          </a:xfrm>
          <a:prstGeom prst="rect">
            <a:avLst/>
          </a:prstGeom>
          <a:noFill/>
          <a:ln w="28575">
            <a:solidFill>
              <a:srgbClr val="00B050"/>
            </a:solid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B87DE67-57B6-2DA4-692F-6BA30CD8B7B4}"/>
              </a:ext>
            </a:extLst>
          </p:cNvPr>
          <p:cNvSpPr/>
          <p:nvPr/>
        </p:nvSpPr>
        <p:spPr>
          <a:xfrm>
            <a:off x="6809945" y="2491945"/>
            <a:ext cx="4393513" cy="260864"/>
          </a:xfrm>
          <a:prstGeom prst="rect">
            <a:avLst/>
          </a:prstGeom>
          <a:noFill/>
          <a:ln w="28575">
            <a:solidFill>
              <a:srgbClr val="00B050"/>
            </a:solidFill>
          </a:ln>
          <a:effectLst>
            <a:glow rad="63500">
              <a:schemeClr val="accent6">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1175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ssolve">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34C9396E-7DFA-6EBE-617B-55A91BA9BCEF}"/>
              </a:ext>
            </a:extLst>
          </p:cNvPr>
          <p:cNvGraphicFramePr/>
          <p:nvPr>
            <p:extLst>
              <p:ext uri="{D42A27DB-BD31-4B8C-83A1-F6EECF244321}">
                <p14:modId xmlns:p14="http://schemas.microsoft.com/office/powerpoint/2010/main" val="4277512093"/>
              </p:ext>
            </p:extLst>
          </p:nvPr>
        </p:nvGraphicFramePr>
        <p:xfrm>
          <a:off x="886954" y="3905736"/>
          <a:ext cx="3398608" cy="2076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15F3D28D-41FB-4B01-933E-39979604CA53}"/>
              </a:ext>
            </a:extLst>
          </p:cNvPr>
          <p:cNvSpPr>
            <a:spLocks noGrp="1"/>
          </p:cNvSpPr>
          <p:nvPr>
            <p:ph type="title"/>
          </p:nvPr>
        </p:nvSpPr>
        <p:spPr>
          <a:xfrm>
            <a:off x="736209" y="353446"/>
            <a:ext cx="10979331" cy="1003081"/>
          </a:xfrm>
        </p:spPr>
        <p:txBody>
          <a:bodyPr>
            <a:normAutofit/>
          </a:bodyPr>
          <a:lstStyle/>
          <a:p>
            <a:pPr>
              <a:defRPr/>
            </a:pPr>
            <a:r>
              <a:rPr lang="en-US" sz="3600" dirty="0">
                <a:latin typeface="Rockwell"/>
                <a:cs typeface="Calibri Light"/>
              </a:rPr>
              <a:t>How many credits should you register for today?</a:t>
            </a:r>
          </a:p>
        </p:txBody>
      </p:sp>
      <p:grpSp>
        <p:nvGrpSpPr>
          <p:cNvPr id="154" name="Group 153">
            <a:extLst>
              <a:ext uri="{FF2B5EF4-FFF2-40B4-BE49-F238E27FC236}">
                <a16:creationId xmlns:a16="http://schemas.microsoft.com/office/drawing/2014/main" id="{AFE0C788-8794-4D6C-ADF3-12B1DF136A3A}"/>
              </a:ext>
            </a:extLst>
          </p:cNvPr>
          <p:cNvGrpSpPr/>
          <p:nvPr/>
        </p:nvGrpSpPr>
        <p:grpSpPr>
          <a:xfrm>
            <a:off x="4701741" y="1321581"/>
            <a:ext cx="7195355" cy="4726776"/>
            <a:chOff x="3835311" y="1301579"/>
            <a:chExt cx="7778986" cy="4141351"/>
          </a:xfrm>
        </p:grpSpPr>
        <p:graphicFrame>
          <p:nvGraphicFramePr>
            <p:cNvPr id="6" name="Diagram 5"/>
            <p:cNvGraphicFramePr/>
            <p:nvPr>
              <p:extLst>
                <p:ext uri="{D42A27DB-BD31-4B8C-83A1-F6EECF244321}">
                  <p14:modId xmlns:p14="http://schemas.microsoft.com/office/powerpoint/2010/main" val="2401930921"/>
                </p:ext>
              </p:extLst>
            </p:nvPr>
          </p:nvGraphicFramePr>
          <p:xfrm>
            <a:off x="3835311" y="1301579"/>
            <a:ext cx="7778986" cy="16419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3452586746"/>
                </p:ext>
              </p:extLst>
            </p:nvPr>
          </p:nvGraphicFramePr>
          <p:xfrm>
            <a:off x="3835311" y="3801029"/>
            <a:ext cx="7778986" cy="164190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41" name="Diagram 40">
              <a:extLst>
                <a:ext uri="{FF2B5EF4-FFF2-40B4-BE49-F238E27FC236}">
                  <a16:creationId xmlns:a16="http://schemas.microsoft.com/office/drawing/2014/main" id="{C284961F-F1C8-4093-A841-1594C0F0D83B}"/>
                </a:ext>
              </a:extLst>
            </p:cNvPr>
            <p:cNvGraphicFramePr/>
            <p:nvPr>
              <p:extLst>
                <p:ext uri="{D42A27DB-BD31-4B8C-83A1-F6EECF244321}">
                  <p14:modId xmlns:p14="http://schemas.microsoft.com/office/powerpoint/2010/main" val="2830955157"/>
                </p:ext>
              </p:extLst>
            </p:nvPr>
          </p:nvGraphicFramePr>
          <p:xfrm>
            <a:off x="3835311" y="2543007"/>
            <a:ext cx="7778986" cy="164190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pSp>
      <p:graphicFrame>
        <p:nvGraphicFramePr>
          <p:cNvPr id="3" name="Diagram 2">
            <a:extLst>
              <a:ext uri="{FF2B5EF4-FFF2-40B4-BE49-F238E27FC236}">
                <a16:creationId xmlns:a16="http://schemas.microsoft.com/office/drawing/2014/main" id="{CEE21E44-AF66-341F-29E6-A163DDC535F7}"/>
              </a:ext>
            </a:extLst>
          </p:cNvPr>
          <p:cNvGraphicFramePr/>
          <p:nvPr>
            <p:extLst>
              <p:ext uri="{D42A27DB-BD31-4B8C-83A1-F6EECF244321}">
                <p14:modId xmlns:p14="http://schemas.microsoft.com/office/powerpoint/2010/main" val="3620201621"/>
              </p:ext>
            </p:extLst>
          </p:nvPr>
        </p:nvGraphicFramePr>
        <p:xfrm>
          <a:off x="886954" y="1541343"/>
          <a:ext cx="3398608" cy="20765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8" name="TextBox 7">
            <a:extLst>
              <a:ext uri="{FF2B5EF4-FFF2-40B4-BE49-F238E27FC236}">
                <a16:creationId xmlns:a16="http://schemas.microsoft.com/office/drawing/2014/main" id="{3DCDCC1F-97EA-940A-42E7-D13DE5DD6709}"/>
              </a:ext>
            </a:extLst>
          </p:cNvPr>
          <p:cNvSpPr txBox="1"/>
          <p:nvPr/>
        </p:nvSpPr>
        <p:spPr>
          <a:xfrm>
            <a:off x="886954" y="5419690"/>
            <a:ext cx="1838965" cy="307777"/>
          </a:xfrm>
          <a:prstGeom prst="rect">
            <a:avLst/>
          </a:prstGeom>
          <a:noFill/>
        </p:spPr>
        <p:txBody>
          <a:bodyPr wrap="none" rtlCol="0">
            <a:spAutoFit/>
          </a:bodyPr>
          <a:lstStyle/>
          <a:p>
            <a:r>
              <a:rPr lang="en-US" sz="1400" dirty="0">
                <a:highlight>
                  <a:srgbClr val="FFFF00"/>
                </a:highlight>
              </a:rPr>
              <a:t>1 – 6 units = $2,513.11</a:t>
            </a:r>
          </a:p>
        </p:txBody>
      </p:sp>
      <p:sp>
        <p:nvSpPr>
          <p:cNvPr id="9" name="TextBox 8">
            <a:extLst>
              <a:ext uri="{FF2B5EF4-FFF2-40B4-BE49-F238E27FC236}">
                <a16:creationId xmlns:a16="http://schemas.microsoft.com/office/drawing/2014/main" id="{DCBB1F28-2EC1-0C13-C386-0A770F55D3F1}"/>
              </a:ext>
            </a:extLst>
          </p:cNvPr>
          <p:cNvSpPr txBox="1"/>
          <p:nvPr/>
        </p:nvSpPr>
        <p:spPr>
          <a:xfrm>
            <a:off x="886954" y="3180827"/>
            <a:ext cx="2202078" cy="307777"/>
          </a:xfrm>
          <a:prstGeom prst="rect">
            <a:avLst/>
          </a:prstGeom>
          <a:noFill/>
        </p:spPr>
        <p:txBody>
          <a:bodyPr wrap="none" rtlCol="0">
            <a:spAutoFit/>
          </a:bodyPr>
          <a:lstStyle/>
          <a:p>
            <a:r>
              <a:rPr lang="en-US" sz="1400" dirty="0">
                <a:highlight>
                  <a:srgbClr val="FFFF00"/>
                </a:highlight>
              </a:rPr>
              <a:t>7 units or more = $3,719.11</a:t>
            </a:r>
          </a:p>
        </p:txBody>
      </p:sp>
      <p:sp>
        <p:nvSpPr>
          <p:cNvPr id="11" name="TextBox 10">
            <a:extLst>
              <a:ext uri="{FF2B5EF4-FFF2-40B4-BE49-F238E27FC236}">
                <a16:creationId xmlns:a16="http://schemas.microsoft.com/office/drawing/2014/main" id="{D4D250B7-231F-D758-7605-42631519E17B}"/>
              </a:ext>
            </a:extLst>
          </p:cNvPr>
          <p:cNvSpPr txBox="1"/>
          <p:nvPr/>
        </p:nvSpPr>
        <p:spPr>
          <a:xfrm>
            <a:off x="886954" y="5687711"/>
            <a:ext cx="2202078" cy="307777"/>
          </a:xfrm>
          <a:prstGeom prst="rect">
            <a:avLst/>
          </a:prstGeom>
          <a:noFill/>
        </p:spPr>
        <p:txBody>
          <a:bodyPr wrap="none" rtlCol="0">
            <a:spAutoFit/>
          </a:bodyPr>
          <a:lstStyle/>
          <a:p>
            <a:r>
              <a:rPr lang="en-US" sz="1400" dirty="0">
                <a:highlight>
                  <a:srgbClr val="FFFF00"/>
                </a:highlight>
              </a:rPr>
              <a:t>7 units or more = $3,719.11</a:t>
            </a:r>
          </a:p>
        </p:txBody>
      </p:sp>
      <p:sp>
        <p:nvSpPr>
          <p:cNvPr id="12" name="TextBox 11">
            <a:extLst>
              <a:ext uri="{FF2B5EF4-FFF2-40B4-BE49-F238E27FC236}">
                <a16:creationId xmlns:a16="http://schemas.microsoft.com/office/drawing/2014/main" id="{4A5FD7EA-89B1-B4D7-40C3-054165F3ADF1}"/>
              </a:ext>
            </a:extLst>
          </p:cNvPr>
          <p:cNvSpPr txBox="1"/>
          <p:nvPr/>
        </p:nvSpPr>
        <p:spPr>
          <a:xfrm>
            <a:off x="6936572" y="2436166"/>
            <a:ext cx="686406" cy="307777"/>
          </a:xfrm>
          <a:prstGeom prst="rect">
            <a:avLst/>
          </a:prstGeom>
          <a:noFill/>
        </p:spPr>
        <p:txBody>
          <a:bodyPr wrap="none" rtlCol="0">
            <a:spAutoFit/>
          </a:bodyPr>
          <a:lstStyle/>
          <a:p>
            <a:r>
              <a:rPr lang="en-US" sz="1400" dirty="0">
                <a:highlight>
                  <a:srgbClr val="FFFF00"/>
                </a:highlight>
              </a:rPr>
              <a:t>$2,477</a:t>
            </a:r>
          </a:p>
        </p:txBody>
      </p:sp>
      <p:sp>
        <p:nvSpPr>
          <p:cNvPr id="13" name="TextBox 12">
            <a:extLst>
              <a:ext uri="{FF2B5EF4-FFF2-40B4-BE49-F238E27FC236}">
                <a16:creationId xmlns:a16="http://schemas.microsoft.com/office/drawing/2014/main" id="{FCF74D43-B995-5A0C-2728-EBF500EEE0BC}"/>
              </a:ext>
            </a:extLst>
          </p:cNvPr>
          <p:cNvSpPr txBox="1"/>
          <p:nvPr/>
        </p:nvSpPr>
        <p:spPr>
          <a:xfrm>
            <a:off x="6936572" y="3859437"/>
            <a:ext cx="686406" cy="307777"/>
          </a:xfrm>
          <a:prstGeom prst="rect">
            <a:avLst/>
          </a:prstGeom>
          <a:noFill/>
        </p:spPr>
        <p:txBody>
          <a:bodyPr wrap="none" rtlCol="0">
            <a:spAutoFit/>
          </a:bodyPr>
          <a:lstStyle/>
          <a:p>
            <a:r>
              <a:rPr lang="en-US" sz="1400" dirty="0">
                <a:highlight>
                  <a:srgbClr val="FFFF00"/>
                </a:highlight>
              </a:rPr>
              <a:t>$1,627</a:t>
            </a:r>
          </a:p>
        </p:txBody>
      </p:sp>
      <p:sp>
        <p:nvSpPr>
          <p:cNvPr id="14" name="TextBox 13">
            <a:extLst>
              <a:ext uri="{FF2B5EF4-FFF2-40B4-BE49-F238E27FC236}">
                <a16:creationId xmlns:a16="http://schemas.microsoft.com/office/drawing/2014/main" id="{9D5A27D5-C409-E577-632A-13C8FF3DBCAE}"/>
              </a:ext>
            </a:extLst>
          </p:cNvPr>
          <p:cNvSpPr txBox="1"/>
          <p:nvPr/>
        </p:nvSpPr>
        <p:spPr>
          <a:xfrm>
            <a:off x="851786" y="6228956"/>
            <a:ext cx="6603114"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Disclaimer: </a:t>
            </a:r>
            <a:r>
              <a:rPr lang="en-US" sz="1200" dirty="0">
                <a:latin typeface="Arial" panose="020B0604020202020204" pitchFamily="34" charset="0"/>
                <a:cs typeface="Arial" panose="020B0604020202020204" pitchFamily="34" charset="0"/>
              </a:rPr>
              <a:t>Tuition cost examples are for academic year 2023-24.</a:t>
            </a:r>
          </a:p>
          <a:p>
            <a:r>
              <a:rPr lang="en-US" sz="1200" dirty="0">
                <a:latin typeface="Arial" panose="020B0604020202020204" pitchFamily="34" charset="0"/>
                <a:cs typeface="Arial" panose="020B0604020202020204" pitchFamily="34" charset="0"/>
              </a:rPr>
              <a:t>See Student Accounting &amp; Cashiering Services for cost details and for future term tuition costs.</a:t>
            </a:r>
          </a:p>
        </p:txBody>
      </p:sp>
    </p:spTree>
    <p:extLst>
      <p:ext uri="{BB962C8B-B14F-4D97-AF65-F5344CB8AC3E}">
        <p14:creationId xmlns:p14="http://schemas.microsoft.com/office/powerpoint/2010/main" val="172105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4"/>
                                        </p:tgtEl>
                                        <p:attrNameLst>
                                          <p:attrName>style.visibility</p:attrName>
                                        </p:attrNameLst>
                                      </p:cBhvr>
                                      <p:to>
                                        <p:strVal val="visible"/>
                                      </p:to>
                                    </p:set>
                                    <p:animEffect transition="in" filter="dissolve">
                                      <p:cBhvr>
                                        <p:cTn id="17" dur="500"/>
                                        <p:tgtEl>
                                          <p:spTgt spid="15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dissolve">
                                      <p:cBhvr>
                                        <p:cTn id="4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3" grpId="0">
        <p:bldAsOne/>
      </p:bldGraphic>
      <p:bldP spid="8" grpId="0"/>
      <p:bldP spid="9" grpId="0"/>
      <p:bldP spid="11" grpId="0"/>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3D28D-41FB-4B01-933E-39979604CA53}"/>
              </a:ext>
            </a:extLst>
          </p:cNvPr>
          <p:cNvSpPr>
            <a:spLocks noGrp="1"/>
          </p:cNvSpPr>
          <p:nvPr>
            <p:ph type="title"/>
          </p:nvPr>
        </p:nvSpPr>
        <p:spPr/>
        <p:txBody>
          <a:bodyPr>
            <a:normAutofit/>
          </a:bodyPr>
          <a:lstStyle/>
          <a:p>
            <a:pPr>
              <a:defRPr/>
            </a:pPr>
            <a:r>
              <a:rPr lang="en-US" sz="3600" dirty="0">
                <a:solidFill>
                  <a:schemeClr val="tx1">
                    <a:lumMod val="75000"/>
                    <a:lumOff val="25000"/>
                  </a:schemeClr>
                </a:solidFill>
                <a:latin typeface="Rockwell"/>
                <a:cs typeface="Calibri Light"/>
              </a:rPr>
              <a:t>Upper Division General Education - </a:t>
            </a:r>
            <a:r>
              <a:rPr lang="en-US" sz="3600" dirty="0">
                <a:solidFill>
                  <a:srgbClr val="C00000"/>
                </a:solidFill>
                <a:latin typeface="Rockwell"/>
                <a:cs typeface="Calibri Light"/>
              </a:rPr>
              <a:t>Transfers</a:t>
            </a:r>
            <a:endParaRPr lang="en-US" sz="3600">
              <a:solidFill>
                <a:srgbClr val="C00000"/>
              </a:solidFill>
              <a:latin typeface="Rockwell"/>
            </a:endParaRPr>
          </a:p>
        </p:txBody>
      </p:sp>
      <p:sp>
        <p:nvSpPr>
          <p:cNvPr id="5" name="Content Placeholder 4"/>
          <p:cNvSpPr>
            <a:spLocks noGrp="1"/>
          </p:cNvSpPr>
          <p:nvPr>
            <p:ph sz="half" idx="1"/>
          </p:nvPr>
        </p:nvSpPr>
        <p:spPr>
          <a:xfrm>
            <a:off x="424761" y="1296476"/>
            <a:ext cx="10426681" cy="2298136"/>
          </a:xfrm>
        </p:spPr>
        <p:txBody>
          <a:bodyPr vert="horz" lIns="91440" tIns="45720" rIns="91440" bIns="45720" rtlCol="0" anchor="t">
            <a:normAutofit/>
          </a:bodyPr>
          <a:lstStyle/>
          <a:p>
            <a:pPr lvl="1"/>
            <a:endParaRPr lang="en-US" dirty="0">
              <a:latin typeface="Arial"/>
              <a:cs typeface="Arial"/>
            </a:endParaRPr>
          </a:p>
          <a:p>
            <a:pPr marL="457200" lvl="1" indent="0">
              <a:buNone/>
            </a:pPr>
            <a:r>
              <a:rPr lang="en-US" b="1" dirty="0">
                <a:latin typeface="Arial"/>
                <a:cs typeface="Arial"/>
              </a:rPr>
              <a:t>GE gives you a well-rounded education. </a:t>
            </a:r>
          </a:p>
          <a:p>
            <a:pPr marL="457200" lvl="1" indent="0">
              <a:buNone/>
            </a:pPr>
            <a:endParaRPr lang="en-US" sz="1600" dirty="0">
              <a:latin typeface="Arial"/>
              <a:cs typeface="Arial"/>
            </a:endParaRPr>
          </a:p>
          <a:p>
            <a:pPr marL="457200" lvl="1" indent="0">
              <a:buNone/>
            </a:pPr>
            <a:r>
              <a:rPr lang="en-US" b="1" dirty="0">
                <a:latin typeface="Arial"/>
                <a:cs typeface="Arial"/>
              </a:rPr>
              <a:t>You need to take 48 units of General Education. </a:t>
            </a:r>
          </a:p>
          <a:p>
            <a:pPr lvl="1">
              <a:lnSpc>
                <a:spcPct val="100000"/>
              </a:lnSpc>
              <a:spcAft>
                <a:spcPts val="1000"/>
              </a:spcAft>
            </a:pPr>
            <a:r>
              <a:rPr lang="en-US" sz="1600" dirty="0">
                <a:latin typeface="Arial"/>
                <a:cs typeface="Arial"/>
              </a:rPr>
              <a:t>39 units of lower-division (LD) courses which are 1000-2000 level</a:t>
            </a:r>
          </a:p>
          <a:p>
            <a:pPr lvl="1">
              <a:lnSpc>
                <a:spcPct val="100000"/>
              </a:lnSpc>
              <a:spcAft>
                <a:spcPts val="1000"/>
              </a:spcAft>
            </a:pPr>
            <a:r>
              <a:rPr lang="en-US" sz="1600" dirty="0">
                <a:latin typeface="Arial"/>
                <a:cs typeface="Arial"/>
              </a:rPr>
              <a:t>9 units of upper-division (UD) courses which are 3000-4000 level</a:t>
            </a:r>
          </a:p>
        </p:txBody>
      </p:sp>
      <p:sp>
        <p:nvSpPr>
          <p:cNvPr id="7" name="TextBox 6">
            <a:extLst>
              <a:ext uri="{FF2B5EF4-FFF2-40B4-BE49-F238E27FC236}">
                <a16:creationId xmlns:a16="http://schemas.microsoft.com/office/drawing/2014/main" id="{7AC00D9C-08AD-410B-BAA2-1CB878814998}"/>
              </a:ext>
            </a:extLst>
          </p:cNvPr>
          <p:cNvSpPr txBox="1"/>
          <p:nvPr/>
        </p:nvSpPr>
        <p:spPr>
          <a:xfrm>
            <a:off x="3048000" y="3200400"/>
            <a:ext cx="60960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3" name="Diagram 2"/>
          <p:cNvGraphicFramePr/>
          <p:nvPr>
            <p:extLst>
              <p:ext uri="{D42A27DB-BD31-4B8C-83A1-F6EECF244321}">
                <p14:modId xmlns:p14="http://schemas.microsoft.com/office/powerpoint/2010/main" val="1996407939"/>
              </p:ext>
            </p:extLst>
          </p:nvPr>
        </p:nvGraphicFramePr>
        <p:xfrm>
          <a:off x="7696200" y="1464910"/>
          <a:ext cx="3657600" cy="2886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4">
            <a:extLst>
              <a:ext uri="{FF2B5EF4-FFF2-40B4-BE49-F238E27FC236}">
                <a16:creationId xmlns:a16="http://schemas.microsoft.com/office/drawing/2014/main" id="{8C115E7F-6B7E-51B0-F901-750D084CA762}"/>
              </a:ext>
            </a:extLst>
          </p:cNvPr>
          <p:cNvSpPr txBox="1">
            <a:spLocks/>
          </p:cNvSpPr>
          <p:nvPr/>
        </p:nvSpPr>
        <p:spPr>
          <a:xfrm>
            <a:off x="424760" y="3556512"/>
            <a:ext cx="10426681" cy="22981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fontAlgn="auto">
              <a:lnSpc>
                <a:spcPct val="100000"/>
              </a:lnSpc>
              <a:spcAft>
                <a:spcPts val="1000"/>
              </a:spcAft>
            </a:pPr>
            <a:r>
              <a:rPr lang="en-US" sz="1600" dirty="0">
                <a:latin typeface="Arial"/>
                <a:cs typeface="Arial"/>
              </a:rPr>
              <a:t>Recommended UD courses for future elementary teachers:</a:t>
            </a:r>
          </a:p>
          <a:p>
            <a:pPr lvl="2" fontAlgn="auto">
              <a:lnSpc>
                <a:spcPct val="100000"/>
              </a:lnSpc>
              <a:spcAft>
                <a:spcPts val="0"/>
              </a:spcAft>
            </a:pPr>
            <a:r>
              <a:rPr lang="en-US" sz="1400" dirty="0">
                <a:latin typeface="Arial"/>
                <a:cs typeface="Arial"/>
              </a:rPr>
              <a:t>GE B5 – </a:t>
            </a:r>
            <a:r>
              <a:rPr lang="en-US" sz="1400" b="1" dirty="0">
                <a:latin typeface="Arial"/>
                <a:cs typeface="Arial"/>
              </a:rPr>
              <a:t>GSC 3500 </a:t>
            </a:r>
            <a:r>
              <a:rPr lang="en-US" sz="1400" dirty="0">
                <a:latin typeface="Arial"/>
                <a:cs typeface="Arial"/>
              </a:rPr>
              <a:t>Natural Disasters</a:t>
            </a:r>
          </a:p>
          <a:p>
            <a:pPr lvl="2" fontAlgn="auto">
              <a:lnSpc>
                <a:spcPct val="100000"/>
              </a:lnSpc>
              <a:spcAft>
                <a:spcPts val="0"/>
              </a:spcAft>
            </a:pPr>
            <a:r>
              <a:rPr lang="en-US" sz="1400" dirty="0">
                <a:latin typeface="Arial"/>
                <a:cs typeface="Arial"/>
              </a:rPr>
              <a:t>GE C3 – </a:t>
            </a:r>
            <a:r>
              <a:rPr lang="en-US" sz="1400" b="1" dirty="0">
                <a:latin typeface="Arial"/>
                <a:cs typeface="Arial"/>
              </a:rPr>
              <a:t>HST 3370 </a:t>
            </a:r>
            <a:r>
              <a:rPr lang="en-US" sz="1400" dirty="0">
                <a:latin typeface="Arial"/>
                <a:cs typeface="Arial"/>
              </a:rPr>
              <a:t>History of California</a:t>
            </a:r>
          </a:p>
          <a:p>
            <a:pPr lvl="2" fontAlgn="auto">
              <a:lnSpc>
                <a:spcPct val="100000"/>
              </a:lnSpc>
              <a:spcAft>
                <a:spcPts val="0"/>
              </a:spcAft>
            </a:pPr>
            <a:r>
              <a:rPr lang="en-US" sz="1400" dirty="0">
                <a:latin typeface="Arial"/>
                <a:cs typeface="Arial"/>
              </a:rPr>
              <a:t>GE D4 – </a:t>
            </a:r>
            <a:r>
              <a:rPr lang="en-US" sz="1400" b="1" dirty="0">
                <a:latin typeface="Arial"/>
                <a:cs typeface="Arial"/>
              </a:rPr>
              <a:t>GEO 3510</a:t>
            </a:r>
            <a:r>
              <a:rPr lang="en-US" sz="1400" dirty="0">
                <a:latin typeface="Arial"/>
                <a:cs typeface="Arial"/>
              </a:rPr>
              <a:t> Geography of California, or </a:t>
            </a:r>
          </a:p>
          <a:p>
            <a:pPr marL="914400" lvl="2" indent="0" fontAlgn="auto">
              <a:lnSpc>
                <a:spcPct val="100000"/>
              </a:lnSpc>
              <a:spcAft>
                <a:spcPts val="0"/>
              </a:spcAft>
              <a:buFont typeface="Arial" panose="020B0604020202020204" pitchFamily="34" charset="0"/>
              <a:buNone/>
            </a:pPr>
            <a:r>
              <a:rPr lang="en-US" sz="1400" dirty="0">
                <a:latin typeface="Arial"/>
                <a:cs typeface="Arial"/>
              </a:rPr>
              <a:t>	</a:t>
            </a:r>
            <a:r>
              <a:rPr lang="en-US" sz="1400" b="1" dirty="0">
                <a:latin typeface="Arial"/>
                <a:cs typeface="Arial"/>
              </a:rPr>
              <a:t> ECS 3400 </a:t>
            </a:r>
            <a:r>
              <a:rPr lang="en-US" sz="1400" dirty="0">
                <a:latin typeface="Arial"/>
                <a:cs typeface="Arial"/>
              </a:rPr>
              <a:t>Language and Literacy in Multilingual Families and Communities</a:t>
            </a:r>
            <a:endParaRPr lang="en-US" sz="1400" dirty="0">
              <a:latin typeface="Calibri Light" panose="020F0302020204030204"/>
              <a:cs typeface="Arial"/>
            </a:endParaRPr>
          </a:p>
        </p:txBody>
      </p:sp>
    </p:spTree>
    <p:extLst>
      <p:ext uri="{BB962C8B-B14F-4D97-AF65-F5344CB8AC3E}">
        <p14:creationId xmlns:p14="http://schemas.microsoft.com/office/powerpoint/2010/main" val="2130272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BEBAC5-A824-4E68-9A97-65E44B7C2202}"/>
              </a:ext>
            </a:extLst>
          </p:cNvPr>
          <p:cNvSpPr>
            <a:spLocks noGrp="1"/>
          </p:cNvSpPr>
          <p:nvPr>
            <p:ph idx="1"/>
          </p:nvPr>
        </p:nvSpPr>
        <p:spPr>
          <a:xfrm>
            <a:off x="481912" y="1574800"/>
            <a:ext cx="3912288" cy="4689328"/>
          </a:xfrm>
        </p:spPr>
        <p:txBody>
          <a:bodyPr vert="horz" lIns="91428" tIns="45714" rIns="91428" bIns="45714" rtlCol="0" anchor="t">
            <a:normAutofit/>
          </a:bodyPr>
          <a:lstStyle/>
          <a:p>
            <a:pPr marL="0" indent="0" fontAlgn="base">
              <a:buNone/>
            </a:pPr>
            <a:r>
              <a:rPr lang="en-US" dirty="0">
                <a:latin typeface="Arial"/>
                <a:cs typeface="Arial"/>
              </a:rPr>
              <a:t>Transfer Credit Report</a:t>
            </a:r>
            <a:r>
              <a:rPr lang="en-US" b="0" dirty="0">
                <a:latin typeface="Arial"/>
                <a:cs typeface="Arial"/>
              </a:rPr>
              <a:t>​</a:t>
            </a:r>
          </a:p>
          <a:p>
            <a:pPr fontAlgn="base"/>
            <a:r>
              <a:rPr lang="en-US" sz="1600" b="0" dirty="0" err="1">
                <a:latin typeface="Arial"/>
                <a:cs typeface="Arial"/>
              </a:rPr>
              <a:t>BroncoDirect</a:t>
            </a:r>
            <a:r>
              <a:rPr lang="en-US" sz="1600" b="0" dirty="0">
                <a:latin typeface="Arial"/>
                <a:cs typeface="Arial"/>
              </a:rPr>
              <a:t> Student Center – Academics section dropdown menu</a:t>
            </a:r>
          </a:p>
          <a:p>
            <a:pPr fontAlgn="base"/>
            <a:r>
              <a:rPr lang="en-US" sz="1600" b="0" dirty="0">
                <a:latin typeface="Arial"/>
                <a:cs typeface="Arial"/>
              </a:rPr>
              <a:t>Where you can see a record of your transfer coursework and how it fulfills CPP requirements​</a:t>
            </a:r>
          </a:p>
          <a:p>
            <a:pPr marL="0" indent="0" fontAlgn="base">
              <a:buNone/>
            </a:pPr>
            <a:endParaRPr lang="en-US" sz="1800" b="0" dirty="0"/>
          </a:p>
          <a:p>
            <a:pPr marL="0" indent="0" fontAlgn="base">
              <a:buNone/>
            </a:pPr>
            <a:r>
              <a:rPr lang="en-US" dirty="0">
                <a:latin typeface="Arial"/>
                <a:cs typeface="Arial"/>
              </a:rPr>
              <a:t>Degree Progress Report</a:t>
            </a:r>
          </a:p>
          <a:p>
            <a:pPr fontAlgn="base"/>
            <a:r>
              <a:rPr lang="en-US" sz="1600" b="0" dirty="0" err="1">
                <a:latin typeface="Arial"/>
                <a:cs typeface="Arial"/>
              </a:rPr>
              <a:t>BroncoDirect</a:t>
            </a:r>
            <a:r>
              <a:rPr lang="en-US" sz="1600" b="0" dirty="0">
                <a:latin typeface="Arial"/>
                <a:cs typeface="Arial"/>
              </a:rPr>
              <a:t> Student Center – Academics section dropdown menu</a:t>
            </a:r>
          </a:p>
          <a:p>
            <a:pPr fontAlgn="base"/>
            <a:r>
              <a:rPr lang="en-US" sz="1600" b="0" dirty="0">
                <a:latin typeface="Arial"/>
                <a:cs typeface="Arial"/>
              </a:rPr>
              <a:t>Where you can see which requirements for your degree that you’ve satisfied and which requirements you have left to complete</a:t>
            </a:r>
          </a:p>
          <a:p>
            <a:pPr marL="456565" lvl="1" indent="0">
              <a:buNone/>
            </a:pPr>
            <a:endParaRPr lang="en-US" dirty="0"/>
          </a:p>
          <a:p>
            <a:pPr lvl="1"/>
            <a:endParaRPr lang="en-US" sz="2799" dirty="0">
              <a:cs typeface="Calibri"/>
            </a:endParaRPr>
          </a:p>
          <a:p>
            <a:pPr lvl="1"/>
            <a:endParaRPr lang="en-US" sz="2799" dirty="0">
              <a:cs typeface="Calibri"/>
            </a:endParaRPr>
          </a:p>
          <a:p>
            <a:pPr lvl="1">
              <a:buFont typeface="Arial" panose="020B0604020202020204" pitchFamily="34" charset="0"/>
              <a:buChar char="•"/>
            </a:pPr>
            <a:endParaRPr lang="en-US" sz="2799" dirty="0">
              <a:cs typeface="Calibri"/>
            </a:endParaRPr>
          </a:p>
          <a:p>
            <a:pPr marL="456565" lvl="1" indent="0">
              <a:buNone/>
            </a:pPr>
            <a:endParaRPr lang="en-US" sz="2799" dirty="0">
              <a:cs typeface="Calibri"/>
            </a:endParaRPr>
          </a:p>
          <a:p>
            <a:pPr lvl="1"/>
            <a:endParaRPr lang="en-US" sz="2799" dirty="0">
              <a:cs typeface="Calibri"/>
            </a:endParaRPr>
          </a:p>
          <a:p>
            <a:endParaRPr lang="en-US" dirty="0">
              <a:cs typeface="Calibri"/>
            </a:endParaRPr>
          </a:p>
        </p:txBody>
      </p:sp>
      <p:sp>
        <p:nvSpPr>
          <p:cNvPr id="3" name="Title 2">
            <a:extLst>
              <a:ext uri="{FF2B5EF4-FFF2-40B4-BE49-F238E27FC236}">
                <a16:creationId xmlns:a16="http://schemas.microsoft.com/office/drawing/2014/main" id="{AEA943F3-E4CB-483C-BEE0-AF9E7FB9DF50}"/>
              </a:ext>
            </a:extLst>
          </p:cNvPr>
          <p:cNvSpPr>
            <a:spLocks noGrp="1"/>
          </p:cNvSpPr>
          <p:nvPr>
            <p:ph type="title"/>
          </p:nvPr>
        </p:nvSpPr>
        <p:spPr>
          <a:xfrm>
            <a:off x="385119" y="365125"/>
            <a:ext cx="5507681" cy="1339292"/>
          </a:xfrm>
        </p:spPr>
        <p:txBody>
          <a:bodyPr>
            <a:normAutofit/>
          </a:bodyPr>
          <a:lstStyle/>
          <a:p>
            <a:r>
              <a:rPr lang="en-US" sz="3600" dirty="0">
                <a:latin typeface="Rockwell"/>
              </a:rPr>
              <a:t>Advising Tools</a:t>
            </a:r>
          </a:p>
        </p:txBody>
      </p:sp>
      <p:pic>
        <p:nvPicPr>
          <p:cNvPr id="2050" name="Picture 2">
            <a:extLst>
              <a:ext uri="{FF2B5EF4-FFF2-40B4-BE49-F238E27FC236}">
                <a16:creationId xmlns:a16="http://schemas.microsoft.com/office/drawing/2014/main" id="{42482931-A1C2-0447-AC00-B4F0337C3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795" y="1422401"/>
            <a:ext cx="7650150" cy="15433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42D0B000-4F7F-D04A-836B-D00C71BE71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795" y="2965747"/>
            <a:ext cx="7654205" cy="38918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318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45542-5CF9-463B-B8ED-5E824153C7D7}"/>
              </a:ext>
            </a:extLst>
          </p:cNvPr>
          <p:cNvSpPr>
            <a:spLocks noGrp="1"/>
          </p:cNvSpPr>
          <p:nvPr>
            <p:ph type="title"/>
          </p:nvPr>
        </p:nvSpPr>
        <p:spPr>
          <a:xfrm>
            <a:off x="503303" y="212255"/>
            <a:ext cx="10515600" cy="1325563"/>
          </a:xfrm>
        </p:spPr>
        <p:txBody>
          <a:bodyPr>
            <a:normAutofit/>
          </a:bodyPr>
          <a:lstStyle/>
          <a:p>
            <a:r>
              <a:rPr lang="en-US" sz="3600" dirty="0">
                <a:latin typeface="Rockwell"/>
              </a:rPr>
              <a:t>Instruction Modes: At-a-Glance</a:t>
            </a:r>
          </a:p>
        </p:txBody>
      </p:sp>
      <p:sp>
        <p:nvSpPr>
          <p:cNvPr id="4" name="Slide Number Placeholder 3">
            <a:extLst>
              <a:ext uri="{FF2B5EF4-FFF2-40B4-BE49-F238E27FC236}">
                <a16:creationId xmlns:a16="http://schemas.microsoft.com/office/drawing/2014/main" id="{862D4BDE-7007-400C-A12D-574A4B907B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1CF334-2D5C-4859-84A6-CA7E6E43FAEB}" type="slidenum">
              <a:rPr kumimoji="0" lang="en-US" sz="1200" b="0" i="0" u="none" strike="noStrike" kern="1200" cap="none" spc="0" normalizeH="0" baseline="0" noProof="0" dirty="0" smtClean="0">
                <a:ln>
                  <a:noFill/>
                </a:ln>
                <a:solidFill>
                  <a:srgbClr val="01426A">
                    <a:alpha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srgbClr val="01426A">
                  <a:alpha val="75000"/>
                </a:srgbClr>
              </a:solidFill>
              <a:effectLst/>
              <a:uLnTx/>
              <a:uFillTx/>
              <a:latin typeface="Calibri" panose="020F0502020204030204"/>
              <a:ea typeface="+mn-ea"/>
              <a:cs typeface="+mn-cs"/>
            </a:endParaRPr>
          </a:p>
        </p:txBody>
      </p:sp>
      <p:graphicFrame>
        <p:nvGraphicFramePr>
          <p:cNvPr id="3" name="Table 5">
            <a:extLst>
              <a:ext uri="{FF2B5EF4-FFF2-40B4-BE49-F238E27FC236}">
                <a16:creationId xmlns:a16="http://schemas.microsoft.com/office/drawing/2014/main" id="{2CDE186F-A3E5-97D1-6483-FA82EBB6F5A3}"/>
              </a:ext>
            </a:extLst>
          </p:cNvPr>
          <p:cNvGraphicFramePr>
            <a:graphicFrameLocks noGrp="1"/>
          </p:cNvGraphicFramePr>
          <p:nvPr>
            <p:extLst>
              <p:ext uri="{D42A27DB-BD31-4B8C-83A1-F6EECF244321}">
                <p14:modId xmlns:p14="http://schemas.microsoft.com/office/powerpoint/2010/main" val="4181306841"/>
              </p:ext>
            </p:extLst>
          </p:nvPr>
        </p:nvGraphicFramePr>
        <p:xfrm>
          <a:off x="971243" y="1523920"/>
          <a:ext cx="10599435" cy="4366789"/>
        </p:xfrm>
        <a:graphic>
          <a:graphicData uri="http://schemas.openxmlformats.org/drawingml/2006/table">
            <a:tbl>
              <a:tblPr bandRow="1">
                <a:tableStyleId>{8799B23B-EC83-4686-B30A-512413B5E67A}</a:tableStyleId>
              </a:tblPr>
              <a:tblGrid>
                <a:gridCol w="3460080">
                  <a:extLst>
                    <a:ext uri="{9D8B030D-6E8A-4147-A177-3AD203B41FA5}">
                      <a16:colId xmlns:a16="http://schemas.microsoft.com/office/drawing/2014/main" val="1781465750"/>
                    </a:ext>
                  </a:extLst>
                </a:gridCol>
                <a:gridCol w="7139355">
                  <a:extLst>
                    <a:ext uri="{9D8B030D-6E8A-4147-A177-3AD203B41FA5}">
                      <a16:colId xmlns:a16="http://schemas.microsoft.com/office/drawing/2014/main" val="1967989168"/>
                    </a:ext>
                  </a:extLst>
                </a:gridCol>
              </a:tblGrid>
              <a:tr h="396240">
                <a:tc>
                  <a:txBody>
                    <a:bodyPr/>
                    <a:lstStyle/>
                    <a:p>
                      <a:r>
                        <a:rPr lang="en-US" sz="2000" b="1">
                          <a:latin typeface="Arial"/>
                          <a:cs typeface="Arial"/>
                        </a:rPr>
                        <a:t>MODE</a:t>
                      </a:r>
                      <a:endParaRPr lang="en-US" sz="2000" b="1" dirty="0">
                        <a:latin typeface="Arial"/>
                        <a:cs typeface="Arial"/>
                      </a:endParaRPr>
                    </a:p>
                  </a:txBody>
                  <a:tcPr marT="45721" marB="45721"/>
                </a:tc>
                <a:tc>
                  <a:txBody>
                    <a:bodyPr/>
                    <a:lstStyle/>
                    <a:p>
                      <a:pPr algn="l"/>
                      <a:r>
                        <a:rPr lang="en-US" sz="2000" b="1">
                          <a:latin typeface="Arial"/>
                          <a:cs typeface="Arial"/>
                        </a:rPr>
                        <a:t>WHEN</a:t>
                      </a:r>
                      <a:endParaRPr lang="en-US" sz="2000" b="1" dirty="0">
                        <a:latin typeface="Arial"/>
                        <a:cs typeface="Arial"/>
                      </a:endParaRPr>
                    </a:p>
                  </a:txBody>
                  <a:tcPr marT="45721" marB="45721"/>
                </a:tc>
                <a:extLst>
                  <a:ext uri="{0D108BD9-81ED-4DB2-BD59-A6C34878D82A}">
                    <a16:rowId xmlns:a16="http://schemas.microsoft.com/office/drawing/2014/main" val="385272338"/>
                  </a:ext>
                </a:extLst>
              </a:tr>
              <a:tr h="567221">
                <a:tc>
                  <a:txBody>
                    <a:bodyPr/>
                    <a:lstStyle/>
                    <a:p>
                      <a:r>
                        <a:rPr lang="en-US" sz="2000" b="1">
                          <a:latin typeface="Arial"/>
                          <a:cs typeface="Arial"/>
                        </a:rPr>
                        <a:t>Face-to-Face</a:t>
                      </a:r>
                      <a:endParaRPr lang="en-US" sz="2000" b="1" dirty="0">
                        <a:latin typeface="Arial"/>
                        <a:cs typeface="Arial"/>
                      </a:endParaRPr>
                    </a:p>
                  </a:txBody>
                  <a:tcPr marT="45721" marB="45721" anchor="ctr"/>
                </a:tc>
                <a:tc>
                  <a:txBody>
                    <a:bodyPr/>
                    <a:lstStyle/>
                    <a:p>
                      <a:r>
                        <a:rPr lang="en-US" sz="2000">
                          <a:latin typeface="Arial"/>
                          <a:cs typeface="Arial"/>
                        </a:rPr>
                        <a:t>In-person at set times (on-campus)</a:t>
                      </a:r>
                      <a:endParaRPr lang="en-US" sz="2000" b="0" dirty="0">
                        <a:latin typeface="Arial"/>
                        <a:cs typeface="Arial"/>
                      </a:endParaRPr>
                    </a:p>
                  </a:txBody>
                  <a:tcPr marT="45721" marB="45721" anchor="ctr"/>
                </a:tc>
                <a:extLst>
                  <a:ext uri="{0D108BD9-81ED-4DB2-BD59-A6C34878D82A}">
                    <a16:rowId xmlns:a16="http://schemas.microsoft.com/office/drawing/2014/main" val="345249999"/>
                  </a:ext>
                </a:extLst>
              </a:tr>
              <a:tr h="567221">
                <a:tc>
                  <a:txBody>
                    <a:bodyPr/>
                    <a:lstStyle/>
                    <a:p>
                      <a:pPr marL="0" indent="0">
                        <a:buFontTx/>
                        <a:buNone/>
                      </a:pPr>
                      <a:r>
                        <a:rPr lang="en-US" sz="2000" b="1" i="0">
                          <a:latin typeface="Arial"/>
                          <a:cs typeface="Arial"/>
                        </a:rPr>
                        <a:t>Fully Asynchronous</a:t>
                      </a:r>
                      <a:endParaRPr lang="en-US" sz="2000" b="1" i="0" dirty="0">
                        <a:latin typeface="Arial"/>
                        <a:cs typeface="Arial"/>
                      </a:endParaRPr>
                    </a:p>
                  </a:txBody>
                  <a:tcPr marT="45721" marB="45721" anchor="ctr"/>
                </a:tc>
                <a:tc>
                  <a:txBody>
                    <a:bodyPr/>
                    <a:lstStyle/>
                    <a:p>
                      <a:pPr marL="0" indent="0">
                        <a:buFont typeface="Arial" panose="020B0604020202020204" pitchFamily="34" charset="0"/>
                        <a:buNone/>
                      </a:pPr>
                      <a:r>
                        <a:rPr lang="en-US" sz="2000" dirty="0">
                          <a:latin typeface="Arial"/>
                          <a:cs typeface="Arial"/>
                        </a:rPr>
                        <a:t>Online work with no set meeting time</a:t>
                      </a:r>
                      <a:endParaRPr lang="en-US" sz="2000" i="0" dirty="0">
                        <a:latin typeface="Arial" panose="020B0604020202020204" pitchFamily="34" charset="0"/>
                        <a:cs typeface="Arial" panose="020B0604020202020204" pitchFamily="34" charset="0"/>
                      </a:endParaRPr>
                    </a:p>
                  </a:txBody>
                  <a:tcPr marT="45721" marB="45721" anchor="ctr"/>
                </a:tc>
                <a:extLst>
                  <a:ext uri="{0D108BD9-81ED-4DB2-BD59-A6C34878D82A}">
                    <a16:rowId xmlns:a16="http://schemas.microsoft.com/office/drawing/2014/main" val="3417841580"/>
                  </a:ext>
                </a:extLst>
              </a:tr>
              <a:tr h="567221">
                <a:tc>
                  <a:txBody>
                    <a:bodyPr/>
                    <a:lstStyle/>
                    <a:p>
                      <a:pPr marL="0" indent="0">
                        <a:buFontTx/>
                        <a:buNone/>
                      </a:pPr>
                      <a:r>
                        <a:rPr lang="en-US" sz="2000" b="1" i="0">
                          <a:latin typeface="Arial"/>
                          <a:cs typeface="Arial"/>
                        </a:rPr>
                        <a:t>Fully Synchronous</a:t>
                      </a:r>
                      <a:endParaRPr lang="en-US" sz="2000" b="1" i="0" dirty="0">
                        <a:latin typeface="Arial"/>
                        <a:cs typeface="Arial"/>
                      </a:endParaRPr>
                    </a:p>
                  </a:txBody>
                  <a:tcPr marT="45721" marB="45721"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latin typeface="Arial"/>
                          <a:cs typeface="Arial"/>
                        </a:rPr>
                        <a:t>Online at set times (via zoom)</a:t>
                      </a:r>
                      <a:endParaRPr lang="en-US" sz="2000" b="0" dirty="0">
                        <a:latin typeface="Arial"/>
                        <a:cs typeface="Arial"/>
                      </a:endParaRPr>
                    </a:p>
                  </a:txBody>
                  <a:tcPr marT="45721" marB="45721" anchor="ctr"/>
                </a:tc>
                <a:extLst>
                  <a:ext uri="{0D108BD9-81ED-4DB2-BD59-A6C34878D82A}">
                    <a16:rowId xmlns:a16="http://schemas.microsoft.com/office/drawing/2014/main" val="4101830637"/>
                  </a:ext>
                </a:extLst>
              </a:tr>
              <a:tr h="567221">
                <a:tc>
                  <a:txBody>
                    <a:bodyPr/>
                    <a:lstStyle/>
                    <a:p>
                      <a:pPr marL="0" indent="0">
                        <a:buFontTx/>
                        <a:buNone/>
                      </a:pPr>
                      <a:r>
                        <a:rPr lang="en-US" sz="2000" b="1" i="0">
                          <a:latin typeface="Arial"/>
                          <a:cs typeface="Arial"/>
                        </a:rPr>
                        <a:t>Hybrid-Synchronous</a:t>
                      </a:r>
                      <a:endParaRPr lang="en-US" sz="2000" b="1" i="0" dirty="0">
                        <a:latin typeface="Arial"/>
                        <a:cs typeface="Arial"/>
                      </a:endParaRPr>
                    </a:p>
                  </a:txBody>
                  <a:tcPr marT="45721" marB="45721"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dirty="0">
                          <a:latin typeface="Arial"/>
                          <a:cs typeface="Arial"/>
                        </a:rPr>
                        <a:t>Class days that are in-person and synchronous (via zoom)</a:t>
                      </a:r>
                      <a:endParaRPr lang="en-US" sz="2000" b="0" dirty="0">
                        <a:latin typeface="Arial"/>
                        <a:cs typeface="Arial"/>
                      </a:endParaRPr>
                    </a:p>
                  </a:txBody>
                  <a:tcPr marT="45721" marB="45721" anchor="ctr"/>
                </a:tc>
                <a:extLst>
                  <a:ext uri="{0D108BD9-81ED-4DB2-BD59-A6C34878D82A}">
                    <a16:rowId xmlns:a16="http://schemas.microsoft.com/office/drawing/2014/main" val="2775965622"/>
                  </a:ext>
                </a:extLst>
              </a:tr>
              <a:tr h="567221">
                <a:tc>
                  <a:txBody>
                    <a:bodyPr/>
                    <a:lstStyle/>
                    <a:p>
                      <a:pPr marL="0" indent="0">
                        <a:buFontTx/>
                        <a:buNone/>
                      </a:pPr>
                      <a:r>
                        <a:rPr lang="en-US" sz="2000" b="1" i="0">
                          <a:latin typeface="Arial"/>
                          <a:cs typeface="Arial"/>
                        </a:rPr>
                        <a:t>Hybrid-Asynchronous</a:t>
                      </a:r>
                      <a:endParaRPr lang="en-US" sz="2000" b="1" i="0" dirty="0">
                        <a:latin typeface="Arial"/>
                        <a:cs typeface="Arial"/>
                      </a:endParaRPr>
                    </a:p>
                  </a:txBody>
                  <a:tcPr marT="45721" marB="45721" anchor="ctr"/>
                </a:tc>
                <a:tc>
                  <a:txBody>
                    <a:bodyPr/>
                    <a:lstStyle/>
                    <a:p>
                      <a:pPr marL="0" indent="0">
                        <a:buFont typeface="Arial" panose="020B0604020202020204" pitchFamily="34" charset="0"/>
                        <a:buNone/>
                      </a:pPr>
                      <a:r>
                        <a:rPr lang="en-US" sz="2000" dirty="0">
                          <a:latin typeface="Arial"/>
                          <a:cs typeface="Arial"/>
                        </a:rPr>
                        <a:t>Class days that are in-person and asynchronous work</a:t>
                      </a:r>
                      <a:endParaRPr lang="en-US" sz="2000" i="0" dirty="0">
                        <a:latin typeface="Arial"/>
                        <a:cs typeface="Arial"/>
                      </a:endParaRPr>
                    </a:p>
                  </a:txBody>
                  <a:tcPr marT="45721" marB="45721" anchor="ctr"/>
                </a:tc>
                <a:extLst>
                  <a:ext uri="{0D108BD9-81ED-4DB2-BD59-A6C34878D82A}">
                    <a16:rowId xmlns:a16="http://schemas.microsoft.com/office/drawing/2014/main" val="2021954617"/>
                  </a:ext>
                </a:extLst>
              </a:tr>
              <a:tr h="567221">
                <a:tc>
                  <a:txBody>
                    <a:bodyPr/>
                    <a:lstStyle/>
                    <a:p>
                      <a:pPr marL="0" indent="0">
                        <a:buFontTx/>
                        <a:buNone/>
                      </a:pPr>
                      <a:r>
                        <a:rPr lang="en-US" sz="2000" b="1" i="0">
                          <a:latin typeface="Arial"/>
                          <a:cs typeface="Arial"/>
                        </a:rPr>
                        <a:t>Bisynchronous</a:t>
                      </a:r>
                      <a:endParaRPr lang="en-US" sz="2000" b="1" i="0" dirty="0">
                        <a:latin typeface="Arial"/>
                        <a:cs typeface="Arial"/>
                      </a:endParaRPr>
                    </a:p>
                  </a:txBody>
                  <a:tcPr marT="45721" marB="45721" anchor="ctr"/>
                </a:tc>
                <a:tc>
                  <a:txBody>
                    <a:bodyPr/>
                    <a:lstStyle/>
                    <a:p>
                      <a:pPr marL="0" indent="0">
                        <a:buFont typeface="Arial" panose="020B0604020202020204" pitchFamily="34" charset="0"/>
                        <a:buNone/>
                      </a:pPr>
                      <a:r>
                        <a:rPr lang="en-US" sz="2000" i="0" dirty="0">
                          <a:latin typeface="Arial"/>
                          <a:cs typeface="Arial"/>
                        </a:rPr>
                        <a:t>Class days that are </a:t>
                      </a:r>
                      <a:r>
                        <a:rPr lang="en-US" sz="2000" dirty="0">
                          <a:latin typeface="Arial"/>
                          <a:cs typeface="Arial"/>
                        </a:rPr>
                        <a:t>synchronous</a:t>
                      </a:r>
                      <a:r>
                        <a:rPr lang="en-US" sz="2000" i="0" dirty="0">
                          <a:latin typeface="Arial"/>
                          <a:cs typeface="Arial"/>
                        </a:rPr>
                        <a:t> and asynchronous work</a:t>
                      </a:r>
                      <a:endParaRPr lang="en-US" sz="2000" i="0" dirty="0">
                        <a:latin typeface="Arial" panose="020B0604020202020204" pitchFamily="34" charset="0"/>
                        <a:cs typeface="Arial" panose="020B0604020202020204" pitchFamily="34" charset="0"/>
                      </a:endParaRPr>
                    </a:p>
                  </a:txBody>
                  <a:tcPr marT="45721" marB="45721" anchor="ctr"/>
                </a:tc>
                <a:extLst>
                  <a:ext uri="{0D108BD9-81ED-4DB2-BD59-A6C34878D82A}">
                    <a16:rowId xmlns:a16="http://schemas.microsoft.com/office/drawing/2014/main" val="3007003156"/>
                  </a:ext>
                </a:extLst>
              </a:tr>
              <a:tr h="567221">
                <a:tc>
                  <a:txBody>
                    <a:bodyPr/>
                    <a:lstStyle/>
                    <a:p>
                      <a:r>
                        <a:rPr lang="en-US" sz="2000" b="1" err="1">
                          <a:latin typeface="Arial" panose="020B0604020202020204" pitchFamily="34" charset="0"/>
                          <a:cs typeface="Arial" panose="020B0604020202020204" pitchFamily="34" charset="0"/>
                        </a:rPr>
                        <a:t>HyFlex</a:t>
                      </a:r>
                      <a:endParaRPr lang="en-US" sz="2000" b="1">
                        <a:latin typeface="Arial" panose="020B0604020202020204" pitchFamily="34" charset="0"/>
                        <a:cs typeface="Arial" panose="020B0604020202020204" pitchFamily="34" charset="0"/>
                      </a:endParaRPr>
                    </a:p>
                  </a:txBody>
                  <a:tcPr marT="45721" marB="45721" anchor="ctr"/>
                </a:tc>
                <a:tc>
                  <a:txBody>
                    <a:bodyPr/>
                    <a:lstStyle/>
                    <a:p>
                      <a:r>
                        <a:rPr lang="en-US" sz="2000" dirty="0">
                          <a:latin typeface="Arial"/>
                          <a:cs typeface="Arial"/>
                        </a:rPr>
                        <a:t>Choice of in-person, synchronous and asynchronous</a:t>
                      </a:r>
                      <a:endParaRPr lang="en-US" sz="2000" b="0" dirty="0">
                        <a:latin typeface="Arial"/>
                        <a:cs typeface="Arial"/>
                      </a:endParaRPr>
                    </a:p>
                  </a:txBody>
                  <a:tcPr marT="45721" marB="45721" anchor="ctr"/>
                </a:tc>
                <a:extLst>
                  <a:ext uri="{0D108BD9-81ED-4DB2-BD59-A6C34878D82A}">
                    <a16:rowId xmlns:a16="http://schemas.microsoft.com/office/drawing/2014/main" val="3116603362"/>
                  </a:ext>
                </a:extLst>
              </a:tr>
            </a:tbl>
          </a:graphicData>
        </a:graphic>
      </p:graphicFrame>
    </p:spTree>
    <p:extLst>
      <p:ext uri="{BB962C8B-B14F-4D97-AF65-F5344CB8AC3E}">
        <p14:creationId xmlns:p14="http://schemas.microsoft.com/office/powerpoint/2010/main" val="356071601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73" y="365125"/>
            <a:ext cx="10881527" cy="1325563"/>
          </a:xfrm>
        </p:spPr>
        <p:txBody>
          <a:bodyPr>
            <a:normAutofit/>
          </a:bodyPr>
          <a:lstStyle/>
          <a:p>
            <a:r>
              <a:rPr lang="en-US" sz="3600" dirty="0">
                <a:latin typeface="Rockwell"/>
              </a:rPr>
              <a:t>Before you leave us today:</a:t>
            </a:r>
          </a:p>
        </p:txBody>
      </p:sp>
      <p:graphicFrame>
        <p:nvGraphicFramePr>
          <p:cNvPr id="3" name="Diagram 2"/>
          <p:cNvGraphicFramePr/>
          <p:nvPr>
            <p:extLst>
              <p:ext uri="{D42A27DB-BD31-4B8C-83A1-F6EECF244321}">
                <p14:modId xmlns:p14="http://schemas.microsoft.com/office/powerpoint/2010/main" val="1124391765"/>
              </p:ext>
            </p:extLst>
          </p:nvPr>
        </p:nvGraphicFramePr>
        <p:xfrm>
          <a:off x="472273" y="1495168"/>
          <a:ext cx="11247454" cy="44113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89606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EDB7EF-3E39-D049-8AF0-E43CF151696B}"/>
              </a:ext>
            </a:extLst>
          </p:cNvPr>
          <p:cNvSpPr>
            <a:spLocks noGrp="1"/>
          </p:cNvSpPr>
          <p:nvPr>
            <p:ph type="title"/>
          </p:nvPr>
        </p:nvSpPr>
        <p:spPr>
          <a:xfrm>
            <a:off x="378707" y="365125"/>
            <a:ext cx="10975093" cy="1325563"/>
          </a:xfrm>
        </p:spPr>
        <p:txBody>
          <a:bodyPr>
            <a:normAutofit/>
          </a:bodyPr>
          <a:lstStyle/>
          <a:p>
            <a:r>
              <a:rPr lang="en-US" sz="3600" dirty="0">
                <a:latin typeface="Rockwell"/>
              </a:rPr>
              <a:t>After Advising Today</a:t>
            </a:r>
            <a:endParaRPr lang="en-US" sz="3600" dirty="0"/>
          </a:p>
        </p:txBody>
      </p:sp>
      <p:sp>
        <p:nvSpPr>
          <p:cNvPr id="6" name="Content Placeholder 5">
            <a:extLst>
              <a:ext uri="{FF2B5EF4-FFF2-40B4-BE49-F238E27FC236}">
                <a16:creationId xmlns:a16="http://schemas.microsoft.com/office/drawing/2014/main" id="{5E411D7B-7DB5-874C-8DC0-0407B9BC290E}"/>
              </a:ext>
            </a:extLst>
          </p:cNvPr>
          <p:cNvSpPr>
            <a:spLocks noGrp="1"/>
          </p:cNvSpPr>
          <p:nvPr>
            <p:ph idx="1"/>
          </p:nvPr>
        </p:nvSpPr>
        <p:spPr>
          <a:xfrm>
            <a:off x="1" y="1465960"/>
            <a:ext cx="12091164" cy="2476085"/>
          </a:xfrm>
        </p:spPr>
        <p:txBody>
          <a:bodyPr vert="horz" lIns="91440" tIns="45721" rIns="91440" bIns="45721" rtlCol="0" anchor="t">
            <a:normAutofit fontScale="92500" lnSpcReduction="10000"/>
          </a:bodyPr>
          <a:lstStyle/>
          <a:p>
            <a:pPr marL="457200" lvl="1" indent="0">
              <a:buNone/>
            </a:pPr>
            <a:r>
              <a:rPr lang="en-US" sz="2400" b="1" dirty="0">
                <a:latin typeface="Arial"/>
                <a:cs typeface="Arial"/>
              </a:rPr>
              <a:t>Registration Continues</a:t>
            </a:r>
            <a:endParaRPr lang="en-US" dirty="0"/>
          </a:p>
          <a:p>
            <a:pPr lvl="1">
              <a:spcAft>
                <a:spcPts val="500"/>
              </a:spcAft>
            </a:pPr>
            <a:r>
              <a:rPr lang="en-US" sz="1800" dirty="0">
                <a:latin typeface="Arial"/>
                <a:cs typeface="Arial"/>
              </a:rPr>
              <a:t>Add/Drop Period: </a:t>
            </a:r>
            <a:r>
              <a:rPr lang="en-US" sz="1800" b="1" dirty="0">
                <a:latin typeface="Arial"/>
                <a:cs typeface="Arial"/>
              </a:rPr>
              <a:t>January 8 - February 2 </a:t>
            </a:r>
            <a:r>
              <a:rPr lang="en-US" sz="1800" dirty="0">
                <a:latin typeface="Arial"/>
                <a:cs typeface="Arial"/>
              </a:rPr>
              <a:t>(unit max 18 credits)</a:t>
            </a:r>
          </a:p>
          <a:p>
            <a:pPr lvl="1">
              <a:spcAft>
                <a:spcPts val="500"/>
              </a:spcAft>
            </a:pPr>
            <a:r>
              <a:rPr lang="en-US" sz="1800" dirty="0">
                <a:latin typeface="Arial"/>
                <a:cs typeface="Arial"/>
              </a:rPr>
              <a:t>Last day to drop and receive 100% refund: </a:t>
            </a:r>
            <a:r>
              <a:rPr lang="en-US" sz="1800" b="1" dirty="0">
                <a:latin typeface="Arial"/>
                <a:cs typeface="Arial"/>
              </a:rPr>
              <a:t>Jan 19</a:t>
            </a:r>
          </a:p>
          <a:p>
            <a:pPr lvl="1">
              <a:spcAft>
                <a:spcPts val="500"/>
              </a:spcAft>
            </a:pPr>
            <a:r>
              <a:rPr lang="en-US" sz="1800" dirty="0">
                <a:latin typeface="Arial"/>
                <a:cs typeface="Arial"/>
              </a:rPr>
              <a:t>Tuition &amp; Fees: Due </a:t>
            </a:r>
            <a:r>
              <a:rPr lang="en-US" sz="1800" b="1" dirty="0">
                <a:highlight>
                  <a:srgbClr val="00FF00"/>
                </a:highlight>
                <a:latin typeface="Arial"/>
                <a:cs typeface="Arial"/>
              </a:rPr>
              <a:t>January 20</a:t>
            </a:r>
            <a:endParaRPr lang="en-US" sz="1800" dirty="0">
              <a:highlight>
                <a:srgbClr val="00FF00"/>
              </a:highlight>
              <a:latin typeface="Arial"/>
              <a:cs typeface="Arial"/>
            </a:endParaRPr>
          </a:p>
          <a:p>
            <a:pPr lvl="1">
              <a:spcAft>
                <a:spcPts val="500"/>
              </a:spcAft>
            </a:pPr>
            <a:r>
              <a:rPr lang="en-US" sz="1800" dirty="0">
                <a:latin typeface="Arial"/>
                <a:cs typeface="Arial"/>
              </a:rPr>
              <a:t>Remaining balance is due on </a:t>
            </a:r>
            <a:r>
              <a:rPr lang="en-US" sz="1800" b="1" dirty="0">
                <a:latin typeface="Arial"/>
                <a:cs typeface="Arial"/>
              </a:rPr>
              <a:t>February 9 </a:t>
            </a:r>
            <a:r>
              <a:rPr lang="en-US" sz="1800" dirty="0">
                <a:latin typeface="Arial"/>
                <a:cs typeface="Arial"/>
              </a:rPr>
              <a:t>for students with a Financial Aid ‘Classes Saved’ service indicator.</a:t>
            </a:r>
            <a:r>
              <a:rPr lang="en-US" sz="1800" b="1" dirty="0">
                <a:latin typeface="Arial"/>
                <a:cs typeface="Arial"/>
              </a:rPr>
              <a:t> </a:t>
            </a:r>
            <a:endParaRPr lang="en-US" sz="1800" b="1" dirty="0">
              <a:highlight>
                <a:srgbClr val="00FF00"/>
              </a:highlight>
              <a:latin typeface="Arial"/>
              <a:cs typeface="Arial"/>
            </a:endParaRPr>
          </a:p>
          <a:p>
            <a:pPr lvl="1">
              <a:spcAft>
                <a:spcPts val="500"/>
              </a:spcAft>
            </a:pPr>
            <a:r>
              <a:rPr lang="en-US" sz="1800" dirty="0">
                <a:latin typeface="Arial"/>
                <a:cs typeface="Arial"/>
              </a:rPr>
              <a:t>Spring semester begins </a:t>
            </a:r>
            <a:r>
              <a:rPr lang="en-US" sz="1800" b="1" dirty="0">
                <a:latin typeface="Arial"/>
                <a:cs typeface="Arial"/>
              </a:rPr>
              <a:t>January 20 - May 10.</a:t>
            </a:r>
          </a:p>
          <a:p>
            <a:pPr lvl="1">
              <a:spcAft>
                <a:spcPts val="500"/>
              </a:spcAft>
            </a:pPr>
            <a:r>
              <a:rPr lang="en-US" sz="1800" dirty="0">
                <a:latin typeface="Arial"/>
                <a:cs typeface="Arial"/>
              </a:rPr>
              <a:t>Finals week begins </a:t>
            </a:r>
            <a:r>
              <a:rPr lang="en-US" sz="1800" b="1" dirty="0">
                <a:latin typeface="Arial"/>
                <a:cs typeface="Arial"/>
              </a:rPr>
              <a:t>May 11 - 17.</a:t>
            </a:r>
            <a:endParaRPr lang="en-US" b="1" dirty="0"/>
          </a:p>
        </p:txBody>
      </p:sp>
      <p:sp>
        <p:nvSpPr>
          <p:cNvPr id="4" name="Slide Number Placeholder 3">
            <a:extLst>
              <a:ext uri="{FF2B5EF4-FFF2-40B4-BE49-F238E27FC236}">
                <a16:creationId xmlns:a16="http://schemas.microsoft.com/office/drawing/2014/main" id="{91F22C87-FDD7-1245-8AC9-855592E4D3B5}"/>
              </a:ext>
            </a:extLst>
          </p:cNvPr>
          <p:cNvSpPr>
            <a:spLocks noGrp="1"/>
          </p:cNvSpPr>
          <p:nvPr>
            <p:ph type="sldNum" sz="quarter" idx="12"/>
          </p:nvPr>
        </p:nvSpPr>
        <p:spPr/>
        <p:txBody>
          <a:bodyPr/>
          <a:lstStyle/>
          <a:p>
            <a:fld id="{89A07FDE-CF23-4DF4-993F-F0A8407421BC}" type="slidenum">
              <a:rPr lang="en-US" dirty="0" smtClean="0">
                <a:solidFill>
                  <a:prstClr val="black">
                    <a:tint val="75000"/>
                  </a:prstClr>
                </a:solidFill>
              </a:rPr>
              <a:pPr/>
              <a:t>17</a:t>
            </a:fld>
            <a:endParaRPr lang="en-US">
              <a:solidFill>
                <a:prstClr val="black">
                  <a:tint val="75000"/>
                </a:prstClr>
              </a:solidFill>
            </a:endParaRPr>
          </a:p>
        </p:txBody>
      </p:sp>
      <p:graphicFrame>
        <p:nvGraphicFramePr>
          <p:cNvPr id="3" name="Table 2">
            <a:extLst>
              <a:ext uri="{FF2B5EF4-FFF2-40B4-BE49-F238E27FC236}">
                <a16:creationId xmlns:a16="http://schemas.microsoft.com/office/drawing/2014/main" id="{125CDBCC-DAAA-0147-8D4A-82767348E1CE}"/>
              </a:ext>
            </a:extLst>
          </p:cNvPr>
          <p:cNvGraphicFramePr>
            <a:graphicFrameLocks noGrp="1"/>
          </p:cNvGraphicFramePr>
          <p:nvPr>
            <p:extLst>
              <p:ext uri="{D42A27DB-BD31-4B8C-83A1-F6EECF244321}">
                <p14:modId xmlns:p14="http://schemas.microsoft.com/office/powerpoint/2010/main" val="765063165"/>
              </p:ext>
            </p:extLst>
          </p:nvPr>
        </p:nvGraphicFramePr>
        <p:xfrm>
          <a:off x="684508" y="4704063"/>
          <a:ext cx="11620655" cy="1676402"/>
        </p:xfrm>
        <a:graphic>
          <a:graphicData uri="http://schemas.openxmlformats.org/drawingml/2006/table">
            <a:tbl>
              <a:tblPr firstRow="1" bandRow="1">
                <a:tableStyleId>{2D5ABB26-0587-4C30-8999-92F81FD0307C}</a:tableStyleId>
              </a:tblPr>
              <a:tblGrid>
                <a:gridCol w="4707559">
                  <a:extLst>
                    <a:ext uri="{9D8B030D-6E8A-4147-A177-3AD203B41FA5}">
                      <a16:colId xmlns:a16="http://schemas.microsoft.com/office/drawing/2014/main" val="1337422845"/>
                    </a:ext>
                  </a:extLst>
                </a:gridCol>
                <a:gridCol w="2974108">
                  <a:extLst>
                    <a:ext uri="{9D8B030D-6E8A-4147-A177-3AD203B41FA5}">
                      <a16:colId xmlns:a16="http://schemas.microsoft.com/office/drawing/2014/main" val="655717865"/>
                    </a:ext>
                  </a:extLst>
                </a:gridCol>
                <a:gridCol w="3938988">
                  <a:extLst>
                    <a:ext uri="{9D8B030D-6E8A-4147-A177-3AD203B41FA5}">
                      <a16:colId xmlns:a16="http://schemas.microsoft.com/office/drawing/2014/main" val="4185868597"/>
                    </a:ext>
                  </a:extLst>
                </a:gridCol>
              </a:tblGrid>
              <a:tr h="1583052">
                <a:tc>
                  <a:txBody>
                    <a:bodyPr/>
                    <a:lstStyle/>
                    <a:p>
                      <a:pPr marL="0" marR="0" lvl="0" indent="0" algn="l" rtl="0" eaLnBrk="1" fontAlgn="auto" latinLnBrk="0" hangingPunct="1">
                        <a:lnSpc>
                          <a:spcPct val="100000"/>
                        </a:lnSpc>
                        <a:spcBef>
                          <a:spcPts val="0"/>
                        </a:spcBef>
                        <a:spcAft>
                          <a:spcPts val="0"/>
                        </a:spcAft>
                        <a:buClrTx/>
                        <a:buSzTx/>
                        <a:buFontTx/>
                        <a:buNone/>
                      </a:pPr>
                      <a:r>
                        <a:rPr lang="en-US" sz="2500" dirty="0"/>
                        <a:t>            </a:t>
                      </a:r>
                      <a:r>
                        <a:rPr lang="en-US" sz="2000" dirty="0">
                          <a:hlinkClick r:id="rId3"/>
                        </a:rPr>
                        <a:t>@ceisadvising</a:t>
                      </a:r>
                      <a:r>
                        <a:rPr lang="en-US" sz="20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atin typeface="Arial"/>
                          <a:cs typeface="Arial"/>
                        </a:rPr>
                        <a:t>              </a:t>
                      </a:r>
                      <a:r>
                        <a:rPr lang="en-US" sz="1800" dirty="0">
                          <a:latin typeface="+mn-lt"/>
                          <a:cs typeface="Arial"/>
                          <a:hlinkClick r:id="rId4"/>
                        </a:rPr>
                        <a:t>@</a:t>
                      </a:r>
                      <a:r>
                        <a:rPr lang="en-US" sz="1800" dirty="0" err="1">
                          <a:latin typeface="+mn-lt"/>
                          <a:cs typeface="Arial"/>
                          <a:hlinkClick r:id="rId4"/>
                        </a:rPr>
                        <a:t>cppceis</a:t>
                      </a:r>
                      <a:endParaRPr lang="en-US" sz="1800" dirty="0">
                        <a:latin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Arial"/>
                        <a:cs typeface="Arial"/>
                      </a:endParaRPr>
                    </a:p>
                    <a:p>
                      <a:pPr marL="0" marR="0" lvl="0" indent="0" algn="l" rtl="0" eaLnBrk="1" fontAlgn="auto" latinLnBrk="0" hangingPunct="1">
                        <a:lnSpc>
                          <a:spcPct val="100000"/>
                        </a:lnSpc>
                        <a:spcBef>
                          <a:spcPts val="0"/>
                        </a:spcBef>
                        <a:spcAft>
                          <a:spcPts val="0"/>
                        </a:spcAft>
                        <a:buClrTx/>
                        <a:buSzTx/>
                        <a:buFontTx/>
                        <a:buNone/>
                      </a:pPr>
                      <a:r>
                        <a:rPr lang="en-US" sz="2500" dirty="0">
                          <a:latin typeface="Arial"/>
                          <a:cs typeface="Arial"/>
                        </a:rPr>
                        <a:t>          </a:t>
                      </a:r>
                      <a:r>
                        <a:rPr lang="en-US" sz="2000" dirty="0">
                          <a:latin typeface="Calibri"/>
                          <a:hlinkClick r:id="rId5"/>
                        </a:rPr>
                        <a:t>CEISadvising@cpp.edu</a:t>
                      </a:r>
                      <a:endParaRPr lang="en-US" sz="2000" dirty="0">
                        <a:latin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Arial"/>
                        <a:cs typeface="Arial"/>
                      </a:endParaRPr>
                    </a:p>
                  </a:txBody>
                  <a:tcPr marT="45721" marB="4572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Arial"/>
                        <a:cs typeface="Arial"/>
                      </a:endParaRPr>
                    </a:p>
                  </a:txBody>
                  <a:tcPr marT="45721" marB="45721"/>
                </a:tc>
                <a:tc>
                  <a:txBody>
                    <a:bodyPr/>
                    <a:lstStyle/>
                    <a:p>
                      <a:pPr marL="0" marR="0" lvl="0" indent="0" algn="l" rtl="0" eaLnBrk="1" fontAlgn="auto" latinLnBrk="0" hangingPunct="1">
                        <a:lnSpc>
                          <a:spcPct val="100000"/>
                        </a:lnSpc>
                        <a:spcBef>
                          <a:spcPts val="0"/>
                        </a:spcBef>
                        <a:spcAft>
                          <a:spcPts val="0"/>
                        </a:spcAft>
                        <a:buClrTx/>
                        <a:buSzTx/>
                        <a:buFontTx/>
                        <a:buNone/>
                      </a:pPr>
                      <a:r>
                        <a:rPr lang="en-US" sz="2000" dirty="0">
                          <a:hlinkClick r:id="rId6"/>
                        </a:rPr>
                        <a:t>CEIS SSC website </a:t>
                      </a:r>
                      <a:r>
                        <a:rPr lang="en-US" sz="2000" dirty="0"/>
                        <a:t>for advising appointments and drop-in hours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latin typeface="Arial"/>
                        <a:cs typeface="Arial"/>
                      </a:endParaRPr>
                    </a:p>
                  </a:txBody>
                  <a:tcPr marT="45721" marB="45721"/>
                </a:tc>
                <a:extLst>
                  <a:ext uri="{0D108BD9-81ED-4DB2-BD59-A6C34878D82A}">
                    <a16:rowId xmlns:a16="http://schemas.microsoft.com/office/drawing/2014/main" val="3469878965"/>
                  </a:ext>
                </a:extLst>
              </a:tr>
            </a:tbl>
          </a:graphicData>
        </a:graphic>
      </p:graphicFrame>
      <p:pic>
        <p:nvPicPr>
          <p:cNvPr id="8" name="Picture 7">
            <a:extLst>
              <a:ext uri="{FF2B5EF4-FFF2-40B4-BE49-F238E27FC236}">
                <a16:creationId xmlns:a16="http://schemas.microsoft.com/office/drawing/2014/main" id="{31FD152A-AFF9-EE4C-A5C1-D138D6BC138B}"/>
              </a:ext>
            </a:extLst>
          </p:cNvPr>
          <p:cNvPicPr>
            <a:picLocks noChangeAspect="1"/>
          </p:cNvPicPr>
          <p:nvPr/>
        </p:nvPicPr>
        <p:blipFill>
          <a:blip r:embed="rId7"/>
          <a:stretch>
            <a:fillRect/>
          </a:stretch>
        </p:blipFill>
        <p:spPr>
          <a:xfrm>
            <a:off x="1135124" y="4760275"/>
            <a:ext cx="423212" cy="423212"/>
          </a:xfrm>
          <a:prstGeom prst="rect">
            <a:avLst/>
          </a:prstGeom>
        </p:spPr>
      </p:pic>
      <p:pic>
        <p:nvPicPr>
          <p:cNvPr id="9" name="Picture 8">
            <a:extLst>
              <a:ext uri="{FF2B5EF4-FFF2-40B4-BE49-F238E27FC236}">
                <a16:creationId xmlns:a16="http://schemas.microsoft.com/office/drawing/2014/main" id="{E2652BC3-EAF1-9C49-A6CC-CE7D3E6BF41C}"/>
              </a:ext>
            </a:extLst>
          </p:cNvPr>
          <p:cNvPicPr>
            <a:picLocks noChangeAspect="1"/>
          </p:cNvPicPr>
          <p:nvPr/>
        </p:nvPicPr>
        <p:blipFill>
          <a:blip r:embed="rId8"/>
          <a:stretch>
            <a:fillRect/>
          </a:stretch>
        </p:blipFill>
        <p:spPr>
          <a:xfrm>
            <a:off x="1111823" y="5570214"/>
            <a:ext cx="518949" cy="518949"/>
          </a:xfrm>
          <a:prstGeom prst="rect">
            <a:avLst/>
          </a:prstGeom>
        </p:spPr>
      </p:pic>
      <p:sp>
        <p:nvSpPr>
          <p:cNvPr id="2" name="TextBox 1">
            <a:extLst>
              <a:ext uri="{FF2B5EF4-FFF2-40B4-BE49-F238E27FC236}">
                <a16:creationId xmlns:a16="http://schemas.microsoft.com/office/drawing/2014/main" id="{D7E3FCA7-C660-AE83-E806-4205EE914346}"/>
              </a:ext>
            </a:extLst>
          </p:cNvPr>
          <p:cNvSpPr txBox="1"/>
          <p:nvPr/>
        </p:nvSpPr>
        <p:spPr>
          <a:xfrm>
            <a:off x="8128956" y="573270"/>
            <a:ext cx="3566160" cy="830999"/>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algn="r"/>
            <a:r>
              <a:rPr lang="en-US" sz="1600" i="1" dirty="0">
                <a:solidFill>
                  <a:srgbClr val="C00000"/>
                </a:solidFill>
                <a:latin typeface="Chalkduster"/>
              </a:rPr>
              <a:t>Remember to check</a:t>
            </a:r>
            <a:endParaRPr lang="en-US" sz="1600" dirty="0">
              <a:solidFill>
                <a:srgbClr val="000000"/>
              </a:solidFill>
              <a:cs typeface="Calibri" panose="020F0502020204030204" pitchFamily="34" charset="0"/>
            </a:endParaRPr>
          </a:p>
          <a:p>
            <a:pPr algn="r"/>
            <a:r>
              <a:rPr lang="en-US" sz="1600" i="1" dirty="0">
                <a:solidFill>
                  <a:srgbClr val="C00000"/>
                </a:solidFill>
                <a:latin typeface="Chalkduster"/>
              </a:rPr>
              <a:t>your CPP email and</a:t>
            </a:r>
            <a:endParaRPr lang="en-US" sz="1600" dirty="0">
              <a:solidFill>
                <a:srgbClr val="000000"/>
              </a:solidFill>
              <a:cs typeface="Calibri" panose="020F0502020204030204" pitchFamily="34" charset="0"/>
            </a:endParaRPr>
          </a:p>
          <a:p>
            <a:pPr algn="r"/>
            <a:r>
              <a:rPr lang="en-US" sz="1600" i="1" dirty="0">
                <a:solidFill>
                  <a:srgbClr val="C00000"/>
                </a:solidFill>
                <a:latin typeface="Chalkduster"/>
              </a:rPr>
              <a:t>Billy Chat text messages</a:t>
            </a:r>
            <a:endParaRPr lang="en-US" sz="1600" dirty="0">
              <a:cs typeface="Calibri" panose="020F0502020204030204" pitchFamily="34" charset="0"/>
            </a:endParaRPr>
          </a:p>
        </p:txBody>
      </p:sp>
      <p:sp>
        <p:nvSpPr>
          <p:cNvPr id="7" name="TextBox 6">
            <a:extLst>
              <a:ext uri="{FF2B5EF4-FFF2-40B4-BE49-F238E27FC236}">
                <a16:creationId xmlns:a16="http://schemas.microsoft.com/office/drawing/2014/main" id="{04080284-932A-D5C7-4561-BC036C401E9E}"/>
              </a:ext>
            </a:extLst>
          </p:cNvPr>
          <p:cNvSpPr txBox="1"/>
          <p:nvPr/>
        </p:nvSpPr>
        <p:spPr>
          <a:xfrm>
            <a:off x="378707" y="4094446"/>
            <a:ext cx="11709661" cy="461667"/>
          </a:xfrm>
          <a:prstGeom prst="rect">
            <a:avLst/>
          </a:prstGeom>
          <a:noFill/>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r>
              <a:rPr lang="en-US" sz="2400" b="1" dirty="0">
                <a:latin typeface="Arial"/>
              </a:rPr>
              <a:t>If you have questions or concerns, contact the CEIS Student Success Center:</a:t>
            </a:r>
            <a:r>
              <a:rPr lang="en-US" sz="2400" dirty="0">
                <a:latin typeface="Arial"/>
              </a:rPr>
              <a:t>​</a:t>
            </a:r>
            <a:endParaRPr lang="en-US" sz="2400" dirty="0">
              <a:latin typeface="Arial"/>
              <a:cs typeface="Arial"/>
            </a:endParaRPr>
          </a:p>
        </p:txBody>
      </p:sp>
      <p:pic>
        <p:nvPicPr>
          <p:cNvPr id="10" name="Picture 9" descr="A qr code with black squares&#10;&#10;Description automatically generated">
            <a:extLst>
              <a:ext uri="{FF2B5EF4-FFF2-40B4-BE49-F238E27FC236}">
                <a16:creationId xmlns:a16="http://schemas.microsoft.com/office/drawing/2014/main" id="{A7DC90B3-16FF-8017-57E4-263DAC6BFBDB}"/>
              </a:ext>
            </a:extLst>
          </p:cNvPr>
          <p:cNvPicPr>
            <a:picLocks noChangeAspect="1"/>
          </p:cNvPicPr>
          <p:nvPr/>
        </p:nvPicPr>
        <p:blipFill>
          <a:blip r:embed="rId9"/>
          <a:stretch>
            <a:fillRect/>
          </a:stretch>
        </p:blipFill>
        <p:spPr>
          <a:xfrm>
            <a:off x="6340232" y="4708513"/>
            <a:ext cx="1788724" cy="1781459"/>
          </a:xfrm>
          <a:prstGeom prst="rect">
            <a:avLst/>
          </a:prstGeom>
        </p:spPr>
      </p:pic>
    </p:spTree>
    <p:extLst>
      <p:ext uri="{BB962C8B-B14F-4D97-AF65-F5344CB8AC3E}">
        <p14:creationId xmlns:p14="http://schemas.microsoft.com/office/powerpoint/2010/main" val="3271279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826" y="405946"/>
            <a:ext cx="8419079" cy="1374224"/>
          </a:xfrm>
        </p:spPr>
        <p:txBody>
          <a:bodyPr>
            <a:normAutofit/>
          </a:bodyPr>
          <a:lstStyle/>
          <a:p>
            <a:r>
              <a:rPr lang="en-US" sz="3600" dirty="0">
                <a:latin typeface="Rockwell"/>
              </a:rPr>
              <a:t>How to Find Your Advisor</a:t>
            </a:r>
            <a:endParaRPr lang="en-US" sz="3600"/>
          </a:p>
        </p:txBody>
      </p:sp>
      <p:sp>
        <p:nvSpPr>
          <p:cNvPr id="14" name="Content Placeholder 2">
            <a:extLst>
              <a:ext uri="{FF2B5EF4-FFF2-40B4-BE49-F238E27FC236}">
                <a16:creationId xmlns:a16="http://schemas.microsoft.com/office/drawing/2014/main" id="{AC016D4F-FB72-004A-9D6B-88FC4E5A4A24}"/>
              </a:ext>
            </a:extLst>
          </p:cNvPr>
          <p:cNvSpPr>
            <a:spLocks noGrp="1"/>
          </p:cNvSpPr>
          <p:nvPr>
            <p:ph idx="1"/>
          </p:nvPr>
        </p:nvSpPr>
        <p:spPr>
          <a:xfrm>
            <a:off x="1067776" y="1777852"/>
            <a:ext cx="5863602" cy="4729952"/>
          </a:xfrm>
        </p:spPr>
        <p:txBody>
          <a:bodyPr vert="horz" lIns="91440" tIns="45720" rIns="91440" bIns="45720" rtlCol="0" anchor="t">
            <a:normAutofit/>
          </a:bodyPr>
          <a:lstStyle/>
          <a:p>
            <a:r>
              <a:rPr lang="en-US" sz="2000" dirty="0">
                <a:latin typeface="Arial"/>
                <a:cs typeface="Arial"/>
              </a:rPr>
              <a:t>If you forget your advisor’s name:</a:t>
            </a:r>
          </a:p>
          <a:p>
            <a:pPr lvl="1">
              <a:spcAft>
                <a:spcPts val="1200"/>
              </a:spcAft>
              <a:buFont typeface="Courier New" panose="02070309020205020404" pitchFamily="49" charset="0"/>
              <a:buChar char="o"/>
            </a:pPr>
            <a:r>
              <a:rPr lang="en-US" sz="1800" b="0" dirty="0">
                <a:latin typeface="Arial"/>
                <a:cs typeface="Arial"/>
              </a:rPr>
              <a:t>Y</a:t>
            </a:r>
            <a:r>
              <a:rPr lang="en-US" sz="1800" b="0" dirty="0">
                <a:latin typeface="Arial"/>
                <a:cs typeface="Calibri Light"/>
              </a:rPr>
              <a:t>ou can find your advisor's name in </a:t>
            </a:r>
            <a:r>
              <a:rPr lang="en-US" sz="1800" b="0" dirty="0" err="1">
                <a:latin typeface="Arial"/>
                <a:cs typeface="Calibri Light"/>
              </a:rPr>
              <a:t>BroncoDirect</a:t>
            </a:r>
            <a:r>
              <a:rPr lang="en-US" sz="1800" b="0" dirty="0">
                <a:latin typeface="Arial"/>
                <a:cs typeface="Calibri Light"/>
              </a:rPr>
              <a:t> and CPP Connect.</a:t>
            </a:r>
          </a:p>
          <a:p>
            <a:pPr lvl="1">
              <a:spcAft>
                <a:spcPts val="1200"/>
              </a:spcAft>
              <a:buFont typeface="Courier New" panose="02070309020205020404" pitchFamily="49" charset="0"/>
              <a:buChar char="o"/>
            </a:pPr>
            <a:r>
              <a:rPr lang="en-US" sz="1800" dirty="0">
                <a:latin typeface="Arial"/>
                <a:cs typeface="Calibri Light"/>
              </a:rPr>
              <a:t>You can text Billy Chat to get the name of your assigned advisor.</a:t>
            </a:r>
            <a:endParaRPr lang="en-US" sz="1800" dirty="0">
              <a:latin typeface="Arial"/>
            </a:endParaRPr>
          </a:p>
          <a:p>
            <a:pPr lvl="1">
              <a:buFont typeface="Courier New" panose="02070309020205020404" pitchFamily="49" charset="0"/>
              <a:buChar char="o"/>
            </a:pPr>
            <a:endParaRPr lang="en-US" b="0" dirty="0">
              <a:latin typeface="Arial"/>
            </a:endParaRPr>
          </a:p>
          <a:p>
            <a:r>
              <a:rPr lang="en-US" sz="2000" dirty="0">
                <a:latin typeface="Arial"/>
                <a:cs typeface="Calibri Light"/>
              </a:rPr>
              <a:t>Appointments &amp; Drop-in Advising</a:t>
            </a:r>
            <a:endParaRPr lang="en-US" sz="2000" dirty="0"/>
          </a:p>
          <a:p>
            <a:pPr lvl="1">
              <a:spcAft>
                <a:spcPts val="1200"/>
              </a:spcAft>
            </a:pPr>
            <a:r>
              <a:rPr lang="en-US" sz="1800" dirty="0">
                <a:latin typeface="Arial"/>
                <a:cs typeface="Calibri Light"/>
              </a:rPr>
              <a:t>You will be able to begin scheduling appointments with us on January 20</a:t>
            </a:r>
            <a:r>
              <a:rPr lang="en-US" sz="1800" baseline="30000" dirty="0">
                <a:latin typeface="Arial"/>
                <a:cs typeface="Calibri Light"/>
              </a:rPr>
              <a:t>th</a:t>
            </a:r>
            <a:r>
              <a:rPr lang="en-US" sz="1800" dirty="0">
                <a:latin typeface="Arial"/>
                <a:cs typeface="Calibri Light"/>
              </a:rPr>
              <a:t> through CPP Connect.</a:t>
            </a:r>
          </a:p>
          <a:p>
            <a:pPr lvl="1">
              <a:spcAft>
                <a:spcPts val="1200"/>
              </a:spcAft>
            </a:pPr>
            <a:r>
              <a:rPr lang="en-US" sz="1800" dirty="0">
                <a:latin typeface="Arial"/>
                <a:cs typeface="Calibri Light"/>
              </a:rPr>
              <a:t>Drop-in hours are kept updated on our CEIS SSC website.</a:t>
            </a:r>
            <a:endParaRPr lang="en-US" b="1" dirty="0">
              <a:latin typeface="Arial"/>
            </a:endParaRPr>
          </a:p>
          <a:p>
            <a:endParaRPr lang="en-US" dirty="0"/>
          </a:p>
          <a:p>
            <a:endParaRPr lang="en-US" dirty="0">
              <a:latin typeface="Arial"/>
            </a:endParaRPr>
          </a:p>
        </p:txBody>
      </p:sp>
      <p:pic>
        <p:nvPicPr>
          <p:cNvPr id="8" name="Picture 8" descr="Graphical user interface, text, application, chat or text message&#10;&#10;Description automatically generated">
            <a:extLst>
              <a:ext uri="{FF2B5EF4-FFF2-40B4-BE49-F238E27FC236}">
                <a16:creationId xmlns:a16="http://schemas.microsoft.com/office/drawing/2014/main" id="{5F36C516-91F4-08F3-9D58-EA1F53194C84}"/>
              </a:ext>
            </a:extLst>
          </p:cNvPr>
          <p:cNvPicPr>
            <a:picLocks noChangeAspect="1"/>
          </p:cNvPicPr>
          <p:nvPr/>
        </p:nvPicPr>
        <p:blipFill>
          <a:blip r:embed="rId3"/>
          <a:stretch>
            <a:fillRect/>
          </a:stretch>
        </p:blipFill>
        <p:spPr>
          <a:xfrm>
            <a:off x="7694279" y="3922912"/>
            <a:ext cx="3611773" cy="1991857"/>
          </a:xfrm>
          <a:prstGeom prst="rect">
            <a:avLst/>
          </a:prstGeom>
        </p:spPr>
      </p:pic>
      <p:pic>
        <p:nvPicPr>
          <p:cNvPr id="9" name="Picture 9" descr="Graphical user interface, text, application, chat or text message&#10;&#10;Description automatically generated">
            <a:extLst>
              <a:ext uri="{FF2B5EF4-FFF2-40B4-BE49-F238E27FC236}">
                <a16:creationId xmlns:a16="http://schemas.microsoft.com/office/drawing/2014/main" id="{DD0BB1FF-DE64-E729-22AA-35FB7397405A}"/>
              </a:ext>
            </a:extLst>
          </p:cNvPr>
          <p:cNvPicPr>
            <a:picLocks noChangeAspect="1"/>
          </p:cNvPicPr>
          <p:nvPr/>
        </p:nvPicPr>
        <p:blipFill>
          <a:blip r:embed="rId4"/>
          <a:stretch>
            <a:fillRect/>
          </a:stretch>
        </p:blipFill>
        <p:spPr>
          <a:xfrm>
            <a:off x="8058278" y="1487223"/>
            <a:ext cx="2892878" cy="2129517"/>
          </a:xfrm>
          <a:prstGeom prst="rect">
            <a:avLst/>
          </a:prstGeom>
        </p:spPr>
      </p:pic>
    </p:spTree>
    <p:extLst>
      <p:ext uri="{BB962C8B-B14F-4D97-AF65-F5344CB8AC3E}">
        <p14:creationId xmlns:p14="http://schemas.microsoft.com/office/powerpoint/2010/main" val="153705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3AA9F-5BC3-0E4A-B416-BE68287CDF88}"/>
              </a:ext>
            </a:extLst>
          </p:cNvPr>
          <p:cNvSpPr>
            <a:spLocks noGrp="1"/>
          </p:cNvSpPr>
          <p:nvPr>
            <p:ph type="title"/>
          </p:nvPr>
        </p:nvSpPr>
        <p:spPr/>
        <p:txBody>
          <a:bodyPr>
            <a:normAutofit/>
          </a:bodyPr>
          <a:lstStyle/>
          <a:p>
            <a:r>
              <a:rPr lang="en-US" sz="3600" dirty="0">
                <a:latin typeface="Rockwell"/>
              </a:rPr>
              <a:t>Additional Support</a:t>
            </a:r>
          </a:p>
        </p:txBody>
      </p:sp>
      <p:sp>
        <p:nvSpPr>
          <p:cNvPr id="5" name="Content Placeholder 4">
            <a:extLst>
              <a:ext uri="{FF2B5EF4-FFF2-40B4-BE49-F238E27FC236}">
                <a16:creationId xmlns:a16="http://schemas.microsoft.com/office/drawing/2014/main" id="{30B5603C-A1FA-C240-B317-E93AB09FA610}"/>
              </a:ext>
            </a:extLst>
          </p:cNvPr>
          <p:cNvSpPr>
            <a:spLocks noGrp="1"/>
          </p:cNvSpPr>
          <p:nvPr>
            <p:ph idx="1"/>
          </p:nvPr>
        </p:nvSpPr>
        <p:spPr/>
        <p:txBody>
          <a:bodyPr vert="horz" lIns="91440" tIns="45720" rIns="91440" bIns="45720" rtlCol="0" anchor="t">
            <a:normAutofit/>
          </a:bodyPr>
          <a:lstStyle/>
          <a:p>
            <a:r>
              <a:rPr lang="en-US" sz="2000">
                <a:latin typeface="Arial"/>
                <a:cs typeface="Arial"/>
              </a:rPr>
              <a:t>E-Student Services: Registration Troubleshooting, Transcript Troubleshooting, and Financial Aid Questions</a:t>
            </a:r>
            <a:endParaRPr lang="en-US" sz="2000" b="0"/>
          </a:p>
          <a:p>
            <a:pPr lvl="1"/>
            <a:r>
              <a:rPr lang="en-US" sz="2000">
                <a:latin typeface="Arial"/>
                <a:cs typeface="Arial"/>
              </a:rPr>
              <a:t>Hours Today: 8:00 a.m. to 5:00 p.m.</a:t>
            </a:r>
          </a:p>
          <a:p>
            <a:pPr lvl="1"/>
            <a:r>
              <a:rPr lang="en-US" sz="2000" dirty="0">
                <a:latin typeface="Arial"/>
                <a:cs typeface="Arial"/>
                <a:hlinkClick r:id="rId3"/>
              </a:rPr>
              <a:t>Office of Admissions Virtual Drop In</a:t>
            </a:r>
            <a:r>
              <a:rPr lang="en-US" sz="2000">
                <a:latin typeface="Arial"/>
                <a:cs typeface="Arial"/>
              </a:rPr>
              <a:t> (10 a.m. - 12:30 p.m.)</a:t>
            </a:r>
            <a:endParaRPr lang="en-US" sz="2000" dirty="0">
              <a:latin typeface="Arial"/>
              <a:cs typeface="Arial"/>
            </a:endParaRPr>
          </a:p>
          <a:p>
            <a:pPr lvl="1"/>
            <a:r>
              <a:rPr lang="en-US" sz="2000">
                <a:latin typeface="Arial"/>
                <a:cs typeface="Arial"/>
              </a:rPr>
              <a:t>Building 121, 1</a:t>
            </a:r>
            <a:r>
              <a:rPr lang="en-US" sz="1300" baseline="30000">
                <a:latin typeface="Arial"/>
                <a:cs typeface="Arial"/>
              </a:rPr>
              <a:t>st</a:t>
            </a:r>
            <a:r>
              <a:rPr lang="en-US" sz="2000">
                <a:latin typeface="Arial"/>
                <a:cs typeface="Arial"/>
              </a:rPr>
              <a:t> floor, blue counter</a:t>
            </a:r>
          </a:p>
          <a:p>
            <a:pPr lvl="1"/>
            <a:r>
              <a:rPr lang="en-US" sz="2000">
                <a:latin typeface="Arial"/>
                <a:cs typeface="Arial"/>
              </a:rPr>
              <a:t>Queue Links:  </a:t>
            </a:r>
            <a:r>
              <a:rPr lang="en-US" sz="2000">
                <a:solidFill>
                  <a:srgbClr val="0563C1"/>
                </a:solidFill>
                <a:latin typeface="Arial"/>
                <a:cs typeface="Arial"/>
                <a:hlinkClick r:id="rId4">
                  <a:extLst>
                    <a:ext uri="{A12FA001-AC4F-418D-AE19-62706E023703}">
                      <ahyp:hlinkClr xmlns:ahyp="http://schemas.microsoft.com/office/drawing/2018/hyperlinkcolor" val="tx"/>
                    </a:ext>
                  </a:extLst>
                </a:hlinkClick>
              </a:rPr>
              <a:t>www.cpp.edu/ssb-queue</a:t>
            </a:r>
            <a:r>
              <a:rPr lang="en-US" sz="2000">
                <a:latin typeface="Arial"/>
                <a:cs typeface="Arial"/>
              </a:rPr>
              <a:t> </a:t>
            </a:r>
          </a:p>
          <a:p>
            <a:pPr lvl="1"/>
            <a:endParaRPr lang="en-US" sz="2000"/>
          </a:p>
          <a:p>
            <a:r>
              <a:rPr lang="en-US" sz="2000">
                <a:latin typeface="Arial"/>
                <a:cs typeface="Arial"/>
              </a:rPr>
              <a:t>For questions after today: Contact the Bronco Advising Center</a:t>
            </a:r>
            <a:endParaRPr lang="en-US" sz="2000" b="0">
              <a:latin typeface="Arial"/>
              <a:cs typeface="Arial"/>
            </a:endParaRPr>
          </a:p>
          <a:p>
            <a:pPr lvl="1"/>
            <a:r>
              <a:rPr lang="en-US" sz="2000">
                <a:latin typeface="Arial"/>
                <a:cs typeface="Arial"/>
              </a:rPr>
              <a:t>Hours: Monday to Friday, 8 a.m. to 5 p.m.</a:t>
            </a:r>
          </a:p>
          <a:p>
            <a:pPr lvl="1"/>
            <a:r>
              <a:rPr lang="en-US" sz="2000">
                <a:latin typeface="Arial"/>
                <a:cs typeface="Arial"/>
              </a:rPr>
              <a:t>Email: </a:t>
            </a:r>
            <a:r>
              <a:rPr lang="en-US" sz="2000">
                <a:solidFill>
                  <a:srgbClr val="0563C1"/>
                </a:solidFill>
                <a:latin typeface="Arial"/>
                <a:cs typeface="Arial"/>
                <a:hlinkClick r:id="rId5">
                  <a:extLst>
                    <a:ext uri="{A12FA001-AC4F-418D-AE19-62706E023703}">
                      <ahyp:hlinkClr xmlns:ahyp="http://schemas.microsoft.com/office/drawing/2018/hyperlinkcolor" val="tx"/>
                    </a:ext>
                  </a:extLst>
                </a:hlinkClick>
              </a:rPr>
              <a:t>bac@cpp.edu</a:t>
            </a:r>
            <a:endParaRPr lang="en-US" sz="2000">
              <a:solidFill>
                <a:srgbClr val="0563C1"/>
              </a:solidFill>
              <a:latin typeface="Arial"/>
              <a:cs typeface="Arial"/>
            </a:endParaRPr>
          </a:p>
          <a:p>
            <a:pPr lvl="1"/>
            <a:r>
              <a:rPr lang="en-US" sz="2000">
                <a:latin typeface="Arial"/>
                <a:cs typeface="Arial"/>
              </a:rPr>
              <a:t>Phone: (909) 869-4600</a:t>
            </a:r>
          </a:p>
          <a:p>
            <a:pPr lvl="1"/>
            <a:r>
              <a:rPr lang="en-US" sz="2000">
                <a:latin typeface="Arial"/>
                <a:cs typeface="Arial"/>
              </a:rPr>
              <a:t>Check website for updated hours: </a:t>
            </a:r>
            <a:r>
              <a:rPr lang="en-US" sz="2000">
                <a:solidFill>
                  <a:srgbClr val="0563C1"/>
                </a:solidFill>
                <a:latin typeface="Arial"/>
                <a:cs typeface="Arial"/>
                <a:hlinkClick r:id="rId6">
                  <a:extLst>
                    <a:ext uri="{A12FA001-AC4F-418D-AE19-62706E023703}">
                      <ahyp:hlinkClr xmlns:ahyp="http://schemas.microsoft.com/office/drawing/2018/hyperlinkcolor" val="tx"/>
                    </a:ext>
                  </a:extLst>
                </a:hlinkClick>
              </a:rPr>
              <a:t>https://www.cpp.edu/bac</a:t>
            </a:r>
            <a:endParaRPr lang="en-US" sz="2000">
              <a:solidFill>
                <a:srgbClr val="0563C1"/>
              </a:solidFill>
              <a:latin typeface="Arial"/>
              <a:cs typeface="Arial"/>
            </a:endParaRPr>
          </a:p>
          <a:p>
            <a:endParaRPr lang="en-US"/>
          </a:p>
          <a:p>
            <a:endParaRPr lang="en-US"/>
          </a:p>
        </p:txBody>
      </p:sp>
      <p:sp>
        <p:nvSpPr>
          <p:cNvPr id="4" name="Slide Number Placeholder 3">
            <a:extLst>
              <a:ext uri="{FF2B5EF4-FFF2-40B4-BE49-F238E27FC236}">
                <a16:creationId xmlns:a16="http://schemas.microsoft.com/office/drawing/2014/main" id="{6C9D9391-C473-B747-9EFF-6B7D43487560}"/>
              </a:ext>
            </a:extLst>
          </p:cNvPr>
          <p:cNvSpPr>
            <a:spLocks noGrp="1"/>
          </p:cNvSpPr>
          <p:nvPr>
            <p:ph type="sldNum" sz="quarter" idx="4294967295"/>
          </p:nvPr>
        </p:nvSpPr>
        <p:spPr>
          <a:xfrm>
            <a:off x="9448800" y="6356350"/>
            <a:ext cx="2743200" cy="365125"/>
          </a:xfrm>
        </p:spPr>
        <p:txBody>
          <a:bodyPr/>
          <a:lstStyle/>
          <a:p>
            <a:fld id="{89A07FDE-CF23-4DF4-993F-F0A8407421BC}" type="slidenum">
              <a:rPr lang="en-US" dirty="0"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2191177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CEDB7EF-3E39-D049-8AF0-E43CF151696B}"/>
              </a:ext>
            </a:extLst>
          </p:cNvPr>
          <p:cNvSpPr>
            <a:spLocks noGrp="1"/>
          </p:cNvSpPr>
          <p:nvPr>
            <p:ph type="title"/>
          </p:nvPr>
        </p:nvSpPr>
        <p:spPr>
          <a:xfrm>
            <a:off x="655320" y="365125"/>
            <a:ext cx="10698480" cy="1325563"/>
          </a:xfrm>
        </p:spPr>
        <p:txBody>
          <a:bodyPr>
            <a:normAutofit/>
          </a:bodyPr>
          <a:lstStyle/>
          <a:p>
            <a:r>
              <a:rPr lang="en-US" sz="3600" dirty="0">
                <a:latin typeface="Rockwell"/>
              </a:rPr>
              <a:t> Orientation Agenda</a:t>
            </a:r>
            <a:endParaRPr lang="en-US" sz="3600">
              <a:cs typeface="Calibri Light"/>
            </a:endParaRPr>
          </a:p>
        </p:txBody>
      </p:sp>
      <p:sp>
        <p:nvSpPr>
          <p:cNvPr id="4" name="Slide Number Placeholder 3">
            <a:extLst>
              <a:ext uri="{FF2B5EF4-FFF2-40B4-BE49-F238E27FC236}">
                <a16:creationId xmlns:a16="http://schemas.microsoft.com/office/drawing/2014/main" id="{91F22C87-FDD7-1245-8AC9-855592E4D3B5}"/>
              </a:ext>
            </a:extLst>
          </p:cNvPr>
          <p:cNvSpPr>
            <a:spLocks noGrp="1"/>
          </p:cNvSpPr>
          <p:nvPr>
            <p:ph type="sldNum" sz="quarter" idx="12"/>
          </p:nvPr>
        </p:nvSpPr>
        <p:spPr/>
        <p:txBody>
          <a:bodyPr/>
          <a:lstStyle/>
          <a:p>
            <a:fld id="{89A07FDE-CF23-4DF4-993F-F0A8407421BC}" type="slidenum">
              <a:rPr lang="en-US" smtClean="0">
                <a:solidFill>
                  <a:prstClr val="black">
                    <a:tint val="75000"/>
                  </a:prstClr>
                </a:solidFill>
              </a:rPr>
              <a:pPr/>
              <a:t>2</a:t>
            </a:fld>
            <a:endParaRPr lang="en-US">
              <a:solidFill>
                <a:prstClr val="black">
                  <a:tint val="75000"/>
                </a:prstClr>
              </a:solidFill>
            </a:endParaRPr>
          </a:p>
        </p:txBody>
      </p:sp>
      <p:sp>
        <p:nvSpPr>
          <p:cNvPr id="8" name="Content Placeholder 5">
            <a:extLst>
              <a:ext uri="{FF2B5EF4-FFF2-40B4-BE49-F238E27FC236}">
                <a16:creationId xmlns:a16="http://schemas.microsoft.com/office/drawing/2014/main" id="{D597632E-70C7-4BCE-B8D8-B183DA17156C}"/>
              </a:ext>
            </a:extLst>
          </p:cNvPr>
          <p:cNvSpPr txBox="1">
            <a:spLocks/>
          </p:cNvSpPr>
          <p:nvPr/>
        </p:nvSpPr>
        <p:spPr>
          <a:xfrm>
            <a:off x="1107948" y="1471044"/>
            <a:ext cx="5397024" cy="4753270"/>
          </a:xfrm>
          <a:prstGeom prst="rect">
            <a:avLst/>
          </a:prstGeom>
        </p:spPr>
        <p:txBody>
          <a:bodyPr vert="horz" lIns="91440" tIns="45721" rIns="91440" bIns="4572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0"/>
              </a:spcAft>
              <a:buNone/>
            </a:pPr>
            <a:r>
              <a:rPr lang="en-US" sz="1900" dirty="0">
                <a:latin typeface="Arial"/>
                <a:cs typeface="Arial"/>
              </a:rPr>
              <a:t>Welcome!</a:t>
            </a:r>
          </a:p>
          <a:p>
            <a:pPr marL="0" indent="0">
              <a:spcAft>
                <a:spcPts val="0"/>
              </a:spcAft>
              <a:buNone/>
            </a:pPr>
            <a:endParaRPr lang="en-US" sz="1600" dirty="0">
              <a:latin typeface="Arial"/>
              <a:cs typeface="Arial"/>
            </a:endParaRPr>
          </a:p>
          <a:p>
            <a:pPr marL="0" indent="0">
              <a:spcAft>
                <a:spcPts val="0"/>
              </a:spcAft>
              <a:buNone/>
            </a:pPr>
            <a:r>
              <a:rPr lang="en-US" sz="1900" dirty="0">
                <a:latin typeface="Arial"/>
                <a:cs typeface="Arial"/>
              </a:rPr>
              <a:t>Topics: </a:t>
            </a:r>
            <a:endParaRPr lang="en-US" sz="1900" dirty="0"/>
          </a:p>
          <a:p>
            <a:pPr>
              <a:spcAft>
                <a:spcPts val="0"/>
              </a:spcAft>
            </a:pPr>
            <a:r>
              <a:rPr lang="en-US" sz="1600" b="0" dirty="0">
                <a:latin typeface="Arial"/>
                <a:cs typeface="Arial"/>
              </a:rPr>
              <a:t>Advising at CPP</a:t>
            </a:r>
            <a:endParaRPr lang="en-US" sz="1600" dirty="0"/>
          </a:p>
          <a:p>
            <a:pPr>
              <a:spcAft>
                <a:spcPts val="0"/>
              </a:spcAft>
            </a:pPr>
            <a:r>
              <a:rPr lang="en-US" sz="1600" b="0" dirty="0">
                <a:latin typeface="Arial"/>
                <a:cs typeface="Arial"/>
              </a:rPr>
              <a:t>Changing majors</a:t>
            </a:r>
          </a:p>
          <a:p>
            <a:pPr>
              <a:spcAft>
                <a:spcPts val="0"/>
              </a:spcAft>
            </a:pPr>
            <a:r>
              <a:rPr lang="en-US" sz="1600" b="0" dirty="0">
                <a:latin typeface="Arial"/>
                <a:cs typeface="Arial"/>
              </a:rPr>
              <a:t>Quick overview of ECS and LS subplan/options</a:t>
            </a:r>
          </a:p>
          <a:p>
            <a:pPr>
              <a:spcAft>
                <a:spcPts val="0"/>
              </a:spcAft>
              <a:buFont typeface="Arial"/>
              <a:buChar char="•"/>
            </a:pPr>
            <a:r>
              <a:rPr lang="en-US" sz="1600" b="0" dirty="0">
                <a:latin typeface="Arial"/>
                <a:cs typeface="Arial"/>
              </a:rPr>
              <a:t>Advising tools</a:t>
            </a:r>
          </a:p>
          <a:p>
            <a:pPr>
              <a:spcAft>
                <a:spcPts val="0"/>
              </a:spcAft>
              <a:buFont typeface="Arial"/>
              <a:buChar char="•"/>
            </a:pPr>
            <a:r>
              <a:rPr lang="en-US" sz="1600" b="0" dirty="0">
                <a:latin typeface="Arial"/>
                <a:cs typeface="Arial"/>
              </a:rPr>
              <a:t>Spring course recommendations</a:t>
            </a:r>
            <a:endParaRPr lang="en-US" sz="1600" dirty="0"/>
          </a:p>
          <a:p>
            <a:pPr>
              <a:spcAft>
                <a:spcPts val="0"/>
              </a:spcAft>
              <a:buFont typeface="Arial"/>
              <a:buChar char="•"/>
            </a:pPr>
            <a:r>
              <a:rPr lang="en-US" sz="1600" b="0" dirty="0">
                <a:latin typeface="Arial"/>
                <a:cs typeface="Arial"/>
              </a:rPr>
              <a:t>Register!</a:t>
            </a:r>
            <a:endParaRPr lang="en-US" sz="1600" dirty="0"/>
          </a:p>
          <a:p>
            <a:pPr>
              <a:spcAft>
                <a:spcPts val="0"/>
              </a:spcAft>
            </a:pPr>
            <a:endParaRPr lang="en-US" sz="1801" b="0" dirty="0"/>
          </a:p>
          <a:p>
            <a:pPr>
              <a:spcAft>
                <a:spcPts val="0"/>
              </a:spcAft>
            </a:pPr>
            <a:endParaRPr lang="en-US" sz="1801" b="0" dirty="0"/>
          </a:p>
          <a:p>
            <a:pPr fontAlgn="auto">
              <a:spcAft>
                <a:spcPts val="0"/>
              </a:spcAft>
            </a:pPr>
            <a:endParaRPr lang="en-US" sz="2800" b="0" dirty="0"/>
          </a:p>
        </p:txBody>
      </p:sp>
    </p:spTree>
    <p:extLst>
      <p:ext uri="{BB962C8B-B14F-4D97-AF65-F5344CB8AC3E}">
        <p14:creationId xmlns:p14="http://schemas.microsoft.com/office/powerpoint/2010/main" val="3748037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EE6109-CC24-1F49-BBBD-5B640D9F0F21}"/>
              </a:ext>
            </a:extLst>
          </p:cNvPr>
          <p:cNvSpPr>
            <a:spLocks noGrp="1"/>
          </p:cNvSpPr>
          <p:nvPr>
            <p:ph type="title"/>
          </p:nvPr>
        </p:nvSpPr>
        <p:spPr/>
        <p:txBody>
          <a:bodyPr vert="horz" lIns="91440" tIns="45720" rIns="91440" bIns="45720" rtlCol="0" anchor="ctr">
            <a:normAutofit/>
          </a:bodyPr>
          <a:lstStyle/>
          <a:p>
            <a:r>
              <a:rPr lang="en-US" dirty="0">
                <a:latin typeface="Rockwell"/>
              </a:rPr>
              <a:t>Zoom Etiquette </a:t>
            </a:r>
          </a:p>
        </p:txBody>
      </p:sp>
      <p:sp>
        <p:nvSpPr>
          <p:cNvPr id="6" name="Content Placeholder 5">
            <a:extLst>
              <a:ext uri="{FF2B5EF4-FFF2-40B4-BE49-F238E27FC236}">
                <a16:creationId xmlns:a16="http://schemas.microsoft.com/office/drawing/2014/main" id="{C894BFEE-7F05-6B4C-B275-7BC45EBBB121}"/>
              </a:ext>
            </a:extLst>
          </p:cNvPr>
          <p:cNvSpPr>
            <a:spLocks noGrp="1"/>
          </p:cNvSpPr>
          <p:nvPr>
            <p:ph idx="1"/>
          </p:nvPr>
        </p:nvSpPr>
        <p:spPr>
          <a:xfrm>
            <a:off x="838198" y="1613919"/>
            <a:ext cx="10515600" cy="4878955"/>
          </a:xfrm>
        </p:spPr>
        <p:txBody>
          <a:bodyPr vert="horz" lIns="91440" tIns="45720" rIns="91440" bIns="45720" rtlCol="0" anchor="t">
            <a:normAutofit/>
          </a:bodyPr>
          <a:lstStyle/>
          <a:p>
            <a:pPr marL="228600" indent="-228600">
              <a:lnSpc>
                <a:spcPct val="120000"/>
              </a:lnSpc>
              <a:spcBef>
                <a:spcPts val="1800"/>
              </a:spcBef>
            </a:pPr>
            <a:r>
              <a:rPr lang="en-US" sz="1600" b="0" dirty="0">
                <a:latin typeface="Arial"/>
                <a:cs typeface="Arial"/>
              </a:rPr>
              <a:t>Make sure your first and last name is visible as your screen name. You can also include your preferred pronouns.</a:t>
            </a:r>
            <a:r>
              <a:rPr lang="en-US" sz="1600" dirty="0">
                <a:latin typeface="Arial"/>
                <a:cs typeface="Arial"/>
              </a:rPr>
              <a:t> </a:t>
            </a:r>
            <a:endParaRPr lang="en-US" sz="1600" b="0" dirty="0">
              <a:latin typeface="Arial" panose="020B0604020202020204" pitchFamily="34" charset="0"/>
              <a:cs typeface="Arial" panose="020B0604020202020204" pitchFamily="34" charset="0"/>
            </a:endParaRPr>
          </a:p>
          <a:p>
            <a:pPr marL="228600" indent="-228600">
              <a:lnSpc>
                <a:spcPct val="120000"/>
              </a:lnSpc>
              <a:spcBef>
                <a:spcPts val="1800"/>
              </a:spcBef>
            </a:pPr>
            <a:r>
              <a:rPr lang="en-US" sz="1600" b="0" dirty="0">
                <a:latin typeface="Arial"/>
                <a:cs typeface="Arial"/>
              </a:rPr>
              <a:t>Mute yourself when you are not talking.</a:t>
            </a:r>
          </a:p>
          <a:p>
            <a:pPr marL="228600" indent="-228600">
              <a:lnSpc>
                <a:spcPct val="120000"/>
              </a:lnSpc>
              <a:spcBef>
                <a:spcPts val="1800"/>
              </a:spcBef>
            </a:pPr>
            <a:r>
              <a:rPr lang="en-US" sz="1600" b="0" dirty="0">
                <a:latin typeface="Arial"/>
                <a:cs typeface="Arial"/>
              </a:rPr>
              <a:t>Make sure your audio is on, as well as your video. If you need to step away for a moment, turn your camera off but then turn it back on when you return.</a:t>
            </a:r>
          </a:p>
          <a:p>
            <a:pPr marL="228600" indent="-228600">
              <a:lnSpc>
                <a:spcPct val="120000"/>
              </a:lnSpc>
              <a:spcBef>
                <a:spcPts val="1800"/>
              </a:spcBef>
            </a:pPr>
            <a:r>
              <a:rPr lang="en-US" sz="1600" b="0" dirty="0">
                <a:latin typeface="Arial"/>
                <a:cs typeface="Arial"/>
              </a:rPr>
              <a:t>Use the Chat feature within Zoom for questions that you would like the speakers to answer.</a:t>
            </a:r>
          </a:p>
          <a:p>
            <a:pPr marL="228600" indent="-228600">
              <a:lnSpc>
                <a:spcPct val="120000"/>
              </a:lnSpc>
              <a:spcBef>
                <a:spcPts val="1800"/>
              </a:spcBef>
            </a:pPr>
            <a:r>
              <a:rPr lang="en-US" sz="1600" b="0" dirty="0">
                <a:latin typeface="Arial"/>
                <a:cs typeface="Arial"/>
              </a:rPr>
              <a:t>To protect both your and others' privacy, there should be only one entry per student logged into the Zoom session. If there are multiple entries (such as other family/guests logged in), they will be asked to exit the session.</a:t>
            </a:r>
          </a:p>
        </p:txBody>
      </p:sp>
    </p:spTree>
    <p:extLst>
      <p:ext uri="{BB962C8B-B14F-4D97-AF65-F5344CB8AC3E}">
        <p14:creationId xmlns:p14="http://schemas.microsoft.com/office/powerpoint/2010/main" val="4053132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B8C6D3-B9AA-264D-93D8-68AA9BB48BE6}"/>
              </a:ext>
            </a:extLst>
          </p:cNvPr>
          <p:cNvSpPr>
            <a:spLocks noGrp="1"/>
          </p:cNvSpPr>
          <p:nvPr>
            <p:ph type="title"/>
          </p:nvPr>
        </p:nvSpPr>
        <p:spPr/>
        <p:txBody>
          <a:bodyPr/>
          <a:lstStyle/>
          <a:p>
            <a:r>
              <a:rPr lang="en-US" dirty="0">
                <a:latin typeface="Rockwell"/>
              </a:rPr>
              <a:t>Advising</a:t>
            </a:r>
            <a:endParaRPr lang="en-US" dirty="0"/>
          </a:p>
        </p:txBody>
      </p:sp>
      <p:sp>
        <p:nvSpPr>
          <p:cNvPr id="8" name="Text Placeholder 7">
            <a:extLst>
              <a:ext uri="{FF2B5EF4-FFF2-40B4-BE49-F238E27FC236}">
                <a16:creationId xmlns:a16="http://schemas.microsoft.com/office/drawing/2014/main" id="{A413AD4C-9F8E-054D-B51B-326E57D715C4}"/>
              </a:ext>
            </a:extLst>
          </p:cNvPr>
          <p:cNvSpPr>
            <a:spLocks noGrp="1"/>
          </p:cNvSpPr>
          <p:nvPr>
            <p:ph type="body" idx="1"/>
          </p:nvPr>
        </p:nvSpPr>
        <p:spPr/>
        <p:txBody>
          <a:bodyPr vert="horz" lIns="91440" tIns="45720" rIns="91440" bIns="45720" rtlCol="0" anchor="t">
            <a:normAutofit/>
          </a:bodyPr>
          <a:lstStyle/>
          <a:p>
            <a:r>
              <a:rPr lang="en-US" dirty="0">
                <a:latin typeface="Arial"/>
                <a:cs typeface="Arial"/>
              </a:rPr>
              <a:t>CEIS Student Success Center</a:t>
            </a:r>
            <a:endParaRPr lang="en-US" dirty="0"/>
          </a:p>
        </p:txBody>
      </p:sp>
      <p:sp>
        <p:nvSpPr>
          <p:cNvPr id="4" name="Slide Number Placeholder 3">
            <a:extLst>
              <a:ext uri="{FF2B5EF4-FFF2-40B4-BE49-F238E27FC236}">
                <a16:creationId xmlns:a16="http://schemas.microsoft.com/office/drawing/2014/main" id="{90529B9D-3973-0949-A72D-1866DB8F8D73}"/>
              </a:ext>
            </a:extLst>
          </p:cNvPr>
          <p:cNvSpPr>
            <a:spLocks noGrp="1"/>
          </p:cNvSpPr>
          <p:nvPr>
            <p:ph type="sldNum" sz="quarter" idx="12"/>
          </p:nvPr>
        </p:nvSpPr>
        <p:spPr/>
        <p:txBody>
          <a:bodyPr/>
          <a:lstStyle/>
          <a:p>
            <a:fld id="{89A07FDE-CF23-4DF4-993F-F0A8407421BC}" type="slidenum">
              <a:rPr lang="en-US" smtClean="0">
                <a:solidFill>
                  <a:prstClr val="white"/>
                </a:solidFill>
              </a:rPr>
              <a:pPr/>
              <a:t>4</a:t>
            </a:fld>
            <a:endParaRPr lang="en-US">
              <a:solidFill>
                <a:prstClr val="white"/>
              </a:solidFill>
            </a:endParaRPr>
          </a:p>
        </p:txBody>
      </p:sp>
    </p:spTree>
    <p:extLst>
      <p:ext uri="{BB962C8B-B14F-4D97-AF65-F5344CB8AC3E}">
        <p14:creationId xmlns:p14="http://schemas.microsoft.com/office/powerpoint/2010/main" val="3990177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F70B-4685-A6A0-F0E5-E6125383EFB9}"/>
              </a:ext>
            </a:extLst>
          </p:cNvPr>
          <p:cNvSpPr>
            <a:spLocks noGrp="1"/>
          </p:cNvSpPr>
          <p:nvPr>
            <p:ph type="title"/>
          </p:nvPr>
        </p:nvSpPr>
        <p:spPr>
          <a:xfrm>
            <a:off x="838200" y="365125"/>
            <a:ext cx="5629124" cy="1331610"/>
          </a:xfrm>
        </p:spPr>
        <p:txBody>
          <a:bodyPr>
            <a:normAutofit/>
          </a:bodyPr>
          <a:lstStyle/>
          <a:p>
            <a:r>
              <a:rPr lang="en-US" sz="3600" dirty="0">
                <a:latin typeface="Rockwell"/>
              </a:rPr>
              <a:t>Your Advisors</a:t>
            </a:r>
            <a:endParaRPr lang="en-US" sz="3600"/>
          </a:p>
        </p:txBody>
      </p:sp>
      <p:sp>
        <p:nvSpPr>
          <p:cNvPr id="3" name="TextBox 2">
            <a:extLst>
              <a:ext uri="{FF2B5EF4-FFF2-40B4-BE49-F238E27FC236}">
                <a16:creationId xmlns:a16="http://schemas.microsoft.com/office/drawing/2014/main" id="{61D109FD-1994-814E-8F18-1C0E8C240B29}"/>
              </a:ext>
            </a:extLst>
          </p:cNvPr>
          <p:cNvSpPr txBox="1"/>
          <p:nvPr/>
        </p:nvSpPr>
        <p:spPr>
          <a:xfrm>
            <a:off x="833958" y="3819762"/>
            <a:ext cx="7662626" cy="1754326"/>
          </a:xfrm>
          <a:prstGeom prst="rect">
            <a:avLst/>
          </a:prstGeom>
          <a:noFill/>
        </p:spPr>
        <p:txBody>
          <a:bodyPr wrap="square" lIns="91440" tIns="45720" rIns="91440" bIns="45720" rtlCol="0" anchor="t">
            <a:spAutoFit/>
          </a:bodyPr>
          <a:lstStyle/>
          <a:p>
            <a:pPr marL="285750" indent="-285750">
              <a:buFont typeface="Arial"/>
              <a:buChar char="•"/>
            </a:pPr>
            <a:r>
              <a:rPr lang="en-US" dirty="0">
                <a:latin typeface="Calibri"/>
                <a:cs typeface="Calibri"/>
              </a:rPr>
              <a:t>Guide you through understanding your curriculum</a:t>
            </a:r>
            <a:endParaRPr lang="en-US" dirty="0">
              <a:cs typeface="Calibri" panose="020F0502020204030204" pitchFamily="34" charset="0"/>
            </a:endParaRPr>
          </a:p>
          <a:p>
            <a:pPr marL="285750" indent="-285750">
              <a:buFont typeface="Arial"/>
              <a:buChar char="•"/>
            </a:pPr>
            <a:r>
              <a:rPr lang="en-US" dirty="0">
                <a:latin typeface="Calibri"/>
                <a:cs typeface="Calibri"/>
              </a:rPr>
              <a:t>Teach you how to use advising tools</a:t>
            </a:r>
          </a:p>
          <a:p>
            <a:pPr marL="285750" indent="-285750">
              <a:buFont typeface="Arial"/>
              <a:buChar char="•"/>
            </a:pPr>
            <a:r>
              <a:rPr lang="en-US" dirty="0">
                <a:latin typeface="Calibri"/>
                <a:cs typeface="Calibri"/>
              </a:rPr>
              <a:t>Provide tips on how to improve your GPA</a:t>
            </a:r>
          </a:p>
          <a:p>
            <a:pPr marL="285750" indent="-285750">
              <a:buFont typeface="Arial"/>
              <a:buChar char="•"/>
            </a:pPr>
            <a:r>
              <a:rPr lang="en-US" dirty="0">
                <a:latin typeface="Calibri"/>
                <a:cs typeface="Calibri"/>
              </a:rPr>
              <a:t>Interpret university policies and procedures</a:t>
            </a:r>
          </a:p>
          <a:p>
            <a:pPr marL="285750" indent="-285750">
              <a:buFont typeface="Arial"/>
              <a:buChar char="•"/>
            </a:pPr>
            <a:r>
              <a:rPr lang="en-US" dirty="0">
                <a:latin typeface="Calibri"/>
                <a:cs typeface="Calibri"/>
              </a:rPr>
              <a:t>Connect you with campus resources</a:t>
            </a:r>
          </a:p>
          <a:p>
            <a:pPr marL="285750" indent="-285750">
              <a:buFont typeface="Arial"/>
              <a:buChar char="•"/>
            </a:pPr>
            <a:r>
              <a:rPr lang="en-US" dirty="0">
                <a:latin typeface="Calibri"/>
                <a:cs typeface="Calibri"/>
              </a:rPr>
              <a:t>Equip you with the knowledge to make wise academic decisions</a:t>
            </a:r>
          </a:p>
        </p:txBody>
      </p:sp>
      <p:sp>
        <p:nvSpPr>
          <p:cNvPr id="13" name="TextBox 12">
            <a:extLst>
              <a:ext uri="{FF2B5EF4-FFF2-40B4-BE49-F238E27FC236}">
                <a16:creationId xmlns:a16="http://schemas.microsoft.com/office/drawing/2014/main" id="{4B7E29A3-7104-E740-A267-582ABF4A5EF2}"/>
              </a:ext>
            </a:extLst>
          </p:cNvPr>
          <p:cNvSpPr txBox="1"/>
          <p:nvPr/>
        </p:nvSpPr>
        <p:spPr>
          <a:xfrm>
            <a:off x="842019" y="2344479"/>
            <a:ext cx="3746913" cy="1015663"/>
          </a:xfrm>
          <a:prstGeom prst="rect">
            <a:avLst/>
          </a:prstGeom>
          <a:noFill/>
        </p:spPr>
        <p:txBody>
          <a:bodyPr wrap="square" lIns="91440" tIns="45720" rIns="91440" bIns="45720" rtlCol="0" anchor="t">
            <a:spAutoFit/>
          </a:bodyPr>
          <a:lstStyle/>
          <a:p>
            <a:pPr algn="ctr"/>
            <a:r>
              <a:rPr lang="en-US" sz="2400" b="1" dirty="0">
                <a:solidFill>
                  <a:schemeClr val="accent5">
                    <a:lumMod val="75000"/>
                  </a:schemeClr>
                </a:solidFill>
                <a:latin typeface="Calibri"/>
                <a:cs typeface="Calibri"/>
              </a:rPr>
              <a:t>Berlinda Crawford</a:t>
            </a:r>
          </a:p>
          <a:p>
            <a:pPr algn="ctr"/>
            <a:r>
              <a:rPr lang="en-US" dirty="0"/>
              <a:t>Pronouns: She/her/</a:t>
            </a:r>
            <a:r>
              <a:rPr lang="en-US" dirty="0" err="1"/>
              <a:t>ella</a:t>
            </a:r>
            <a:endParaRPr lang="en-US" dirty="0"/>
          </a:p>
          <a:p>
            <a:pPr algn="ctr"/>
            <a:r>
              <a:rPr lang="en-US" dirty="0">
                <a:latin typeface="Calibri"/>
                <a:cs typeface="Calibri"/>
              </a:rPr>
              <a:t>bacrawford@cpp.edu</a:t>
            </a:r>
          </a:p>
        </p:txBody>
      </p:sp>
      <p:sp>
        <p:nvSpPr>
          <p:cNvPr id="14" name="TextBox 13">
            <a:extLst>
              <a:ext uri="{FF2B5EF4-FFF2-40B4-BE49-F238E27FC236}">
                <a16:creationId xmlns:a16="http://schemas.microsoft.com/office/drawing/2014/main" id="{FCA0580C-C895-7345-B3B7-F6F1086B8CC9}"/>
              </a:ext>
            </a:extLst>
          </p:cNvPr>
          <p:cNvSpPr txBox="1"/>
          <p:nvPr/>
        </p:nvSpPr>
        <p:spPr>
          <a:xfrm>
            <a:off x="4744961" y="2392892"/>
            <a:ext cx="3752961" cy="1027758"/>
          </a:xfrm>
          <a:prstGeom prst="rect">
            <a:avLst/>
          </a:prstGeom>
          <a:noFill/>
        </p:spPr>
        <p:txBody>
          <a:bodyPr wrap="square" lIns="91440" tIns="45720" rIns="91440" bIns="45720" rtlCol="0" anchor="t">
            <a:spAutoFit/>
          </a:bodyPr>
          <a:lstStyle/>
          <a:p>
            <a:pPr algn="ctr"/>
            <a:r>
              <a:rPr lang="en-US" sz="2400" b="1" dirty="0">
                <a:solidFill>
                  <a:schemeClr val="accent6">
                    <a:lumMod val="75000"/>
                  </a:schemeClr>
                </a:solidFill>
                <a:latin typeface="Calibri"/>
                <a:cs typeface="Calibri"/>
              </a:rPr>
              <a:t>Marlene Melinte</a:t>
            </a:r>
          </a:p>
          <a:p>
            <a:pPr algn="ctr"/>
            <a:r>
              <a:rPr lang="en-US" dirty="0">
                <a:latin typeface="Calibri"/>
                <a:cs typeface="Calibri"/>
              </a:rPr>
              <a:t>Pronouns: She/her/</a:t>
            </a:r>
            <a:r>
              <a:rPr lang="en-US" dirty="0" err="1">
                <a:latin typeface="Calibri"/>
                <a:cs typeface="Calibri"/>
              </a:rPr>
              <a:t>ella</a:t>
            </a:r>
            <a:endParaRPr lang="en-US" dirty="0">
              <a:latin typeface="Calibri"/>
              <a:cs typeface="Calibri"/>
            </a:endParaRPr>
          </a:p>
          <a:p>
            <a:pPr algn="ctr"/>
            <a:r>
              <a:rPr lang="en-US" dirty="0">
                <a:latin typeface="Calibri"/>
                <a:cs typeface="Calibri"/>
              </a:rPr>
              <a:t>mmelinte@cpp.edu</a:t>
            </a:r>
          </a:p>
        </p:txBody>
      </p:sp>
      <p:sp>
        <p:nvSpPr>
          <p:cNvPr id="15" name="Round Same Side Corner Rectangle 14">
            <a:extLst>
              <a:ext uri="{FF2B5EF4-FFF2-40B4-BE49-F238E27FC236}">
                <a16:creationId xmlns:a16="http://schemas.microsoft.com/office/drawing/2014/main" id="{AADF33B3-0A26-414E-8C55-1CC9C5038500}"/>
              </a:ext>
            </a:extLst>
          </p:cNvPr>
          <p:cNvSpPr/>
          <p:nvPr/>
        </p:nvSpPr>
        <p:spPr>
          <a:xfrm>
            <a:off x="838200" y="1717114"/>
            <a:ext cx="3750733" cy="539221"/>
          </a:xfrm>
          <a:prstGeom prst="round2Same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Early Childhood Studies</a:t>
            </a:r>
          </a:p>
        </p:txBody>
      </p:sp>
      <p:sp>
        <p:nvSpPr>
          <p:cNvPr id="16" name="Round Same Side Corner Rectangle 15">
            <a:extLst>
              <a:ext uri="{FF2B5EF4-FFF2-40B4-BE49-F238E27FC236}">
                <a16:creationId xmlns:a16="http://schemas.microsoft.com/office/drawing/2014/main" id="{58670C80-45F1-B047-B375-33A4B5F0CBD5}"/>
              </a:ext>
            </a:extLst>
          </p:cNvPr>
          <p:cNvSpPr/>
          <p:nvPr/>
        </p:nvSpPr>
        <p:spPr>
          <a:xfrm>
            <a:off x="4747189" y="1712018"/>
            <a:ext cx="3750733" cy="539221"/>
          </a:xfrm>
          <a:prstGeom prst="round2Same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t>Liberal Studies</a:t>
            </a:r>
          </a:p>
        </p:txBody>
      </p:sp>
      <p:sp>
        <p:nvSpPr>
          <p:cNvPr id="17" name="TextBox 16">
            <a:extLst>
              <a:ext uri="{FF2B5EF4-FFF2-40B4-BE49-F238E27FC236}">
                <a16:creationId xmlns:a16="http://schemas.microsoft.com/office/drawing/2014/main" id="{2233C793-2667-C449-BAC1-DD93B3038B18}"/>
              </a:ext>
            </a:extLst>
          </p:cNvPr>
          <p:cNvSpPr txBox="1"/>
          <p:nvPr/>
        </p:nvSpPr>
        <p:spPr>
          <a:xfrm>
            <a:off x="6758121" y="620180"/>
            <a:ext cx="4674807" cy="1138775"/>
          </a:xfrm>
          <a:prstGeom prst="rect">
            <a:avLst/>
          </a:prstGeom>
          <a:noFill/>
        </p:spPr>
        <p:txBody>
          <a:bodyPr wrap="square" lIns="91440" tIns="45721" rIns="91440" bIns="45721" rtlCol="0" anchor="t">
            <a:spAutoFit/>
          </a:bodyPr>
          <a:lstStyle/>
          <a:p>
            <a:pPr algn="r"/>
            <a:r>
              <a:rPr lang="en-US" sz="2800" b="1" dirty="0">
                <a:latin typeface="Calibri"/>
                <a:cs typeface="Calibri"/>
              </a:rPr>
              <a:t>CEIS Student Success Center</a:t>
            </a:r>
            <a:endParaRPr lang="en-US" sz="2000">
              <a:cs typeface="Calibri"/>
            </a:endParaRPr>
          </a:p>
          <a:p>
            <a:pPr algn="r"/>
            <a:r>
              <a:rPr lang="en-US" sz="2000" dirty="0">
                <a:latin typeface="Calibri"/>
                <a:cs typeface="Calibri"/>
              </a:rPr>
              <a:t>Building 94 Room 275</a:t>
            </a:r>
          </a:p>
          <a:p>
            <a:pPr algn="r"/>
            <a:r>
              <a:rPr lang="en-US" sz="2000" dirty="0">
                <a:latin typeface="Calibri"/>
                <a:cs typeface="Calibri"/>
              </a:rPr>
              <a:t>ceisadvising@cpp.edu</a:t>
            </a:r>
            <a:endParaRPr lang="en-US" sz="2000" b="1" dirty="0">
              <a:latin typeface="Calibri"/>
              <a:cs typeface="Calibri"/>
            </a:endParaRPr>
          </a:p>
        </p:txBody>
      </p:sp>
      <p:graphicFrame>
        <p:nvGraphicFramePr>
          <p:cNvPr id="5" name="Table 4">
            <a:extLst>
              <a:ext uri="{FF2B5EF4-FFF2-40B4-BE49-F238E27FC236}">
                <a16:creationId xmlns:a16="http://schemas.microsoft.com/office/drawing/2014/main" id="{AA9AEC18-3753-BCDC-A8D1-BDC777132E64}"/>
              </a:ext>
            </a:extLst>
          </p:cNvPr>
          <p:cNvGraphicFramePr>
            <a:graphicFrameLocks noGrp="1"/>
          </p:cNvGraphicFramePr>
          <p:nvPr>
            <p:extLst>
              <p:ext uri="{D42A27DB-BD31-4B8C-83A1-F6EECF244321}">
                <p14:modId xmlns:p14="http://schemas.microsoft.com/office/powerpoint/2010/main" val="2664348823"/>
              </p:ext>
            </p:extLst>
          </p:nvPr>
        </p:nvGraphicFramePr>
        <p:xfrm>
          <a:off x="1362044" y="5895449"/>
          <a:ext cx="3131534" cy="672628"/>
        </p:xfrm>
        <a:graphic>
          <a:graphicData uri="http://schemas.openxmlformats.org/drawingml/2006/table">
            <a:tbl>
              <a:tblPr firstRow="1" bandRow="1">
                <a:tableStyleId>{2D5ABB26-0587-4C30-8999-92F81FD0307C}</a:tableStyleId>
              </a:tblPr>
              <a:tblGrid>
                <a:gridCol w="3131534">
                  <a:extLst>
                    <a:ext uri="{9D8B030D-6E8A-4147-A177-3AD203B41FA5}">
                      <a16:colId xmlns:a16="http://schemas.microsoft.com/office/drawing/2014/main" val="1337422845"/>
                    </a:ext>
                  </a:extLst>
                </a:gridCol>
              </a:tblGrid>
              <a:tr h="672628">
                <a:tc>
                  <a:txBody>
                    <a:bodyPr/>
                    <a:lstStyle/>
                    <a:p>
                      <a:pPr marL="0" marR="0" lvl="0" indent="0" algn="l" rtl="0" eaLnBrk="1" fontAlgn="auto" latinLnBrk="0" hangingPunct="1">
                        <a:lnSpc>
                          <a:spcPct val="100000"/>
                        </a:lnSpc>
                        <a:spcBef>
                          <a:spcPts val="0"/>
                        </a:spcBef>
                        <a:spcAft>
                          <a:spcPts val="0"/>
                        </a:spcAft>
                        <a:buClrTx/>
                        <a:buSzTx/>
                        <a:buFontTx/>
                        <a:buNone/>
                      </a:pPr>
                      <a:r>
                        <a:rPr lang="en-US" sz="3200" dirty="0"/>
                        <a:t> @</a:t>
                      </a:r>
                      <a:r>
                        <a:rPr lang="en-US" sz="3200" dirty="0" err="1"/>
                        <a:t>ceisadvising</a:t>
                      </a:r>
                      <a:r>
                        <a:rPr lang="en-US" sz="3200" dirty="0"/>
                        <a:t> </a:t>
                      </a:r>
                      <a:endParaRPr lang="en-US" sz="1800" dirty="0">
                        <a:latin typeface="Arial"/>
                        <a:cs typeface="Arial"/>
                      </a:endParaRPr>
                    </a:p>
                  </a:txBody>
                  <a:tcPr marT="45721" marB="45721"/>
                </a:tc>
                <a:extLst>
                  <a:ext uri="{0D108BD9-81ED-4DB2-BD59-A6C34878D82A}">
                    <a16:rowId xmlns:a16="http://schemas.microsoft.com/office/drawing/2014/main" val="3469878965"/>
                  </a:ext>
                </a:extLst>
              </a:tr>
            </a:tbl>
          </a:graphicData>
        </a:graphic>
      </p:graphicFrame>
      <p:pic>
        <p:nvPicPr>
          <p:cNvPr id="6" name="Picture 5">
            <a:extLst>
              <a:ext uri="{FF2B5EF4-FFF2-40B4-BE49-F238E27FC236}">
                <a16:creationId xmlns:a16="http://schemas.microsoft.com/office/drawing/2014/main" id="{2ABFB2EC-17E4-3F0F-9B7A-7DA4F465B50D}"/>
              </a:ext>
            </a:extLst>
          </p:cNvPr>
          <p:cNvPicPr>
            <a:picLocks noChangeAspect="1"/>
          </p:cNvPicPr>
          <p:nvPr/>
        </p:nvPicPr>
        <p:blipFill>
          <a:blip r:embed="rId3"/>
          <a:stretch>
            <a:fillRect/>
          </a:stretch>
        </p:blipFill>
        <p:spPr>
          <a:xfrm>
            <a:off x="835971" y="5895449"/>
            <a:ext cx="569679" cy="569679"/>
          </a:xfrm>
          <a:prstGeom prst="rect">
            <a:avLst/>
          </a:prstGeom>
        </p:spPr>
      </p:pic>
      <p:sp>
        <p:nvSpPr>
          <p:cNvPr id="10" name="TextBox 9">
            <a:extLst>
              <a:ext uri="{FF2B5EF4-FFF2-40B4-BE49-F238E27FC236}">
                <a16:creationId xmlns:a16="http://schemas.microsoft.com/office/drawing/2014/main" id="{1295DDCF-5B33-3B5F-AFA6-84661F93C8DB}"/>
              </a:ext>
            </a:extLst>
          </p:cNvPr>
          <p:cNvSpPr txBox="1"/>
          <p:nvPr/>
        </p:nvSpPr>
        <p:spPr>
          <a:xfrm>
            <a:off x="9048513" y="5480047"/>
            <a:ext cx="2419707" cy="830997"/>
          </a:xfrm>
          <a:prstGeom prst="rect">
            <a:avLst/>
          </a:prstGeom>
          <a:noFill/>
        </p:spPr>
        <p:txBody>
          <a:bodyPr wrap="square">
            <a:spAutoFit/>
          </a:bodyPr>
          <a:lstStyle/>
          <a:p>
            <a:pPr algn="r" eaLnBrk="1" fontAlgn="auto" hangingPunct="1">
              <a:spcBef>
                <a:spcPts val="0"/>
              </a:spcBef>
              <a:spcAft>
                <a:spcPts val="0"/>
              </a:spcAft>
            </a:pPr>
            <a:r>
              <a:rPr lang="en-US" sz="2400"/>
              <a:t>Appointments </a:t>
            </a:r>
          </a:p>
          <a:p>
            <a:pPr algn="r" eaLnBrk="1" fontAlgn="auto" hangingPunct="1">
              <a:spcBef>
                <a:spcPts val="0"/>
              </a:spcBef>
              <a:spcAft>
                <a:spcPts val="0"/>
              </a:spcAft>
            </a:pPr>
            <a:r>
              <a:rPr lang="en-US" sz="2400"/>
              <a:t>&amp; Drop-in hours</a:t>
            </a:r>
            <a:endParaRPr lang="en-US" sz="2400" i="1"/>
          </a:p>
        </p:txBody>
      </p:sp>
      <p:pic>
        <p:nvPicPr>
          <p:cNvPr id="4" name="Picture 3" descr="A qr code with black squares&#10;&#10;Description automatically generated">
            <a:extLst>
              <a:ext uri="{FF2B5EF4-FFF2-40B4-BE49-F238E27FC236}">
                <a16:creationId xmlns:a16="http://schemas.microsoft.com/office/drawing/2014/main" id="{B725A871-7047-93F1-DC8C-E94A20232CCF}"/>
              </a:ext>
            </a:extLst>
          </p:cNvPr>
          <p:cNvPicPr>
            <a:picLocks noChangeAspect="1"/>
          </p:cNvPicPr>
          <p:nvPr/>
        </p:nvPicPr>
        <p:blipFill>
          <a:blip r:embed="rId4"/>
          <a:stretch>
            <a:fillRect/>
          </a:stretch>
        </p:blipFill>
        <p:spPr>
          <a:xfrm>
            <a:off x="9168436" y="3143552"/>
            <a:ext cx="2261319" cy="2252134"/>
          </a:xfrm>
          <a:prstGeom prst="rect">
            <a:avLst/>
          </a:prstGeom>
        </p:spPr>
      </p:pic>
    </p:spTree>
    <p:extLst>
      <p:ext uri="{BB962C8B-B14F-4D97-AF65-F5344CB8AC3E}">
        <p14:creationId xmlns:p14="http://schemas.microsoft.com/office/powerpoint/2010/main" val="3736479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BADD-D016-4C3C-BDBC-4BB1F1175D50}"/>
              </a:ext>
            </a:extLst>
          </p:cNvPr>
          <p:cNvSpPr>
            <a:spLocks noGrp="1"/>
          </p:cNvSpPr>
          <p:nvPr>
            <p:ph type="title"/>
          </p:nvPr>
        </p:nvSpPr>
        <p:spPr>
          <a:xfrm>
            <a:off x="838200" y="365125"/>
            <a:ext cx="10515600" cy="919145"/>
          </a:xfrm>
        </p:spPr>
        <p:txBody>
          <a:bodyPr anchor="ctr">
            <a:normAutofit/>
          </a:bodyPr>
          <a:lstStyle/>
          <a:p>
            <a:r>
              <a:rPr lang="en-US" sz="3600" dirty="0">
                <a:latin typeface="Rockwell"/>
              </a:rPr>
              <a:t>ECS Subplan/Options</a:t>
            </a:r>
          </a:p>
        </p:txBody>
      </p:sp>
      <p:sp>
        <p:nvSpPr>
          <p:cNvPr id="7" name="Slide Number Placeholder 6">
            <a:extLst>
              <a:ext uri="{FF2B5EF4-FFF2-40B4-BE49-F238E27FC236}">
                <a16:creationId xmlns:a16="http://schemas.microsoft.com/office/drawing/2014/main" id="{D1217905-F38C-4F4A-A5C1-948DEAFE7FAB}"/>
              </a:ext>
            </a:extLst>
          </p:cNvPr>
          <p:cNvSpPr>
            <a:spLocks noGrp="1"/>
          </p:cNvSpPr>
          <p:nvPr>
            <p:ph type="sldNum" sz="quarter" idx="12"/>
          </p:nvPr>
        </p:nvSpPr>
        <p:spPr>
          <a:xfrm>
            <a:off x="11696698" y="6424611"/>
            <a:ext cx="495300" cy="365125"/>
          </a:xfrm>
        </p:spPr>
        <p:txBody>
          <a:bodyPr anchor="ctr">
            <a:normAutofit/>
          </a:bodyPr>
          <a:lstStyle/>
          <a:p>
            <a:pPr>
              <a:spcAft>
                <a:spcPts val="600"/>
              </a:spcAft>
            </a:pPr>
            <a:fld id="{2849C644-7DEF-4CB5-A360-7610282F455E}" type="slidenum">
              <a:rPr lang="en-US" smtClean="0">
                <a:solidFill>
                  <a:prstClr val="white"/>
                </a:solidFill>
              </a:rPr>
              <a:pPr>
                <a:spcAft>
                  <a:spcPts val="600"/>
                </a:spcAft>
              </a:pPr>
              <a:t>6</a:t>
            </a:fld>
            <a:endParaRPr lang="en-US">
              <a:solidFill>
                <a:prstClr val="white"/>
              </a:solidFill>
            </a:endParaRPr>
          </a:p>
        </p:txBody>
      </p:sp>
      <p:graphicFrame>
        <p:nvGraphicFramePr>
          <p:cNvPr id="9" name="Content Placeholder 8">
            <a:extLst>
              <a:ext uri="{FF2B5EF4-FFF2-40B4-BE49-F238E27FC236}">
                <a16:creationId xmlns:a16="http://schemas.microsoft.com/office/drawing/2014/main" id="{C811820D-210E-42E2-BD81-E8DF5384EF7A}"/>
              </a:ext>
            </a:extLst>
          </p:cNvPr>
          <p:cNvGraphicFramePr>
            <a:graphicFrameLocks noGrp="1"/>
          </p:cNvGraphicFramePr>
          <p:nvPr>
            <p:ph idx="1"/>
            <p:extLst>
              <p:ext uri="{D42A27DB-BD31-4B8C-83A1-F6EECF244321}">
                <p14:modId xmlns:p14="http://schemas.microsoft.com/office/powerpoint/2010/main" val="2142257592"/>
              </p:ext>
            </p:extLst>
          </p:nvPr>
        </p:nvGraphicFramePr>
        <p:xfrm>
          <a:off x="838199" y="1284270"/>
          <a:ext cx="11025851" cy="54029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741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ABADD-D016-4C3C-BDBC-4BB1F1175D50}"/>
              </a:ext>
            </a:extLst>
          </p:cNvPr>
          <p:cNvSpPr>
            <a:spLocks noGrp="1"/>
          </p:cNvSpPr>
          <p:nvPr>
            <p:ph type="title"/>
          </p:nvPr>
        </p:nvSpPr>
        <p:spPr>
          <a:xfrm>
            <a:off x="838200" y="365125"/>
            <a:ext cx="10515600" cy="919145"/>
          </a:xfrm>
        </p:spPr>
        <p:txBody>
          <a:bodyPr anchor="ctr">
            <a:normAutofit/>
          </a:bodyPr>
          <a:lstStyle/>
          <a:p>
            <a:r>
              <a:rPr lang="en-US" sz="3600" dirty="0">
                <a:latin typeface="Rockwell"/>
              </a:rPr>
              <a:t>LS Subplan/Options</a:t>
            </a:r>
          </a:p>
        </p:txBody>
      </p:sp>
      <p:sp>
        <p:nvSpPr>
          <p:cNvPr id="7" name="Slide Number Placeholder 6">
            <a:extLst>
              <a:ext uri="{FF2B5EF4-FFF2-40B4-BE49-F238E27FC236}">
                <a16:creationId xmlns:a16="http://schemas.microsoft.com/office/drawing/2014/main" id="{D1217905-F38C-4F4A-A5C1-948DEAFE7FAB}"/>
              </a:ext>
            </a:extLst>
          </p:cNvPr>
          <p:cNvSpPr>
            <a:spLocks noGrp="1"/>
          </p:cNvSpPr>
          <p:nvPr>
            <p:ph type="sldNum" sz="quarter" idx="12"/>
          </p:nvPr>
        </p:nvSpPr>
        <p:spPr>
          <a:xfrm>
            <a:off x="11696698" y="6424611"/>
            <a:ext cx="495300" cy="365125"/>
          </a:xfrm>
        </p:spPr>
        <p:txBody>
          <a:bodyPr anchor="ctr">
            <a:normAutofit/>
          </a:bodyPr>
          <a:lstStyle/>
          <a:p>
            <a:pPr>
              <a:spcAft>
                <a:spcPts val="600"/>
              </a:spcAft>
            </a:pPr>
            <a:fld id="{2849C644-7DEF-4CB5-A360-7610282F455E}" type="slidenum">
              <a:rPr lang="en-US" smtClean="0">
                <a:solidFill>
                  <a:prstClr val="white"/>
                </a:solidFill>
              </a:rPr>
              <a:pPr>
                <a:spcAft>
                  <a:spcPts val="600"/>
                </a:spcAft>
              </a:pPr>
              <a:t>7</a:t>
            </a:fld>
            <a:endParaRPr lang="en-US">
              <a:solidFill>
                <a:prstClr val="white"/>
              </a:solidFill>
            </a:endParaRPr>
          </a:p>
        </p:txBody>
      </p:sp>
      <p:graphicFrame>
        <p:nvGraphicFramePr>
          <p:cNvPr id="9" name="Content Placeholder 8">
            <a:extLst>
              <a:ext uri="{FF2B5EF4-FFF2-40B4-BE49-F238E27FC236}">
                <a16:creationId xmlns:a16="http://schemas.microsoft.com/office/drawing/2014/main" id="{C811820D-210E-42E2-BD81-E8DF5384EF7A}"/>
              </a:ext>
            </a:extLst>
          </p:cNvPr>
          <p:cNvGraphicFramePr>
            <a:graphicFrameLocks noGrp="1"/>
          </p:cNvGraphicFramePr>
          <p:nvPr>
            <p:ph idx="1"/>
            <p:extLst>
              <p:ext uri="{D42A27DB-BD31-4B8C-83A1-F6EECF244321}">
                <p14:modId xmlns:p14="http://schemas.microsoft.com/office/powerpoint/2010/main" val="1621068260"/>
              </p:ext>
            </p:extLst>
          </p:nvPr>
        </p:nvGraphicFramePr>
        <p:xfrm>
          <a:off x="838199" y="1284272"/>
          <a:ext cx="11025851" cy="4565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7111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EE6109-CC24-1F49-BBBD-5B640D9F0F21}"/>
              </a:ext>
            </a:extLst>
          </p:cNvPr>
          <p:cNvSpPr>
            <a:spLocks noGrp="1"/>
          </p:cNvSpPr>
          <p:nvPr>
            <p:ph type="title"/>
          </p:nvPr>
        </p:nvSpPr>
        <p:spPr>
          <a:xfrm>
            <a:off x="871462" y="365125"/>
            <a:ext cx="10482338" cy="1337658"/>
          </a:xfrm>
        </p:spPr>
        <p:txBody>
          <a:bodyPr>
            <a:normAutofit/>
          </a:bodyPr>
          <a:lstStyle/>
          <a:p>
            <a:r>
              <a:rPr lang="en-US" sz="3600" dirty="0">
                <a:latin typeface="Rockwell"/>
              </a:rPr>
              <a:t>Changing Majors or Subplan/Options</a:t>
            </a:r>
            <a:endParaRPr lang="en-US" sz="3600"/>
          </a:p>
        </p:txBody>
      </p:sp>
      <p:sp>
        <p:nvSpPr>
          <p:cNvPr id="6" name="Content Placeholder 5">
            <a:extLst>
              <a:ext uri="{FF2B5EF4-FFF2-40B4-BE49-F238E27FC236}">
                <a16:creationId xmlns:a16="http://schemas.microsoft.com/office/drawing/2014/main" id="{C894BFEE-7F05-6B4C-B275-7BC45EBBB121}"/>
              </a:ext>
            </a:extLst>
          </p:cNvPr>
          <p:cNvSpPr>
            <a:spLocks noGrp="1"/>
          </p:cNvSpPr>
          <p:nvPr>
            <p:ph idx="1"/>
          </p:nvPr>
        </p:nvSpPr>
        <p:spPr>
          <a:xfrm>
            <a:off x="1028700" y="1932593"/>
            <a:ext cx="7723309" cy="2423743"/>
          </a:xfrm>
        </p:spPr>
        <p:txBody>
          <a:bodyPr vert="horz" lIns="91440" tIns="45721" rIns="91440" bIns="45721" rtlCol="0" anchor="t">
            <a:normAutofit/>
          </a:bodyPr>
          <a:lstStyle/>
          <a:p>
            <a:pPr marL="0" indent="0">
              <a:buNone/>
            </a:pPr>
            <a:r>
              <a:rPr lang="en-US" sz="1800" dirty="0">
                <a:latin typeface="Arial"/>
                <a:cs typeface="Arial"/>
              </a:rPr>
              <a:t>Changing Your Major:</a:t>
            </a:r>
            <a:endParaRPr lang="en-US" sz="1800" dirty="0"/>
          </a:p>
          <a:p>
            <a:pPr>
              <a:spcBef>
                <a:spcPts val="1200"/>
              </a:spcBef>
            </a:pPr>
            <a:r>
              <a:rPr lang="en-US" sz="1600" b="0" dirty="0">
                <a:latin typeface="Arial"/>
                <a:cs typeface="Arial"/>
              </a:rPr>
              <a:t>Find the requirements to change into other majors on the </a:t>
            </a:r>
            <a:r>
              <a:rPr lang="en-US" sz="1600" dirty="0">
                <a:solidFill>
                  <a:srgbClr val="0070C0"/>
                </a:solidFill>
                <a:latin typeface="Arial"/>
                <a:cs typeface="Arial"/>
                <a:hlinkClick r:id="rId3"/>
              </a:rPr>
              <a:t>Change of Major Tool</a:t>
            </a:r>
            <a:r>
              <a:rPr lang="en-US" sz="1600" b="0" dirty="0">
                <a:solidFill>
                  <a:srgbClr val="000000"/>
                </a:solidFill>
                <a:latin typeface="Arial"/>
                <a:cs typeface="Arial"/>
              </a:rPr>
              <a:t>:</a:t>
            </a:r>
            <a:endParaRPr lang="en-US" sz="1600" b="0" dirty="0">
              <a:latin typeface="Arial"/>
              <a:cs typeface="Arial"/>
            </a:endParaRPr>
          </a:p>
          <a:p>
            <a:pPr>
              <a:spcBef>
                <a:spcPts val="1200"/>
              </a:spcBef>
            </a:pPr>
            <a:r>
              <a:rPr lang="en-US" sz="1600" b="0" dirty="0">
                <a:latin typeface="Arial"/>
                <a:cs typeface="Arial"/>
              </a:rPr>
              <a:t>You can submit the e-form after spring 2024.</a:t>
            </a:r>
          </a:p>
          <a:p>
            <a:pPr>
              <a:spcBef>
                <a:spcPts val="1200"/>
              </a:spcBef>
              <a:buFont typeface="Arial"/>
              <a:buChar char="•"/>
            </a:pPr>
            <a:r>
              <a:rPr lang="en-US" sz="1600" b="0" dirty="0">
                <a:latin typeface="Arial"/>
                <a:cs typeface="Arial"/>
              </a:rPr>
              <a:t>Register for courses that best align with the Major and Subplan/Option that you </a:t>
            </a:r>
            <a:r>
              <a:rPr lang="en-US" sz="1600" dirty="0">
                <a:latin typeface="Arial"/>
                <a:cs typeface="Arial"/>
              </a:rPr>
              <a:t>intend to complete.</a:t>
            </a:r>
          </a:p>
          <a:p>
            <a:pPr>
              <a:spcBef>
                <a:spcPts val="1200"/>
              </a:spcBef>
              <a:buFont typeface="Arial"/>
            </a:pPr>
            <a:r>
              <a:rPr lang="en-US" sz="1600" b="0" dirty="0">
                <a:latin typeface="Arial"/>
                <a:cs typeface="Arial"/>
              </a:rPr>
              <a:t>Connect with a Career Counselor in spring for career path questions and concerns.</a:t>
            </a:r>
          </a:p>
          <a:p>
            <a:endParaRPr lang="en-US" sz="1401" dirty="0"/>
          </a:p>
          <a:p>
            <a:endParaRPr lang="en-US" sz="2800" b="0" dirty="0"/>
          </a:p>
        </p:txBody>
      </p:sp>
      <p:pic>
        <p:nvPicPr>
          <p:cNvPr id="9" name="Picture 8">
            <a:extLst>
              <a:ext uri="{FF2B5EF4-FFF2-40B4-BE49-F238E27FC236}">
                <a16:creationId xmlns:a16="http://schemas.microsoft.com/office/drawing/2014/main" id="{C9C578EA-DBB0-4C4A-819A-F8CBBE6D3AFD}"/>
              </a:ext>
            </a:extLst>
          </p:cNvPr>
          <p:cNvPicPr>
            <a:picLocks noChangeAspect="1"/>
          </p:cNvPicPr>
          <p:nvPr/>
        </p:nvPicPr>
        <p:blipFill>
          <a:blip r:embed="rId4"/>
          <a:stretch>
            <a:fillRect/>
          </a:stretch>
        </p:blipFill>
        <p:spPr>
          <a:xfrm>
            <a:off x="8737122" y="2273141"/>
            <a:ext cx="2232654" cy="2243543"/>
          </a:xfrm>
          <a:prstGeom prst="rect">
            <a:avLst/>
          </a:prstGeom>
        </p:spPr>
      </p:pic>
      <p:sp>
        <p:nvSpPr>
          <p:cNvPr id="3" name="Content Placeholder 5">
            <a:extLst>
              <a:ext uri="{FF2B5EF4-FFF2-40B4-BE49-F238E27FC236}">
                <a16:creationId xmlns:a16="http://schemas.microsoft.com/office/drawing/2014/main" id="{5844E362-1CE7-0526-BA71-B7EA40D21CAC}"/>
              </a:ext>
            </a:extLst>
          </p:cNvPr>
          <p:cNvSpPr txBox="1">
            <a:spLocks/>
          </p:cNvSpPr>
          <p:nvPr/>
        </p:nvSpPr>
        <p:spPr>
          <a:xfrm>
            <a:off x="1028700" y="4669580"/>
            <a:ext cx="9874098" cy="1479274"/>
          </a:xfrm>
          <a:prstGeom prst="rect">
            <a:avLst/>
          </a:prstGeom>
        </p:spPr>
        <p:txBody>
          <a:bodyPr vert="horz" lIns="91440" tIns="45721" rIns="91440" bIns="45721"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1" kern="1200" baseline="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spcBef>
                <a:spcPts val="0"/>
              </a:spcBef>
              <a:spcAft>
                <a:spcPts val="601"/>
              </a:spcAft>
              <a:buNone/>
            </a:pPr>
            <a:r>
              <a:rPr lang="en-US" sz="1800" dirty="0">
                <a:latin typeface="Arial"/>
                <a:cs typeface="Arial"/>
              </a:rPr>
              <a:t>Changing Your Subplan/Option:</a:t>
            </a:r>
            <a:r>
              <a:rPr lang="en-US" sz="1800" b="0" dirty="0">
                <a:latin typeface="Arial"/>
                <a:cs typeface="Arial"/>
              </a:rPr>
              <a:t> </a:t>
            </a:r>
            <a:endParaRPr lang="en-US" sz="1800" dirty="0"/>
          </a:p>
          <a:p>
            <a:pPr>
              <a:lnSpc>
                <a:spcPct val="80000"/>
              </a:lnSpc>
              <a:spcBef>
                <a:spcPts val="1200"/>
              </a:spcBef>
              <a:spcAft>
                <a:spcPts val="0"/>
              </a:spcAft>
              <a:buFont typeface="Arial"/>
              <a:buChar char="•"/>
            </a:pPr>
            <a:r>
              <a:rPr lang="en-US" sz="1600" b="0" dirty="0">
                <a:latin typeface="Arial"/>
                <a:cs typeface="Arial"/>
              </a:rPr>
              <a:t>You can submit the e-form after spring semester. </a:t>
            </a:r>
            <a:endParaRPr lang="en-US" sz="1600" b="0"/>
          </a:p>
          <a:p>
            <a:pPr>
              <a:lnSpc>
                <a:spcPct val="80000"/>
              </a:lnSpc>
              <a:spcBef>
                <a:spcPts val="1200"/>
              </a:spcBef>
              <a:spcAft>
                <a:spcPts val="0"/>
              </a:spcAft>
              <a:buFont typeface="Arial"/>
              <a:buChar char="•"/>
            </a:pPr>
            <a:r>
              <a:rPr lang="en-US" sz="1600" b="0" dirty="0">
                <a:latin typeface="Arial"/>
                <a:cs typeface="Arial"/>
              </a:rPr>
              <a:t>This change is not considered a Change of Major, so it you will usually not have requirements to meet (except for ITEP programs).</a:t>
            </a:r>
            <a:endParaRPr lang="en-US" sz="1600" b="0" dirty="0"/>
          </a:p>
        </p:txBody>
      </p:sp>
      <p:sp>
        <p:nvSpPr>
          <p:cNvPr id="2" name="TextBox 1">
            <a:extLst>
              <a:ext uri="{FF2B5EF4-FFF2-40B4-BE49-F238E27FC236}">
                <a16:creationId xmlns:a16="http://schemas.microsoft.com/office/drawing/2014/main" id="{678F690D-B71C-4647-D4A4-E05FC8CBAC10}"/>
              </a:ext>
            </a:extLst>
          </p:cNvPr>
          <p:cNvSpPr txBox="1"/>
          <p:nvPr/>
        </p:nvSpPr>
        <p:spPr>
          <a:xfrm>
            <a:off x="950686" y="1277258"/>
            <a:ext cx="995196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latin typeface="Rockwell"/>
                <a:cs typeface="Calibri"/>
              </a:rPr>
              <a:t>Registrar's Office e-form:</a:t>
            </a:r>
            <a:r>
              <a:rPr lang="en-US" sz="2000" dirty="0">
                <a:latin typeface="Rockwell"/>
                <a:cs typeface="Calibri"/>
              </a:rPr>
              <a:t> "Change of Major or Option" </a:t>
            </a:r>
            <a:r>
              <a:rPr lang="en-US" sz="2000" dirty="0">
                <a:latin typeface="Rockwell"/>
                <a:cs typeface="Calibri"/>
                <a:hlinkClick r:id="rId5"/>
              </a:rPr>
              <a:t>link</a:t>
            </a:r>
            <a:endParaRPr lang="en-US" sz="2000" dirty="0">
              <a:latin typeface="Rockwell"/>
              <a:cs typeface="Calibri"/>
            </a:endParaRPr>
          </a:p>
        </p:txBody>
      </p:sp>
    </p:spTree>
    <p:extLst>
      <p:ext uri="{BB962C8B-B14F-4D97-AF65-F5344CB8AC3E}">
        <p14:creationId xmlns:p14="http://schemas.microsoft.com/office/powerpoint/2010/main" val="1095824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10;&#10;Description automatically generated with low confidence">
            <a:extLst>
              <a:ext uri="{FF2B5EF4-FFF2-40B4-BE49-F238E27FC236}">
                <a16:creationId xmlns:a16="http://schemas.microsoft.com/office/drawing/2014/main" id="{9F263F3B-0877-109C-F6DC-ADACE46B44F9}"/>
              </a:ext>
            </a:extLst>
          </p:cNvPr>
          <p:cNvPicPr>
            <a:picLocks noChangeAspect="1"/>
          </p:cNvPicPr>
          <p:nvPr/>
        </p:nvPicPr>
        <p:blipFill>
          <a:blip r:embed="rId3"/>
          <a:stretch>
            <a:fillRect/>
          </a:stretch>
        </p:blipFill>
        <p:spPr>
          <a:xfrm>
            <a:off x="3621927" y="1690688"/>
            <a:ext cx="8310018" cy="4100481"/>
          </a:xfrm>
          <a:prstGeom prst="rect">
            <a:avLst/>
          </a:prstGeom>
          <a:ln>
            <a:solidFill>
              <a:schemeClr val="accent1"/>
            </a:solidFill>
          </a:ln>
        </p:spPr>
      </p:pic>
      <p:sp>
        <p:nvSpPr>
          <p:cNvPr id="2" name="Title 1"/>
          <p:cNvSpPr>
            <a:spLocks noGrp="1"/>
          </p:cNvSpPr>
          <p:nvPr>
            <p:ph type="title"/>
          </p:nvPr>
        </p:nvSpPr>
        <p:spPr>
          <a:xfrm>
            <a:off x="584200" y="365125"/>
            <a:ext cx="10769600" cy="1325563"/>
          </a:xfrm>
        </p:spPr>
        <p:txBody>
          <a:bodyPr>
            <a:normAutofit/>
          </a:bodyPr>
          <a:lstStyle/>
          <a:p>
            <a:r>
              <a:rPr lang="en-US" sz="3600" dirty="0">
                <a:latin typeface="Rockwell"/>
              </a:rPr>
              <a:t>Your Curriculum Sheet</a:t>
            </a:r>
          </a:p>
        </p:txBody>
      </p:sp>
      <p:sp>
        <p:nvSpPr>
          <p:cNvPr id="7" name="TextBox 6">
            <a:extLst>
              <a:ext uri="{FF2B5EF4-FFF2-40B4-BE49-F238E27FC236}">
                <a16:creationId xmlns:a16="http://schemas.microsoft.com/office/drawing/2014/main" id="{DD111927-2B36-4B47-A2E9-E9B9C2C1EA4C}"/>
              </a:ext>
            </a:extLst>
          </p:cNvPr>
          <p:cNvSpPr txBox="1"/>
          <p:nvPr/>
        </p:nvSpPr>
        <p:spPr>
          <a:xfrm>
            <a:off x="159669" y="1690688"/>
            <a:ext cx="3187966" cy="3847209"/>
          </a:xfrm>
          <a:prstGeom prst="rect">
            <a:avLst/>
          </a:prstGeom>
        </p:spPr>
        <p:txBody>
          <a:bodyPr rot="0" spcFirstLastPara="0" vertOverflow="overflow" horzOverflow="overflow" vert="horz" wrap="square" lIns="91440" tIns="45721" rIns="91440" bIns="45721" numCol="1" spcCol="0" rtlCol="0" fromWordArt="0" anchor="t" anchorCtr="0" forceAA="0" compatLnSpc="1">
            <a:prstTxWarp prst="textNoShape">
              <a:avLst/>
            </a:prstTxWarp>
            <a:spAutoFit/>
          </a:bodyPr>
          <a:lstStyle/>
          <a:p>
            <a:pPr lvl="1"/>
            <a:r>
              <a:rPr lang="en-US" dirty="0">
                <a:latin typeface="Arial" panose="020B0604020202020204" pitchFamily="34" charset="0"/>
                <a:cs typeface="Arial" panose="020B0604020202020204" pitchFamily="34" charset="0"/>
                <a:hlinkClick r:id="rId4"/>
              </a:rPr>
              <a:t>Academic Programs</a:t>
            </a:r>
            <a:r>
              <a:rPr lang="en-US" dirty="0">
                <a:latin typeface="Arial" panose="020B0604020202020204" pitchFamily="34" charset="0"/>
                <a:cs typeface="Arial" panose="020B0604020202020204" pitchFamily="34" charset="0"/>
              </a:rPr>
              <a:t> Curriculum Sheets</a:t>
            </a:r>
          </a:p>
          <a:p>
            <a:pPr lvl="1"/>
            <a:endParaRPr lang="en-US" sz="1100" dirty="0">
              <a:latin typeface="Arial" panose="020B0604020202020204" pitchFamily="34" charset="0"/>
              <a:cs typeface="Arial" panose="020B0604020202020204" pitchFamily="34" charset="0"/>
            </a:endParaRPr>
          </a:p>
          <a:p>
            <a:pPr lvl="1"/>
            <a:endParaRPr lang="en-US" sz="1100" dirty="0">
              <a:latin typeface="Arial"/>
              <a:cs typeface="Arial"/>
            </a:endParaRPr>
          </a:p>
          <a:p>
            <a:pPr lvl="1"/>
            <a:r>
              <a:rPr lang="en-US" dirty="0">
                <a:latin typeface="Arial" panose="020B0604020202020204" pitchFamily="34" charset="0"/>
                <a:cs typeface="Arial" panose="020B0604020202020204" pitchFamily="34" charset="0"/>
              </a:rPr>
              <a:t>Also printable from the CPP </a:t>
            </a:r>
            <a:r>
              <a:rPr lang="en-US" dirty="0">
                <a:latin typeface="Arial" panose="020B0604020202020204" pitchFamily="34" charset="0"/>
                <a:cs typeface="Arial" panose="020B0604020202020204" pitchFamily="34" charset="0"/>
                <a:hlinkClick r:id="rId5"/>
              </a:rPr>
              <a:t>University Catalog</a:t>
            </a:r>
            <a:endParaRPr lang="en-US" dirty="0">
              <a:latin typeface="Arial" panose="020B0604020202020204" pitchFamily="34" charset="0"/>
              <a:cs typeface="Arial" panose="020B0604020202020204" pitchFamily="34" charset="0"/>
            </a:endParaRPr>
          </a:p>
          <a:p>
            <a:pPr lvl="1">
              <a:buChar char="•"/>
            </a:pPr>
            <a:endParaRPr lang="en-US" sz="1200" dirty="0">
              <a:latin typeface="Arial" panose="020B0604020202020204" pitchFamily="34" charset="0"/>
              <a:cs typeface="Arial" panose="020B0604020202020204" pitchFamily="34" charset="0"/>
            </a:endParaRPr>
          </a:p>
          <a:p>
            <a:pPr lvl="1">
              <a:buChar char="•"/>
            </a:pPr>
            <a:endParaRPr lang="en-US" sz="1200" dirty="0">
              <a:latin typeface="Arial"/>
              <a:cs typeface="Arial"/>
            </a:endParaRPr>
          </a:p>
          <a:p>
            <a:pPr lvl="1"/>
            <a:r>
              <a:rPr lang="en-US" dirty="0">
                <a:latin typeface="Arial"/>
                <a:cs typeface="Arial"/>
              </a:rPr>
              <a:t>While you stay in your major (ECS or LS), you will continue using the same curriculum (2023-24) all the way through graduation.</a:t>
            </a:r>
          </a:p>
          <a:p>
            <a:pPr lvl="1">
              <a:buChar char="•"/>
            </a:pPr>
            <a:endParaRPr lang="en-US" dirty="0">
              <a:latin typeface="Arial" panose="020B0604020202020204" pitchFamily="34" charset="0"/>
              <a:cs typeface="Arial" panose="020B0604020202020204" pitchFamily="34" charset="0"/>
            </a:endParaRPr>
          </a:p>
        </p:txBody>
      </p:sp>
      <p:cxnSp>
        <p:nvCxnSpPr>
          <p:cNvPr id="9" name="Straight Arrow Connector 8">
            <a:extLst>
              <a:ext uri="{FF2B5EF4-FFF2-40B4-BE49-F238E27FC236}">
                <a16:creationId xmlns:a16="http://schemas.microsoft.com/office/drawing/2014/main" id="{B3963E1F-C3AE-477A-88A0-DDF918EE9610}"/>
              </a:ext>
            </a:extLst>
          </p:cNvPr>
          <p:cNvCxnSpPr/>
          <p:nvPr/>
        </p:nvCxnSpPr>
        <p:spPr>
          <a:xfrm flipV="1">
            <a:off x="10040122" y="2509468"/>
            <a:ext cx="926756" cy="47388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95B2A1A-B4F9-44AE-A97E-E9269AE9F119}"/>
              </a:ext>
            </a:extLst>
          </p:cNvPr>
          <p:cNvSpPr/>
          <p:nvPr/>
        </p:nvSpPr>
        <p:spPr>
          <a:xfrm>
            <a:off x="11112500" y="2256227"/>
            <a:ext cx="342900" cy="35997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0F666349-3107-9F58-ED79-A0D596320A3A}"/>
              </a:ext>
            </a:extLst>
          </p:cNvPr>
          <p:cNvCxnSpPr>
            <a:cxnSpLocks/>
          </p:cNvCxnSpPr>
          <p:nvPr/>
        </p:nvCxnSpPr>
        <p:spPr>
          <a:xfrm flipV="1">
            <a:off x="6312348" y="1935567"/>
            <a:ext cx="1034079" cy="33853"/>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1998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Branded Template 2018" id="{D971C9CA-933F-4E1D-8CE0-BF1A318D35A7}" vid="{C696FE7C-F510-48F2-A458-75E0A8E19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b210543-6365-4df6-b56e-2ec4eef1fac1">
      <Terms xmlns="http://schemas.microsoft.com/office/infopath/2007/PartnerControls"/>
    </lcf76f155ced4ddcb4097134ff3c332f>
    <TaxCatchAll xmlns="6375d582-f978-4732-bd87-b34b82aba94b" xsi:nil="true"/>
    <SharedWithUsers xmlns="6375d582-f978-4732-bd87-b34b82aba94b">
      <UserInfo>
        <DisplayName>Cecilia Santiago-González</DisplayName>
        <AccountId>17</AccountId>
        <AccountType/>
      </UserInfo>
      <UserInfo>
        <DisplayName>Vannessa F. Lopez</DisplayName>
        <AccountId>375</AccountId>
        <AccountType/>
      </UserInfo>
      <UserInfo>
        <DisplayName>Victoria Venegas</DisplayName>
        <AccountId>486</AccountId>
        <AccountType/>
      </UserInfo>
      <UserInfo>
        <DisplayName>Pedro Navarro</DisplayName>
        <AccountId>15</AccountId>
        <AccountType/>
      </UserInfo>
      <UserInfo>
        <DisplayName>Zoe Lance</DisplayName>
        <AccountId>14</AccountId>
        <AccountType/>
      </UserInfo>
      <UserInfo>
        <DisplayName>Jay Ebue</DisplayName>
        <AccountId>7</AccountId>
        <AccountType/>
      </UserInfo>
      <UserInfo>
        <DisplayName>Rosa Lamas Serratos</DisplayName>
        <AccountId>228</AccountId>
        <AccountType/>
      </UserInfo>
      <UserInfo>
        <DisplayName>Marlene Melinte</DisplayName>
        <AccountId>231</AccountId>
        <AccountType/>
      </UserInfo>
      <UserInfo>
        <DisplayName>Kenneth W Partner</DisplayName>
        <AccountId>368</AccountId>
        <AccountType/>
      </UserInfo>
      <UserInfo>
        <DisplayName>Alexandra Retana</DisplayName>
        <AccountId>363</AccountId>
        <AccountType/>
      </UserInfo>
      <UserInfo>
        <DisplayName>Liudmila M. Flores</DisplayName>
        <AccountId>21</AccountId>
        <AccountType/>
      </UserInfo>
      <UserInfo>
        <DisplayName>Diana Ivette Ascencio</DisplayName>
        <AccountId>234</AccountId>
        <AccountType/>
      </UserInfo>
      <UserInfo>
        <DisplayName>James J Yokoyama</DisplayName>
        <AccountId>230</AccountId>
        <AccountType/>
      </UserInfo>
      <UserInfo>
        <DisplayName>Raquel Alva</DisplayName>
        <AccountId>373</AccountId>
        <AccountType/>
      </UserInfo>
      <UserInfo>
        <DisplayName>Annette Mastin</DisplayName>
        <AccountId>58</AccountId>
        <AccountType/>
      </UserInfo>
      <UserInfo>
        <DisplayName>Jessica Rojas-Avellaneda</DisplayName>
        <AccountId>52</AccountId>
        <AccountType/>
      </UserInfo>
      <UserInfo>
        <DisplayName>Alyssa Lang</DisplayName>
        <AccountId>207</AccountId>
        <AccountType/>
      </UserInfo>
      <UserInfo>
        <DisplayName>Christine D. D'Arcy</DisplayName>
        <AccountId>91</AccountId>
        <AccountType/>
      </UserInfo>
      <UserInfo>
        <DisplayName>Janetta D. Page</DisplayName>
        <AccountId>85</AccountId>
        <AccountType/>
      </UserInfo>
      <UserInfo>
        <DisplayName>Brianne Dávila</DisplayName>
        <AccountId>583</AccountId>
        <AccountType/>
      </UserInfo>
      <UserInfo>
        <DisplayName>Larisa Preiser-Houy</DisplayName>
        <AccountId>217</AccountId>
        <AccountType/>
      </UserInfo>
      <UserInfo>
        <DisplayName>Michael Godfrey</DisplayName>
        <AccountId>584</AccountId>
        <AccountType/>
      </UserInfo>
      <UserInfo>
        <DisplayName>Michael F. Z. Page</DisplayName>
        <AccountId>205</AccountId>
        <AccountType/>
      </UserInfo>
      <UserInfo>
        <DisplayName>M. Ronald Yeung</DisplayName>
        <AccountId>300</AccountId>
        <AccountType/>
      </UserInfo>
      <UserInfo>
        <DisplayName>Joanne M. Van Boxtel</DisplayName>
        <AccountId>585</AccountId>
        <AccountType/>
      </UserInfo>
      <UserInfo>
        <DisplayName>Peter Kilduff</DisplayName>
        <AccountId>586</AccountId>
        <AccountType/>
      </UserInfo>
      <UserInfo>
        <DisplayName>Elizabeth M Guevara-Laxamana</DisplayName>
        <AccountId>366</AccountId>
        <AccountType/>
      </UserInfo>
      <UserInfo>
        <DisplayName>Andrew O. Wilcox</DisplayName>
        <AccountId>256</AccountId>
        <AccountType/>
      </UserInfo>
      <UserInfo>
        <DisplayName>David Estudiante</DisplayName>
        <AccountId>1077</AccountId>
        <AccountType/>
      </UserInfo>
      <UserInfo>
        <DisplayName>Krystal Flores</DisplayName>
        <AccountId>982</AccountId>
        <AccountType/>
      </UserInfo>
      <UserInfo>
        <DisplayName>Nancy Mejia Terriquez</DisplayName>
        <AccountId>13</AccountId>
        <AccountType/>
      </UserInfo>
      <UserInfo>
        <DisplayName>Berlinda A Crawford</DisplayName>
        <AccountId>376</AccountId>
        <AccountType/>
      </UserInfo>
      <UserInfo>
        <DisplayName>Monica C. Kays</DisplayName>
        <AccountId>229</AccountId>
        <AccountType/>
      </UserInfo>
      <UserInfo>
        <DisplayName>Pamela C Adams</DisplayName>
        <AccountId>219</AccountId>
        <AccountType/>
      </UserInfo>
      <UserInfo>
        <DisplayName>Jacqueline Naranjo</DisplayName>
        <AccountId>87</AccountId>
        <AccountType/>
      </UserInfo>
      <UserInfo>
        <DisplayName>Ashley N Ysais</DisplayName>
        <AccountId>59</AccountId>
        <AccountType/>
      </UserInfo>
      <UserInfo>
        <DisplayName>Jennifer L. Andelin</DisplayName>
        <AccountId>28</AccountId>
        <AccountType/>
      </UserInfo>
      <UserInfo>
        <DisplayName>Traci Lew</DisplayName>
        <AccountId>82</AccountId>
        <AccountType/>
      </UserInfo>
      <UserInfo>
        <DisplayName>Debbie C. Jay</DisplayName>
        <AccountId>527</AccountId>
        <AccountType/>
      </UserInfo>
      <UserInfo>
        <DisplayName>Ashley Duran</DisplayName>
        <AccountId>1263</AccountId>
        <AccountType/>
      </UserInfo>
      <UserInfo>
        <DisplayName>Henry Flores</DisplayName>
        <AccountId>367</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FB49A8FBD97364C9A655EA709746A06" ma:contentTypeVersion="17" ma:contentTypeDescription="Create a new document." ma:contentTypeScope="" ma:versionID="e2fa02d9e8e42ba927b74306cd9547a8">
  <xsd:schema xmlns:xsd="http://www.w3.org/2001/XMLSchema" xmlns:xs="http://www.w3.org/2001/XMLSchema" xmlns:p="http://schemas.microsoft.com/office/2006/metadata/properties" xmlns:ns2="9b210543-6365-4df6-b56e-2ec4eef1fac1" xmlns:ns3="6375d582-f978-4732-bd87-b34b82aba94b" targetNamespace="http://schemas.microsoft.com/office/2006/metadata/properties" ma:root="true" ma:fieldsID="e4c451e303d8ef15b77c4ba90503734d" ns2:_="" ns3:_="">
    <xsd:import namespace="9b210543-6365-4df6-b56e-2ec4eef1fac1"/>
    <xsd:import namespace="6375d582-f978-4732-bd87-b34b82aba94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210543-6365-4df6-b56e-2ec4eef1fa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ea4fd07-bb52-4003-87b7-be48705374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375d582-f978-4732-bd87-b34b82aba94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3550466-0fcb-492e-be91-f2b1e391f585}" ma:internalName="TaxCatchAll" ma:showField="CatchAllData" ma:web="6375d582-f978-4732-bd87-b34b82aba9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632AD5-978B-480B-9D26-28122CC00B71}">
  <ds:schemaRefs>
    <ds:schemaRef ds:uri="http://purl.org/dc/terms/"/>
    <ds:schemaRef ds:uri="http://purl.org/dc/dcmitype/"/>
    <ds:schemaRef ds:uri="http://purl.org/dc/elements/1.1/"/>
    <ds:schemaRef ds:uri="http://schemas.openxmlformats.org/package/2006/metadata/core-properties"/>
    <ds:schemaRef ds:uri="6375d582-f978-4732-bd87-b34b82aba94b"/>
    <ds:schemaRef ds:uri="http://schemas.microsoft.com/office/2006/documentManagement/types"/>
    <ds:schemaRef ds:uri="http://schemas.microsoft.com/office/infopath/2007/PartnerControls"/>
    <ds:schemaRef ds:uri="9b210543-6365-4df6-b56e-2ec4eef1fac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FB23249-5BDA-4CD8-A068-EA723CB8D290}">
  <ds:schemaRefs>
    <ds:schemaRef ds:uri="http://schemas.microsoft.com/sharepoint/v3/contenttype/forms"/>
  </ds:schemaRefs>
</ds:datastoreItem>
</file>

<file path=customXml/itemProps3.xml><?xml version="1.0" encoding="utf-8"?>
<ds:datastoreItem xmlns:ds="http://schemas.openxmlformats.org/officeDocument/2006/customXml" ds:itemID="{B449FD86-ACE1-4E93-A961-9F85E3A0C8F8}">
  <ds:schemaRefs>
    <ds:schemaRef ds:uri="6375d582-f978-4732-bd87-b34b82aba94b"/>
    <ds:schemaRef ds:uri="9b210543-6365-4df6-b56e-2ec4eef1fa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230</TotalTime>
  <Words>2141</Words>
  <Application>Microsoft Macintosh PowerPoint</Application>
  <PresentationFormat>Widescreen</PresentationFormat>
  <Paragraphs>299</Paragraphs>
  <Slides>19</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Chalkduster</vt:lpstr>
      <vt:lpstr>Courier New</vt:lpstr>
      <vt:lpstr>Rockwell</vt:lpstr>
      <vt:lpstr>Office Theme</vt:lpstr>
      <vt:lpstr>1_Office Theme</vt:lpstr>
      <vt:lpstr>Spring 2024 Advising &amp; Registration </vt:lpstr>
      <vt:lpstr> Orientation Agenda</vt:lpstr>
      <vt:lpstr>Zoom Etiquette </vt:lpstr>
      <vt:lpstr>Advising</vt:lpstr>
      <vt:lpstr>Your Advisors</vt:lpstr>
      <vt:lpstr>ECS Subplan/Options</vt:lpstr>
      <vt:lpstr>LS Subplan/Options</vt:lpstr>
      <vt:lpstr>Changing Majors or Subplan/Options</vt:lpstr>
      <vt:lpstr>Your Curriculum Sheet</vt:lpstr>
      <vt:lpstr>Your Curriculum Sheet</vt:lpstr>
      <vt:lpstr>2023 General Education Curriculum</vt:lpstr>
      <vt:lpstr>How many credits should you register for today?</vt:lpstr>
      <vt:lpstr>Upper Division General Education - Transfers</vt:lpstr>
      <vt:lpstr>Advising Tools</vt:lpstr>
      <vt:lpstr>Instruction Modes: At-a-Glance</vt:lpstr>
      <vt:lpstr>Before you leave us today:</vt:lpstr>
      <vt:lpstr>After Advising Today</vt:lpstr>
      <vt:lpstr>How to Find Your Advisor</vt:lpstr>
      <vt:lpstr>Additional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Success Forum</dc:title>
  <dc:creator>Erin DeRosa</dc:creator>
  <cp:lastModifiedBy>Berlinda A Crawford</cp:lastModifiedBy>
  <cp:revision>296</cp:revision>
  <cp:lastPrinted>2018-05-25T15:24:04Z</cp:lastPrinted>
  <dcterms:modified xsi:type="dcterms:W3CDTF">2024-01-11T16:23:02Z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0x010100DFB49A8FBD97364C9A655EA709746A06</vt:lpwstr>
  </property>
  <property fmtid="{D5CDD505-2E9C-101B-9397-08002B2CF9AE}" pid="3" name="MediaServiceImageTags">
    <vt:lpwstr/>
  </property>
</Properties>
</file>