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23" r:id="rId5"/>
    <p:sldId id="339" r:id="rId6"/>
    <p:sldId id="343" r:id="rId7"/>
    <p:sldId id="345" r:id="rId8"/>
    <p:sldId id="350" r:id="rId9"/>
    <p:sldId id="344" r:id="rId10"/>
    <p:sldId id="348" r:id="rId11"/>
    <p:sldId id="347" r:id="rId12"/>
    <p:sldId id="376" r:id="rId13"/>
    <p:sldId id="371" r:id="rId14"/>
    <p:sldId id="356" r:id="rId15"/>
    <p:sldId id="367" r:id="rId16"/>
    <p:sldId id="368" r:id="rId17"/>
    <p:sldId id="369" r:id="rId18"/>
    <p:sldId id="370" r:id="rId19"/>
    <p:sldId id="373" r:id="rId20"/>
    <p:sldId id="372" r:id="rId21"/>
    <p:sldId id="374" r:id="rId22"/>
    <p:sldId id="378" r:id="rId23"/>
    <p:sldId id="384" r:id="rId24"/>
    <p:sldId id="359" r:id="rId25"/>
    <p:sldId id="386" r:id="rId26"/>
    <p:sldId id="385" r:id="rId27"/>
    <p:sldId id="377" r:id="rId28"/>
    <p:sldId id="3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6F2"/>
    <a:srgbClr val="95B8BF"/>
    <a:srgbClr val="338C44"/>
    <a:srgbClr val="01426A"/>
    <a:srgbClr val="49682C"/>
    <a:srgbClr val="CC6633"/>
    <a:srgbClr val="CF840B"/>
    <a:srgbClr val="E09972"/>
    <a:srgbClr val="D3A70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1AD8F-C17C-4F0E-868A-9F3E73BB629A}" v="5" dt="2024-07-05T19:16:24.621"/>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p:cViewPr varScale="1">
        <p:scale>
          <a:sx n="61" d="100"/>
          <a:sy n="61" d="100"/>
        </p:scale>
        <p:origin x="56" y="2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 G. Sy" userId="S::agsy@cpp.edu::39c01c50-c365-40d4-bf5f-9337267c5742" providerId="AD" clId="Web-{1BFE8703-CEF9-E118-F0AD-F57DFD520350}"/>
    <pc:docChg chg="modSld">
      <pc:chgData name="Andre G. Sy" userId="S::agsy@cpp.edu::39c01c50-c365-40d4-bf5f-9337267c5742" providerId="AD" clId="Web-{1BFE8703-CEF9-E118-F0AD-F57DFD520350}" dt="2024-07-03T23:16:17.948" v="109"/>
      <pc:docMkLst>
        <pc:docMk/>
      </pc:docMkLst>
      <pc:sldChg chg="modSp">
        <pc:chgData name="Andre G. Sy" userId="S::agsy@cpp.edu::39c01c50-c365-40d4-bf5f-9337267c5742" providerId="AD" clId="Web-{1BFE8703-CEF9-E118-F0AD-F57DFD520350}" dt="2024-07-03T23:10:34.675" v="9"/>
        <pc:sldMkLst>
          <pc:docMk/>
          <pc:sldMk cId="4238335152" sldId="343"/>
        </pc:sldMkLst>
        <pc:spChg chg="ord">
          <ac:chgData name="Andre G. Sy" userId="S::agsy@cpp.edu::39c01c50-c365-40d4-bf5f-9337267c5742" providerId="AD" clId="Web-{1BFE8703-CEF9-E118-F0AD-F57DFD520350}" dt="2024-07-03T23:10:16.300" v="0"/>
          <ac:spMkLst>
            <pc:docMk/>
            <pc:sldMk cId="4238335152" sldId="343"/>
            <ac:spMk id="26" creationId="{9FE5FCD9-8548-3F2A-DE22-C3EF07F556C5}"/>
          </ac:spMkLst>
        </pc:spChg>
        <pc:spChg chg="ord">
          <ac:chgData name="Andre G. Sy" userId="S::agsy@cpp.edu::39c01c50-c365-40d4-bf5f-9337267c5742" providerId="AD" clId="Web-{1BFE8703-CEF9-E118-F0AD-F57DFD520350}" dt="2024-07-03T23:10:27.206" v="7"/>
          <ac:spMkLst>
            <pc:docMk/>
            <pc:sldMk cId="4238335152" sldId="343"/>
            <ac:spMk id="27" creationId="{EED8A18F-AF1C-AEC2-D29A-E39FED9B365F}"/>
          </ac:spMkLst>
        </pc:spChg>
        <pc:picChg chg="ord">
          <ac:chgData name="Andre G. Sy" userId="S::agsy@cpp.edu::39c01c50-c365-40d4-bf5f-9337267c5742" providerId="AD" clId="Web-{1BFE8703-CEF9-E118-F0AD-F57DFD520350}" dt="2024-07-03T23:10:21.675" v="2"/>
          <ac:picMkLst>
            <pc:docMk/>
            <pc:sldMk cId="4238335152" sldId="343"/>
            <ac:picMk id="31" creationId="{3174ABEC-E8C0-35D4-BB41-7C216C41DD73}"/>
          </ac:picMkLst>
        </pc:picChg>
        <pc:cxnChg chg="ord">
          <ac:chgData name="Andre G. Sy" userId="S::agsy@cpp.edu::39c01c50-c365-40d4-bf5f-9337267c5742" providerId="AD" clId="Web-{1BFE8703-CEF9-E118-F0AD-F57DFD520350}" dt="2024-07-03T23:10:34.675" v="9"/>
          <ac:cxnSpMkLst>
            <pc:docMk/>
            <pc:sldMk cId="4238335152" sldId="343"/>
            <ac:cxnSpMk id="30" creationId="{EC721ADF-05D5-BBED-E825-85B42210891A}"/>
          </ac:cxnSpMkLst>
        </pc:cxnChg>
      </pc:sldChg>
      <pc:sldChg chg="modSp">
        <pc:chgData name="Andre G. Sy" userId="S::agsy@cpp.edu::39c01c50-c365-40d4-bf5f-9337267c5742" providerId="AD" clId="Web-{1BFE8703-CEF9-E118-F0AD-F57DFD520350}" dt="2024-07-03T23:11:14.661" v="27"/>
        <pc:sldMkLst>
          <pc:docMk/>
          <pc:sldMk cId="4286058445" sldId="344"/>
        </pc:sldMkLst>
        <pc:spChg chg="ord">
          <ac:chgData name="Andre G. Sy" userId="S::agsy@cpp.edu::39c01c50-c365-40d4-bf5f-9337267c5742" providerId="AD" clId="Web-{1BFE8703-CEF9-E118-F0AD-F57DFD520350}" dt="2024-07-03T23:11:14.661" v="27"/>
          <ac:spMkLst>
            <pc:docMk/>
            <pc:sldMk cId="4286058445" sldId="344"/>
            <ac:spMk id="10" creationId="{6FAA0E82-A022-D756-549E-E3DD84D91A5B}"/>
          </ac:spMkLst>
        </pc:spChg>
      </pc:sldChg>
      <pc:sldChg chg="modSp">
        <pc:chgData name="Andre G. Sy" userId="S::agsy@cpp.edu::39c01c50-c365-40d4-bf5f-9337267c5742" providerId="AD" clId="Web-{1BFE8703-CEF9-E118-F0AD-F57DFD520350}" dt="2024-07-03T23:10:53.519" v="26"/>
        <pc:sldMkLst>
          <pc:docMk/>
          <pc:sldMk cId="2902223845" sldId="345"/>
        </pc:sldMkLst>
        <pc:spChg chg="ord">
          <ac:chgData name="Andre G. Sy" userId="S::agsy@cpp.edu::39c01c50-c365-40d4-bf5f-9337267c5742" providerId="AD" clId="Web-{1BFE8703-CEF9-E118-F0AD-F57DFD520350}" dt="2024-07-03T23:10:46.332" v="10"/>
          <ac:spMkLst>
            <pc:docMk/>
            <pc:sldMk cId="2902223845" sldId="345"/>
            <ac:spMk id="2" creationId="{00FF4241-2A88-45D0-C708-162B7450BD99}"/>
          </ac:spMkLst>
        </pc:spChg>
        <pc:spChg chg="ord">
          <ac:chgData name="Andre G. Sy" userId="S::agsy@cpp.edu::39c01c50-c365-40d4-bf5f-9337267c5742" providerId="AD" clId="Web-{1BFE8703-CEF9-E118-F0AD-F57DFD520350}" dt="2024-07-03T23:10:53.519" v="26"/>
          <ac:spMkLst>
            <pc:docMk/>
            <pc:sldMk cId="2902223845" sldId="345"/>
            <ac:spMk id="4" creationId="{5A4D6B78-689D-C64F-7ECD-7F46911B8C96}"/>
          </ac:spMkLst>
        </pc:spChg>
        <pc:picChg chg="ord">
          <ac:chgData name="Andre G. Sy" userId="S::agsy@cpp.edu::39c01c50-c365-40d4-bf5f-9337267c5742" providerId="AD" clId="Web-{1BFE8703-CEF9-E118-F0AD-F57DFD520350}" dt="2024-07-03T23:10:51.285" v="18"/>
          <ac:picMkLst>
            <pc:docMk/>
            <pc:sldMk cId="2902223845" sldId="345"/>
            <ac:picMk id="6" creationId="{5F7DDF70-6BAF-BCC8-DBB6-919885656766}"/>
          </ac:picMkLst>
        </pc:picChg>
      </pc:sldChg>
      <pc:sldChg chg="modSp">
        <pc:chgData name="Andre G. Sy" userId="S::agsy@cpp.edu::39c01c50-c365-40d4-bf5f-9337267c5742" providerId="AD" clId="Web-{1BFE8703-CEF9-E118-F0AD-F57DFD520350}" dt="2024-07-03T23:12:01.724" v="38"/>
        <pc:sldMkLst>
          <pc:docMk/>
          <pc:sldMk cId="2307278561" sldId="347"/>
        </pc:sldMkLst>
        <pc:spChg chg="ord">
          <ac:chgData name="Andre G. Sy" userId="S::agsy@cpp.edu::39c01c50-c365-40d4-bf5f-9337267c5742" providerId="AD" clId="Web-{1BFE8703-CEF9-E118-F0AD-F57DFD520350}" dt="2024-07-03T23:12:01.724" v="38"/>
          <ac:spMkLst>
            <pc:docMk/>
            <pc:sldMk cId="2307278561" sldId="347"/>
            <ac:spMk id="3" creationId="{95055A01-5999-8FF8-C599-8FCB35E3EA5B}"/>
          </ac:spMkLst>
        </pc:spChg>
      </pc:sldChg>
      <pc:sldChg chg="modSp">
        <pc:chgData name="Andre G. Sy" userId="S::agsy@cpp.edu::39c01c50-c365-40d4-bf5f-9337267c5742" providerId="AD" clId="Web-{1BFE8703-CEF9-E118-F0AD-F57DFD520350}" dt="2024-07-03T23:11:43.364" v="37"/>
        <pc:sldMkLst>
          <pc:docMk/>
          <pc:sldMk cId="3146745834" sldId="348"/>
        </pc:sldMkLst>
        <pc:spChg chg="ord">
          <ac:chgData name="Andre G. Sy" userId="S::agsy@cpp.edu::39c01c50-c365-40d4-bf5f-9337267c5742" providerId="AD" clId="Web-{1BFE8703-CEF9-E118-F0AD-F57DFD520350}" dt="2024-07-03T23:11:27.348" v="28"/>
          <ac:spMkLst>
            <pc:docMk/>
            <pc:sldMk cId="3146745834" sldId="348"/>
            <ac:spMk id="4" creationId="{FDA8C143-08F2-2986-937E-8B7A10602D18}"/>
          </ac:spMkLst>
        </pc:spChg>
        <pc:spChg chg="ord">
          <ac:chgData name="Andre G. Sy" userId="S::agsy@cpp.edu::39c01c50-c365-40d4-bf5f-9337267c5742" providerId="AD" clId="Web-{1BFE8703-CEF9-E118-F0AD-F57DFD520350}" dt="2024-07-03T23:11:32.895" v="30"/>
          <ac:spMkLst>
            <pc:docMk/>
            <pc:sldMk cId="3146745834" sldId="348"/>
            <ac:spMk id="22" creationId="{707B024F-199C-5C3C-ABB3-5A85BD4B1A75}"/>
          </ac:spMkLst>
        </pc:spChg>
        <pc:spChg chg="ord">
          <ac:chgData name="Andre G. Sy" userId="S::agsy@cpp.edu::39c01c50-c365-40d4-bf5f-9337267c5742" providerId="AD" clId="Web-{1BFE8703-CEF9-E118-F0AD-F57DFD520350}" dt="2024-07-03T23:11:34.192" v="31"/>
          <ac:spMkLst>
            <pc:docMk/>
            <pc:sldMk cId="3146745834" sldId="348"/>
            <ac:spMk id="24" creationId="{CCE08659-4B51-B0B3-0A67-431589022048}"/>
          </ac:spMkLst>
        </pc:spChg>
        <pc:picChg chg="ord">
          <ac:chgData name="Andre G. Sy" userId="S::agsy@cpp.edu::39c01c50-c365-40d4-bf5f-9337267c5742" providerId="AD" clId="Web-{1BFE8703-CEF9-E118-F0AD-F57DFD520350}" dt="2024-07-03T23:11:38.036" v="35"/>
          <ac:picMkLst>
            <pc:docMk/>
            <pc:sldMk cId="3146745834" sldId="348"/>
            <ac:picMk id="16" creationId="{C0CCD257-F9BD-411F-5CDE-5C788EEBECFA}"/>
          </ac:picMkLst>
        </pc:picChg>
        <pc:picChg chg="ord">
          <ac:chgData name="Andre G. Sy" userId="S::agsy@cpp.edu::39c01c50-c365-40d4-bf5f-9337267c5742" providerId="AD" clId="Web-{1BFE8703-CEF9-E118-F0AD-F57DFD520350}" dt="2024-07-03T23:11:43.364" v="37"/>
          <ac:picMkLst>
            <pc:docMk/>
            <pc:sldMk cId="3146745834" sldId="348"/>
            <ac:picMk id="18" creationId="{99B003E4-9631-8D79-C52F-81D3CD32FCCF}"/>
          </ac:picMkLst>
        </pc:picChg>
      </pc:sldChg>
      <pc:sldChg chg="modSp">
        <pc:chgData name="Andre G. Sy" userId="S::agsy@cpp.edu::39c01c50-c365-40d4-bf5f-9337267c5742" providerId="AD" clId="Web-{1BFE8703-CEF9-E118-F0AD-F57DFD520350}" dt="2024-07-03T23:12:54.147" v="64"/>
        <pc:sldMkLst>
          <pc:docMk/>
          <pc:sldMk cId="3477455471" sldId="356"/>
        </pc:sldMkLst>
        <pc:graphicFrameChg chg="ord">
          <ac:chgData name="Andre G. Sy" userId="S::agsy@cpp.edu::39c01c50-c365-40d4-bf5f-9337267c5742" providerId="AD" clId="Web-{1BFE8703-CEF9-E118-F0AD-F57DFD520350}" dt="2024-07-03T23:12:54.147" v="64"/>
          <ac:graphicFrameMkLst>
            <pc:docMk/>
            <pc:sldMk cId="3477455471" sldId="356"/>
            <ac:graphicFrameMk id="10" creationId="{BEC2E252-62F2-826F-F223-3EC599F39F80}"/>
          </ac:graphicFrameMkLst>
        </pc:graphicFrameChg>
      </pc:sldChg>
      <pc:sldChg chg="modSp">
        <pc:chgData name="Andre G. Sy" userId="S::agsy@cpp.edu::39c01c50-c365-40d4-bf5f-9337267c5742" providerId="AD" clId="Web-{1BFE8703-CEF9-E118-F0AD-F57DFD520350}" dt="2024-07-03T23:15:36.353" v="89"/>
        <pc:sldMkLst>
          <pc:docMk/>
          <pc:sldMk cId="1374205973" sldId="359"/>
        </pc:sldMkLst>
        <pc:spChg chg="ord">
          <ac:chgData name="Andre G. Sy" userId="S::agsy@cpp.edu::39c01c50-c365-40d4-bf5f-9337267c5742" providerId="AD" clId="Web-{1BFE8703-CEF9-E118-F0AD-F57DFD520350}" dt="2024-07-03T23:15:36.353" v="89"/>
          <ac:spMkLst>
            <pc:docMk/>
            <pc:sldMk cId="1374205973" sldId="359"/>
            <ac:spMk id="3" creationId="{AF0A486D-C7AA-5B38-406E-2E0466F573B4}"/>
          </ac:spMkLst>
        </pc:spChg>
      </pc:sldChg>
      <pc:sldChg chg="modSp">
        <pc:chgData name="Andre G. Sy" userId="S::agsy@cpp.edu::39c01c50-c365-40d4-bf5f-9337267c5742" providerId="AD" clId="Web-{1BFE8703-CEF9-E118-F0AD-F57DFD520350}" dt="2024-07-03T23:13:35.288" v="65"/>
        <pc:sldMkLst>
          <pc:docMk/>
          <pc:sldMk cId="3319885978" sldId="367"/>
        </pc:sldMkLst>
        <pc:graphicFrameChg chg="ord">
          <ac:chgData name="Andre G. Sy" userId="S::agsy@cpp.edu::39c01c50-c365-40d4-bf5f-9337267c5742" providerId="AD" clId="Web-{1BFE8703-CEF9-E118-F0AD-F57DFD520350}" dt="2024-07-03T23:13:35.288" v="65"/>
          <ac:graphicFrameMkLst>
            <pc:docMk/>
            <pc:sldMk cId="3319885978" sldId="367"/>
            <ac:graphicFrameMk id="10" creationId="{8CB18195-BBDE-3B9B-BBD2-39E339F711EB}"/>
          </ac:graphicFrameMkLst>
        </pc:graphicFrameChg>
      </pc:sldChg>
      <pc:sldChg chg="modSp">
        <pc:chgData name="Andre G. Sy" userId="S::agsy@cpp.edu::39c01c50-c365-40d4-bf5f-9337267c5742" providerId="AD" clId="Web-{1BFE8703-CEF9-E118-F0AD-F57DFD520350}" dt="2024-07-03T23:13:56.820" v="66"/>
        <pc:sldMkLst>
          <pc:docMk/>
          <pc:sldMk cId="291615657" sldId="368"/>
        </pc:sldMkLst>
        <pc:graphicFrameChg chg="ord">
          <ac:chgData name="Andre G. Sy" userId="S::agsy@cpp.edu::39c01c50-c365-40d4-bf5f-9337267c5742" providerId="AD" clId="Web-{1BFE8703-CEF9-E118-F0AD-F57DFD520350}" dt="2024-07-03T23:13:56.820" v="66"/>
          <ac:graphicFrameMkLst>
            <pc:docMk/>
            <pc:sldMk cId="291615657" sldId="368"/>
            <ac:graphicFrameMk id="10" creationId="{E81D69DA-30C9-DAE7-CDA1-C6735F55894E}"/>
          </ac:graphicFrameMkLst>
        </pc:graphicFrameChg>
      </pc:sldChg>
      <pc:sldChg chg="modSp">
        <pc:chgData name="Andre G. Sy" userId="S::agsy@cpp.edu::39c01c50-c365-40d4-bf5f-9337267c5742" providerId="AD" clId="Web-{1BFE8703-CEF9-E118-F0AD-F57DFD520350}" dt="2024-07-03T23:14:02.430" v="67"/>
        <pc:sldMkLst>
          <pc:docMk/>
          <pc:sldMk cId="3535418223" sldId="369"/>
        </pc:sldMkLst>
        <pc:graphicFrameChg chg="ord">
          <ac:chgData name="Andre G. Sy" userId="S::agsy@cpp.edu::39c01c50-c365-40d4-bf5f-9337267c5742" providerId="AD" clId="Web-{1BFE8703-CEF9-E118-F0AD-F57DFD520350}" dt="2024-07-03T23:14:02.430" v="67"/>
          <ac:graphicFrameMkLst>
            <pc:docMk/>
            <pc:sldMk cId="3535418223" sldId="369"/>
            <ac:graphicFrameMk id="10" creationId="{6D7644A6-43B0-A933-477D-1F080562D742}"/>
          </ac:graphicFrameMkLst>
        </pc:graphicFrameChg>
      </pc:sldChg>
      <pc:sldChg chg="modSp">
        <pc:chgData name="Andre G. Sy" userId="S::agsy@cpp.edu::39c01c50-c365-40d4-bf5f-9337267c5742" providerId="AD" clId="Web-{1BFE8703-CEF9-E118-F0AD-F57DFD520350}" dt="2024-07-03T23:14:08.398" v="68"/>
        <pc:sldMkLst>
          <pc:docMk/>
          <pc:sldMk cId="1390465035" sldId="370"/>
        </pc:sldMkLst>
        <pc:graphicFrameChg chg="ord">
          <ac:chgData name="Andre G. Sy" userId="S::agsy@cpp.edu::39c01c50-c365-40d4-bf5f-9337267c5742" providerId="AD" clId="Web-{1BFE8703-CEF9-E118-F0AD-F57DFD520350}" dt="2024-07-03T23:14:08.398" v="68"/>
          <ac:graphicFrameMkLst>
            <pc:docMk/>
            <pc:sldMk cId="1390465035" sldId="370"/>
            <ac:graphicFrameMk id="10" creationId="{853B238A-381A-2B2D-F43F-5979F0AF2EDB}"/>
          </ac:graphicFrameMkLst>
        </pc:graphicFrameChg>
      </pc:sldChg>
      <pc:sldChg chg="modSp">
        <pc:chgData name="Andre G. Sy" userId="S::agsy@cpp.edu::39c01c50-c365-40d4-bf5f-9337267c5742" providerId="AD" clId="Web-{1BFE8703-CEF9-E118-F0AD-F57DFD520350}" dt="2024-07-03T23:12:42.319" v="63"/>
        <pc:sldMkLst>
          <pc:docMk/>
          <pc:sldMk cId="2349697419" sldId="371"/>
        </pc:sldMkLst>
        <pc:spChg chg="ord">
          <ac:chgData name="Andre G. Sy" userId="S::agsy@cpp.edu::39c01c50-c365-40d4-bf5f-9337267c5742" providerId="AD" clId="Web-{1BFE8703-CEF9-E118-F0AD-F57DFD520350}" dt="2024-07-03T23:12:16.302" v="39"/>
          <ac:spMkLst>
            <pc:docMk/>
            <pc:sldMk cId="2349697419" sldId="371"/>
            <ac:spMk id="4" creationId="{F12C741F-AE0B-4F2D-F779-4F6C7C295BAA}"/>
          </ac:spMkLst>
        </pc:spChg>
        <pc:spChg chg="ord">
          <ac:chgData name="Andre G. Sy" userId="S::agsy@cpp.edu::39c01c50-c365-40d4-bf5f-9337267c5742" providerId="AD" clId="Web-{1BFE8703-CEF9-E118-F0AD-F57DFD520350}" dt="2024-07-03T23:12:27.850" v="53"/>
          <ac:spMkLst>
            <pc:docMk/>
            <pc:sldMk cId="2349697419" sldId="371"/>
            <ac:spMk id="8" creationId="{00446DB5-4A20-103D-33B4-1591036053FE}"/>
          </ac:spMkLst>
        </pc:spChg>
        <pc:spChg chg="ord">
          <ac:chgData name="Andre G. Sy" userId="S::agsy@cpp.edu::39c01c50-c365-40d4-bf5f-9337267c5742" providerId="AD" clId="Web-{1BFE8703-CEF9-E118-F0AD-F57DFD520350}" dt="2024-07-03T23:12:42.319" v="63"/>
          <ac:spMkLst>
            <pc:docMk/>
            <pc:sldMk cId="2349697419" sldId="371"/>
            <ac:spMk id="14" creationId="{0C23A225-98E9-8852-2AF8-EF3CD1DB730A}"/>
          </ac:spMkLst>
        </pc:spChg>
        <pc:spChg chg="ord">
          <ac:chgData name="Andre G. Sy" userId="S::agsy@cpp.edu::39c01c50-c365-40d4-bf5f-9337267c5742" providerId="AD" clId="Web-{1BFE8703-CEF9-E118-F0AD-F57DFD520350}" dt="2024-07-03T23:12:34.490" v="59"/>
          <ac:spMkLst>
            <pc:docMk/>
            <pc:sldMk cId="2349697419" sldId="371"/>
            <ac:spMk id="19" creationId="{0FD0312F-4BB0-BFE8-A1A9-DFA2FBC355B4}"/>
          </ac:spMkLst>
        </pc:spChg>
        <pc:graphicFrameChg chg="ord">
          <ac:chgData name="Andre G. Sy" userId="S::agsy@cpp.edu::39c01c50-c365-40d4-bf5f-9337267c5742" providerId="AD" clId="Web-{1BFE8703-CEF9-E118-F0AD-F57DFD520350}" dt="2024-07-03T23:12:25.287" v="47"/>
          <ac:graphicFrameMkLst>
            <pc:docMk/>
            <pc:sldMk cId="2349697419" sldId="371"/>
            <ac:graphicFrameMk id="7" creationId="{CDA7E87D-98FC-EB81-813B-1AA6DBD5AD3C}"/>
          </ac:graphicFrameMkLst>
        </pc:graphicFrameChg>
        <pc:graphicFrameChg chg="ord">
          <ac:chgData name="Andre G. Sy" userId="S::agsy@cpp.edu::39c01c50-c365-40d4-bf5f-9337267c5742" providerId="AD" clId="Web-{1BFE8703-CEF9-E118-F0AD-F57DFD520350}" dt="2024-07-03T23:12:30.600" v="58"/>
          <ac:graphicFrameMkLst>
            <pc:docMk/>
            <pc:sldMk cId="2349697419" sldId="371"/>
            <ac:graphicFrameMk id="10" creationId="{C2747ED6-F22E-D45B-CA8C-C273D29099C5}"/>
          </ac:graphicFrameMkLst>
        </pc:graphicFrameChg>
        <pc:graphicFrameChg chg="ord">
          <ac:chgData name="Andre G. Sy" userId="S::agsy@cpp.edu::39c01c50-c365-40d4-bf5f-9337267c5742" providerId="AD" clId="Web-{1BFE8703-CEF9-E118-F0AD-F57DFD520350}" dt="2024-07-03T23:12:38.693" v="62"/>
          <ac:graphicFrameMkLst>
            <pc:docMk/>
            <pc:sldMk cId="2349697419" sldId="371"/>
            <ac:graphicFrameMk id="12" creationId="{A530B99A-8B12-A74D-C87C-6EDA304F0046}"/>
          </ac:graphicFrameMkLst>
        </pc:graphicFrameChg>
      </pc:sldChg>
      <pc:sldChg chg="modSp">
        <pc:chgData name="Andre G. Sy" userId="S::agsy@cpp.edu::39c01c50-c365-40d4-bf5f-9337267c5742" providerId="AD" clId="Web-{1BFE8703-CEF9-E118-F0AD-F57DFD520350}" dt="2024-07-03T23:14:47.946" v="82"/>
        <pc:sldMkLst>
          <pc:docMk/>
          <pc:sldMk cId="1224447951" sldId="372"/>
        </pc:sldMkLst>
        <pc:spChg chg="ord">
          <ac:chgData name="Andre G. Sy" userId="S::agsy@cpp.edu::39c01c50-c365-40d4-bf5f-9337267c5742" providerId="AD" clId="Web-{1BFE8703-CEF9-E118-F0AD-F57DFD520350}" dt="2024-07-03T23:14:43.024" v="76"/>
          <ac:spMkLst>
            <pc:docMk/>
            <pc:sldMk cId="1224447951" sldId="372"/>
            <ac:spMk id="4" creationId="{3D43DFE8-8584-E76C-42CE-D25874DBE998}"/>
          </ac:spMkLst>
        </pc:spChg>
        <pc:spChg chg="ord">
          <ac:chgData name="Andre G. Sy" userId="S::agsy@cpp.edu::39c01c50-c365-40d4-bf5f-9337267c5742" providerId="AD" clId="Web-{1BFE8703-CEF9-E118-F0AD-F57DFD520350}" dt="2024-07-03T23:14:45.602" v="79"/>
          <ac:spMkLst>
            <pc:docMk/>
            <pc:sldMk cId="1224447951" sldId="372"/>
            <ac:spMk id="11" creationId="{E8355427-FF45-D983-B12C-49D38500A14C}"/>
          </ac:spMkLst>
        </pc:spChg>
        <pc:graphicFrameChg chg="ord">
          <ac:chgData name="Andre G. Sy" userId="S::agsy@cpp.edu::39c01c50-c365-40d4-bf5f-9337267c5742" providerId="AD" clId="Web-{1BFE8703-CEF9-E118-F0AD-F57DFD520350}" dt="2024-07-03T23:14:47.946" v="82"/>
          <ac:graphicFrameMkLst>
            <pc:docMk/>
            <pc:sldMk cId="1224447951" sldId="372"/>
            <ac:graphicFrameMk id="9" creationId="{5E9FCE08-6425-7EA7-95C0-A53A9C04BEFC}"/>
          </ac:graphicFrameMkLst>
        </pc:graphicFrameChg>
      </pc:sldChg>
      <pc:sldChg chg="modSp">
        <pc:chgData name="Andre G. Sy" userId="S::agsy@cpp.edu::39c01c50-c365-40d4-bf5f-9337267c5742" providerId="AD" clId="Web-{1BFE8703-CEF9-E118-F0AD-F57DFD520350}" dt="2024-07-03T23:14:32.961" v="75"/>
        <pc:sldMkLst>
          <pc:docMk/>
          <pc:sldMk cId="3744588945" sldId="373"/>
        </pc:sldMkLst>
        <pc:spChg chg="ord">
          <ac:chgData name="Andre G. Sy" userId="S::agsy@cpp.edu::39c01c50-c365-40d4-bf5f-9337267c5742" providerId="AD" clId="Web-{1BFE8703-CEF9-E118-F0AD-F57DFD520350}" dt="2024-07-03T23:14:16.977" v="69"/>
          <ac:spMkLst>
            <pc:docMk/>
            <pc:sldMk cId="3744588945" sldId="373"/>
            <ac:spMk id="4" creationId="{8220872A-5D7C-D7AD-4398-06BF0950CF9C}"/>
          </ac:spMkLst>
        </pc:spChg>
        <pc:spChg chg="ord">
          <ac:chgData name="Andre G. Sy" userId="S::agsy@cpp.edu::39c01c50-c365-40d4-bf5f-9337267c5742" providerId="AD" clId="Web-{1BFE8703-CEF9-E118-F0AD-F57DFD520350}" dt="2024-07-03T23:14:23.352" v="72"/>
          <ac:spMkLst>
            <pc:docMk/>
            <pc:sldMk cId="3744588945" sldId="373"/>
            <ac:spMk id="8" creationId="{967E5E07-6925-189C-770B-E860E59982E7}"/>
          </ac:spMkLst>
        </pc:spChg>
        <pc:spChg chg="ord">
          <ac:chgData name="Andre G. Sy" userId="S::agsy@cpp.edu::39c01c50-c365-40d4-bf5f-9337267c5742" providerId="AD" clId="Web-{1BFE8703-CEF9-E118-F0AD-F57DFD520350}" dt="2024-07-03T23:14:19.758" v="70"/>
          <ac:spMkLst>
            <pc:docMk/>
            <pc:sldMk cId="3744588945" sldId="373"/>
            <ac:spMk id="11" creationId="{1E2A5963-ABA7-9BE8-FE1C-C05139A25544}"/>
          </ac:spMkLst>
        </pc:spChg>
        <pc:graphicFrameChg chg="ord">
          <ac:chgData name="Andre G. Sy" userId="S::agsy@cpp.edu::39c01c50-c365-40d4-bf5f-9337267c5742" providerId="AD" clId="Web-{1BFE8703-CEF9-E118-F0AD-F57DFD520350}" dt="2024-07-03T23:14:27.680" v="74"/>
          <ac:graphicFrameMkLst>
            <pc:docMk/>
            <pc:sldMk cId="3744588945" sldId="373"/>
            <ac:graphicFrameMk id="2" creationId="{EC21B190-F360-F922-298E-69E93F468426}"/>
          </ac:graphicFrameMkLst>
        </pc:graphicFrameChg>
        <pc:graphicFrameChg chg="ord">
          <ac:chgData name="Andre G. Sy" userId="S::agsy@cpp.edu::39c01c50-c365-40d4-bf5f-9337267c5742" providerId="AD" clId="Web-{1BFE8703-CEF9-E118-F0AD-F57DFD520350}" dt="2024-07-03T23:14:32.961" v="75"/>
          <ac:graphicFrameMkLst>
            <pc:docMk/>
            <pc:sldMk cId="3744588945" sldId="373"/>
            <ac:graphicFrameMk id="9" creationId="{E64BB21F-F356-E528-24D6-0F4A41563171}"/>
          </ac:graphicFrameMkLst>
        </pc:graphicFrameChg>
      </pc:sldChg>
      <pc:sldChg chg="modSp">
        <pc:chgData name="Andre G. Sy" userId="S::agsy@cpp.edu::39c01c50-c365-40d4-bf5f-9337267c5742" providerId="AD" clId="Web-{1BFE8703-CEF9-E118-F0AD-F57DFD520350}" dt="2024-07-03T23:15:03.868" v="86"/>
        <pc:sldMkLst>
          <pc:docMk/>
          <pc:sldMk cId="3170792750" sldId="374"/>
        </pc:sldMkLst>
        <pc:spChg chg="ord">
          <ac:chgData name="Andre G. Sy" userId="S::agsy@cpp.edu::39c01c50-c365-40d4-bf5f-9337267c5742" providerId="AD" clId="Web-{1BFE8703-CEF9-E118-F0AD-F57DFD520350}" dt="2024-07-03T23:15:01.681" v="83"/>
          <ac:spMkLst>
            <pc:docMk/>
            <pc:sldMk cId="3170792750" sldId="374"/>
            <ac:spMk id="4" creationId="{D519DE18-9042-83D3-03AF-C700E1EA1FD9}"/>
          </ac:spMkLst>
        </pc:spChg>
        <pc:spChg chg="ord">
          <ac:chgData name="Andre G. Sy" userId="S::agsy@cpp.edu::39c01c50-c365-40d4-bf5f-9337267c5742" providerId="AD" clId="Web-{1BFE8703-CEF9-E118-F0AD-F57DFD520350}" dt="2024-07-03T23:15:03.868" v="86"/>
          <ac:spMkLst>
            <pc:docMk/>
            <pc:sldMk cId="3170792750" sldId="374"/>
            <ac:spMk id="8" creationId="{0E9573CF-2B6D-B720-D537-923E3BDE8C9F}"/>
          </ac:spMkLst>
        </pc:spChg>
      </pc:sldChg>
      <pc:sldChg chg="modSp">
        <pc:chgData name="Andre G. Sy" userId="S::agsy@cpp.edu::39c01c50-c365-40d4-bf5f-9337267c5742" providerId="AD" clId="Web-{1BFE8703-CEF9-E118-F0AD-F57DFD520350}" dt="2024-07-03T23:16:17.948" v="109"/>
        <pc:sldMkLst>
          <pc:docMk/>
          <pc:sldMk cId="2701296656" sldId="375"/>
        </pc:sldMkLst>
        <pc:spChg chg="ord">
          <ac:chgData name="Andre G. Sy" userId="S::agsy@cpp.edu::39c01c50-c365-40d4-bf5f-9337267c5742" providerId="AD" clId="Web-{1BFE8703-CEF9-E118-F0AD-F57DFD520350}" dt="2024-07-03T23:16:06.104" v="99"/>
          <ac:spMkLst>
            <pc:docMk/>
            <pc:sldMk cId="2701296656" sldId="375"/>
            <ac:spMk id="12" creationId="{BE97E050-108C-7A3C-6317-6DAF21E8D1FC}"/>
          </ac:spMkLst>
        </pc:spChg>
        <pc:spChg chg="ord">
          <ac:chgData name="Andre G. Sy" userId="S::agsy@cpp.edu::39c01c50-c365-40d4-bf5f-9337267c5742" providerId="AD" clId="Web-{1BFE8703-CEF9-E118-F0AD-F57DFD520350}" dt="2024-07-03T23:16:01.244" v="97"/>
          <ac:spMkLst>
            <pc:docMk/>
            <pc:sldMk cId="2701296656" sldId="375"/>
            <ac:spMk id="15" creationId="{3C9BCE0B-7206-5891-2E6C-D5AB5F05CFF4}"/>
          </ac:spMkLst>
        </pc:spChg>
        <pc:picChg chg="ord">
          <ac:chgData name="Andre G. Sy" userId="S::agsy@cpp.edu::39c01c50-c365-40d4-bf5f-9337267c5742" providerId="AD" clId="Web-{1BFE8703-CEF9-E118-F0AD-F57DFD520350}" dt="2024-07-03T23:16:17.948" v="109"/>
          <ac:picMkLst>
            <pc:docMk/>
            <pc:sldMk cId="2701296656" sldId="375"/>
            <ac:picMk id="5" creationId="{9D3DECC5-4C6E-AA45-FB4D-DB6AFD11C347}"/>
          </ac:picMkLst>
        </pc:picChg>
        <pc:picChg chg="ord">
          <ac:chgData name="Andre G. Sy" userId="S::agsy@cpp.edu::39c01c50-c365-40d4-bf5f-9337267c5742" providerId="AD" clId="Web-{1BFE8703-CEF9-E118-F0AD-F57DFD520350}" dt="2024-07-03T23:15:56.276" v="95"/>
          <ac:picMkLst>
            <pc:docMk/>
            <pc:sldMk cId="2701296656" sldId="375"/>
            <ac:picMk id="6" creationId="{2F981215-03B5-6181-319A-2A7741303F3C}"/>
          </ac:picMkLst>
        </pc:picChg>
      </pc:sldChg>
      <pc:sldChg chg="modSp">
        <pc:chgData name="Andre G. Sy" userId="S::agsy@cpp.edu::39c01c50-c365-40d4-bf5f-9337267c5742" providerId="AD" clId="Web-{1BFE8703-CEF9-E118-F0AD-F57DFD520350}" dt="2024-07-03T23:15:15.650" v="87"/>
        <pc:sldMkLst>
          <pc:docMk/>
          <pc:sldMk cId="1693713499" sldId="378"/>
        </pc:sldMkLst>
        <pc:spChg chg="ord">
          <ac:chgData name="Andre G. Sy" userId="S::agsy@cpp.edu::39c01c50-c365-40d4-bf5f-9337267c5742" providerId="AD" clId="Web-{1BFE8703-CEF9-E118-F0AD-F57DFD520350}" dt="2024-07-03T23:15:15.650" v="87"/>
          <ac:spMkLst>
            <pc:docMk/>
            <pc:sldMk cId="1693713499" sldId="378"/>
            <ac:spMk id="4" creationId="{BDEC6974-0B22-F5F3-3165-C03A6C846489}"/>
          </ac:spMkLst>
        </pc:spChg>
      </pc:sldChg>
      <pc:sldChg chg="modSp">
        <pc:chgData name="Andre G. Sy" userId="S::agsy@cpp.edu::39c01c50-c365-40d4-bf5f-9337267c5742" providerId="AD" clId="Web-{1BFE8703-CEF9-E118-F0AD-F57DFD520350}" dt="2024-07-03T23:15:26.884" v="88"/>
        <pc:sldMkLst>
          <pc:docMk/>
          <pc:sldMk cId="1799949737" sldId="384"/>
        </pc:sldMkLst>
        <pc:spChg chg="ord">
          <ac:chgData name="Andre G. Sy" userId="S::agsy@cpp.edu::39c01c50-c365-40d4-bf5f-9337267c5742" providerId="AD" clId="Web-{1BFE8703-CEF9-E118-F0AD-F57DFD520350}" dt="2024-07-03T23:15:26.884" v="88"/>
          <ac:spMkLst>
            <pc:docMk/>
            <pc:sldMk cId="1799949737" sldId="384"/>
            <ac:spMk id="4" creationId="{BDEC6974-0B22-F5F3-3165-C03A6C846489}"/>
          </ac:spMkLst>
        </pc:spChg>
      </pc:sldChg>
      <pc:sldChg chg="modSp">
        <pc:chgData name="Andre G. Sy" userId="S::agsy@cpp.edu::39c01c50-c365-40d4-bf5f-9337267c5742" providerId="AD" clId="Web-{1BFE8703-CEF9-E118-F0AD-F57DFD520350}" dt="2024-07-03T23:15:42.525" v="90"/>
        <pc:sldMkLst>
          <pc:docMk/>
          <pc:sldMk cId="1097448103" sldId="385"/>
        </pc:sldMkLst>
        <pc:spChg chg="ord">
          <ac:chgData name="Andre G. Sy" userId="S::agsy@cpp.edu::39c01c50-c365-40d4-bf5f-9337267c5742" providerId="AD" clId="Web-{1BFE8703-CEF9-E118-F0AD-F57DFD520350}" dt="2024-07-03T23:15:42.525" v="90"/>
          <ac:spMkLst>
            <pc:docMk/>
            <pc:sldMk cId="1097448103" sldId="385"/>
            <ac:spMk id="3" creationId="{20EDB27D-98A2-D827-35D1-AC607A0BB60A}"/>
          </ac:spMkLst>
        </pc:spChg>
      </pc:sldChg>
    </pc:docChg>
  </pc:docChgLst>
  <pc:docChgLst>
    <pc:chgData name="Richard A Feldman" userId="85d478ca-577e-4601-ade8-c47db8b9a3e2" providerId="ADAL" clId="{2521AD8F-C17C-4F0E-868A-9F3E73BB629A}"/>
    <pc:docChg chg="modSld">
      <pc:chgData name="Richard A Feldman" userId="85d478ca-577e-4601-ade8-c47db8b9a3e2" providerId="ADAL" clId="{2521AD8F-C17C-4F0E-868A-9F3E73BB629A}" dt="2024-07-05T19:17:46.727" v="26" actId="13244"/>
      <pc:docMkLst>
        <pc:docMk/>
      </pc:docMkLst>
      <pc:sldChg chg="modSp mod">
        <pc:chgData name="Richard A Feldman" userId="85d478ca-577e-4601-ade8-c47db8b9a3e2" providerId="ADAL" clId="{2521AD8F-C17C-4F0E-868A-9F3E73BB629A}" dt="2024-07-05T19:15:39.067" v="4" actId="13244"/>
        <pc:sldMkLst>
          <pc:docMk/>
          <pc:sldMk cId="4238335152" sldId="343"/>
        </pc:sldMkLst>
        <pc:spChg chg="ord">
          <ac:chgData name="Richard A Feldman" userId="85d478ca-577e-4601-ade8-c47db8b9a3e2" providerId="ADAL" clId="{2521AD8F-C17C-4F0E-868A-9F3E73BB629A}" dt="2024-07-05T19:15:39.067" v="4" actId="13244"/>
          <ac:spMkLst>
            <pc:docMk/>
            <pc:sldMk cId="4238335152" sldId="343"/>
            <ac:spMk id="4" creationId="{951462C5-1377-6846-ABE2-517188ADD394}"/>
          </ac:spMkLst>
        </pc:spChg>
        <pc:spChg chg="ord">
          <ac:chgData name="Richard A Feldman" userId="85d478ca-577e-4601-ade8-c47db8b9a3e2" providerId="ADAL" clId="{2521AD8F-C17C-4F0E-868A-9F3E73BB629A}" dt="2024-07-05T19:15:15.502" v="0" actId="13244"/>
          <ac:spMkLst>
            <pc:docMk/>
            <pc:sldMk cId="4238335152" sldId="343"/>
            <ac:spMk id="26" creationId="{9FE5FCD9-8548-3F2A-DE22-C3EF07F556C5}"/>
          </ac:spMkLst>
        </pc:spChg>
        <pc:spChg chg="ord">
          <ac:chgData name="Richard A Feldman" userId="85d478ca-577e-4601-ade8-c47db8b9a3e2" providerId="ADAL" clId="{2521AD8F-C17C-4F0E-868A-9F3E73BB629A}" dt="2024-07-05T19:15:21.125" v="1" actId="13244"/>
          <ac:spMkLst>
            <pc:docMk/>
            <pc:sldMk cId="4238335152" sldId="343"/>
            <ac:spMk id="27" creationId="{EED8A18F-AF1C-AEC2-D29A-E39FED9B365F}"/>
          </ac:spMkLst>
        </pc:spChg>
        <pc:spChg chg="ord">
          <ac:chgData name="Richard A Feldman" userId="85d478ca-577e-4601-ade8-c47db8b9a3e2" providerId="ADAL" clId="{2521AD8F-C17C-4F0E-868A-9F3E73BB629A}" dt="2024-07-05T19:15:31.634" v="3" actId="13244"/>
          <ac:spMkLst>
            <pc:docMk/>
            <pc:sldMk cId="4238335152" sldId="343"/>
            <ac:spMk id="29" creationId="{51DC6467-5C28-73C4-6B34-ED8409FDCEC5}"/>
          </ac:spMkLst>
        </pc:spChg>
        <pc:spChg chg="ord">
          <ac:chgData name="Richard A Feldman" userId="85d478ca-577e-4601-ade8-c47db8b9a3e2" providerId="ADAL" clId="{2521AD8F-C17C-4F0E-868A-9F3E73BB629A}" dt="2024-07-05T19:15:23.794" v="2" actId="13244"/>
          <ac:spMkLst>
            <pc:docMk/>
            <pc:sldMk cId="4238335152" sldId="343"/>
            <ac:spMk id="33" creationId="{E56240B6-48F4-4513-2D47-EFE7D0E71AFE}"/>
          </ac:spMkLst>
        </pc:spChg>
      </pc:sldChg>
      <pc:sldChg chg="modSp mod">
        <pc:chgData name="Richard A Feldman" userId="85d478ca-577e-4601-ade8-c47db8b9a3e2" providerId="ADAL" clId="{2521AD8F-C17C-4F0E-868A-9F3E73BB629A}" dt="2024-07-05T19:16:49.850" v="16" actId="13244"/>
        <pc:sldMkLst>
          <pc:docMk/>
          <pc:sldMk cId="4286058445" sldId="344"/>
        </pc:sldMkLst>
        <pc:spChg chg="ord">
          <ac:chgData name="Richard A Feldman" userId="85d478ca-577e-4601-ade8-c47db8b9a3e2" providerId="ADAL" clId="{2521AD8F-C17C-4F0E-868A-9F3E73BB629A}" dt="2024-07-05T19:16:47.099" v="15" actId="13244"/>
          <ac:spMkLst>
            <pc:docMk/>
            <pc:sldMk cId="4286058445" sldId="344"/>
            <ac:spMk id="4" creationId="{8CE90F7D-1933-0E2B-7A0B-DAF390BB344E}"/>
          </ac:spMkLst>
        </pc:spChg>
        <pc:spChg chg="ord">
          <ac:chgData name="Richard A Feldman" userId="85d478ca-577e-4601-ade8-c47db8b9a3e2" providerId="ADAL" clId="{2521AD8F-C17C-4F0E-868A-9F3E73BB629A}" dt="2024-07-05T19:16:45.407" v="14" actId="13244"/>
          <ac:spMkLst>
            <pc:docMk/>
            <pc:sldMk cId="4286058445" sldId="344"/>
            <ac:spMk id="9" creationId="{D43E6B7B-CB92-1885-1685-6C15638B8972}"/>
          </ac:spMkLst>
        </pc:spChg>
        <pc:spChg chg="ord">
          <ac:chgData name="Richard A Feldman" userId="85d478ca-577e-4601-ade8-c47db8b9a3e2" providerId="ADAL" clId="{2521AD8F-C17C-4F0E-868A-9F3E73BB629A}" dt="2024-07-05T19:16:49.850" v="16" actId="13244"/>
          <ac:spMkLst>
            <pc:docMk/>
            <pc:sldMk cId="4286058445" sldId="344"/>
            <ac:spMk id="10" creationId="{6FAA0E82-A022-D756-549E-E3DD84D91A5B}"/>
          </ac:spMkLst>
        </pc:spChg>
      </pc:sldChg>
      <pc:sldChg chg="modSp mod">
        <pc:chgData name="Richard A Feldman" userId="85d478ca-577e-4601-ade8-c47db8b9a3e2" providerId="ADAL" clId="{2521AD8F-C17C-4F0E-868A-9F3E73BB629A}" dt="2024-07-05T19:16:24.620" v="11" actId="13244"/>
        <pc:sldMkLst>
          <pc:docMk/>
          <pc:sldMk cId="2902223845" sldId="345"/>
        </pc:sldMkLst>
        <pc:spChg chg="ord">
          <ac:chgData name="Richard A Feldman" userId="85d478ca-577e-4601-ade8-c47db8b9a3e2" providerId="ADAL" clId="{2521AD8F-C17C-4F0E-868A-9F3E73BB629A}" dt="2024-07-05T19:15:57.374" v="5" actId="13244"/>
          <ac:spMkLst>
            <pc:docMk/>
            <pc:sldMk cId="2902223845" sldId="345"/>
            <ac:spMk id="2" creationId="{00FF4241-2A88-45D0-C708-162B7450BD99}"/>
          </ac:spMkLst>
        </pc:spChg>
        <pc:picChg chg="ord">
          <ac:chgData name="Richard A Feldman" userId="85d478ca-577e-4601-ade8-c47db8b9a3e2" providerId="ADAL" clId="{2521AD8F-C17C-4F0E-868A-9F3E73BB629A}" dt="2024-07-05T19:15:59.998" v="6" actId="13244"/>
          <ac:picMkLst>
            <pc:docMk/>
            <pc:sldMk cId="2902223845" sldId="345"/>
            <ac:picMk id="6" creationId="{5F7DDF70-6BAF-BCC8-DBB6-919885656766}"/>
          </ac:picMkLst>
        </pc:picChg>
        <pc:picChg chg="mod">
          <ac:chgData name="Richard A Feldman" userId="85d478ca-577e-4601-ade8-c47db8b9a3e2" providerId="ADAL" clId="{2521AD8F-C17C-4F0E-868A-9F3E73BB629A}" dt="2024-07-05T19:16:06.669" v="8" actId="27636"/>
          <ac:picMkLst>
            <pc:docMk/>
            <pc:sldMk cId="2902223845" sldId="345"/>
            <ac:picMk id="8" creationId="{24DEBD45-C2A0-0F65-C47D-6E2D0B73550B}"/>
          </ac:picMkLst>
        </pc:picChg>
        <pc:picChg chg="mod">
          <ac:chgData name="Richard A Feldman" userId="85d478ca-577e-4601-ade8-c47db8b9a3e2" providerId="ADAL" clId="{2521AD8F-C17C-4F0E-868A-9F3E73BB629A}" dt="2024-07-05T19:16:24.620" v="11" actId="13244"/>
          <ac:picMkLst>
            <pc:docMk/>
            <pc:sldMk cId="2902223845" sldId="345"/>
            <ac:picMk id="9" creationId="{0AACBC06-5BBC-891E-A9A2-C95B3713A735}"/>
          </ac:picMkLst>
        </pc:picChg>
        <pc:picChg chg="mod">
          <ac:chgData name="Richard A Feldman" userId="85d478ca-577e-4601-ade8-c47db8b9a3e2" providerId="ADAL" clId="{2521AD8F-C17C-4F0E-868A-9F3E73BB629A}" dt="2024-07-05T19:16:12.145" v="9" actId="13244"/>
          <ac:picMkLst>
            <pc:docMk/>
            <pc:sldMk cId="2902223845" sldId="345"/>
            <ac:picMk id="15" creationId="{B901B949-8170-F731-7B5B-67F50A5A9D23}"/>
          </ac:picMkLst>
        </pc:picChg>
        <pc:picChg chg="mod">
          <ac:chgData name="Richard A Feldman" userId="85d478ca-577e-4601-ade8-c47db8b9a3e2" providerId="ADAL" clId="{2521AD8F-C17C-4F0E-868A-9F3E73BB629A}" dt="2024-07-05T19:16:19.457" v="10" actId="13244"/>
          <ac:picMkLst>
            <pc:docMk/>
            <pc:sldMk cId="2902223845" sldId="345"/>
            <ac:picMk id="16" creationId="{BD44BF12-F35F-B15A-FB1D-D7BF0FE991CF}"/>
          </ac:picMkLst>
        </pc:picChg>
      </pc:sldChg>
      <pc:sldChg chg="modSp mod">
        <pc:chgData name="Richard A Feldman" userId="85d478ca-577e-4601-ade8-c47db8b9a3e2" providerId="ADAL" clId="{2521AD8F-C17C-4F0E-868A-9F3E73BB629A}" dt="2024-07-05T19:17:46.727" v="26" actId="13244"/>
        <pc:sldMkLst>
          <pc:docMk/>
          <pc:sldMk cId="3146745834" sldId="348"/>
        </pc:sldMkLst>
        <pc:spChg chg="ord">
          <ac:chgData name="Richard A Feldman" userId="85d478ca-577e-4601-ade8-c47db8b9a3e2" providerId="ADAL" clId="{2521AD8F-C17C-4F0E-868A-9F3E73BB629A}" dt="2024-07-05T19:17:05.742" v="18" actId="13244"/>
          <ac:spMkLst>
            <pc:docMk/>
            <pc:sldMk cId="3146745834" sldId="348"/>
            <ac:spMk id="3" creationId="{AF28F5CD-5D51-9540-34E1-79E40D050E66}"/>
          </ac:spMkLst>
        </pc:spChg>
        <pc:spChg chg="ord">
          <ac:chgData name="Richard A Feldman" userId="85d478ca-577e-4601-ade8-c47db8b9a3e2" providerId="ADAL" clId="{2521AD8F-C17C-4F0E-868A-9F3E73BB629A}" dt="2024-07-05T19:17:00.327" v="17" actId="13244"/>
          <ac:spMkLst>
            <pc:docMk/>
            <pc:sldMk cId="3146745834" sldId="348"/>
            <ac:spMk id="4" creationId="{FDA8C143-08F2-2986-937E-8B7A10602D18}"/>
          </ac:spMkLst>
        </pc:spChg>
        <pc:spChg chg="ord">
          <ac:chgData name="Richard A Feldman" userId="85d478ca-577e-4601-ade8-c47db8b9a3e2" providerId="ADAL" clId="{2521AD8F-C17C-4F0E-868A-9F3E73BB629A}" dt="2024-07-05T19:17:43.085" v="24" actId="13244"/>
          <ac:spMkLst>
            <pc:docMk/>
            <pc:sldMk cId="3146745834" sldId="348"/>
            <ac:spMk id="22" creationId="{707B024F-199C-5C3C-ABB3-5A85BD4B1A75}"/>
          </ac:spMkLst>
        </pc:spChg>
        <pc:spChg chg="ord">
          <ac:chgData name="Richard A Feldman" userId="85d478ca-577e-4601-ade8-c47db8b9a3e2" providerId="ADAL" clId="{2521AD8F-C17C-4F0E-868A-9F3E73BB629A}" dt="2024-07-05T19:17:45.356" v="25" actId="13244"/>
          <ac:spMkLst>
            <pc:docMk/>
            <pc:sldMk cId="3146745834" sldId="348"/>
            <ac:spMk id="23" creationId="{D97AF96D-9625-8FC5-4037-DAE39BA4623C}"/>
          </ac:spMkLst>
        </pc:spChg>
        <pc:spChg chg="ord">
          <ac:chgData name="Richard A Feldman" userId="85d478ca-577e-4601-ade8-c47db8b9a3e2" providerId="ADAL" clId="{2521AD8F-C17C-4F0E-868A-9F3E73BB629A}" dt="2024-07-05T19:17:46.727" v="26" actId="13244"/>
          <ac:spMkLst>
            <pc:docMk/>
            <pc:sldMk cId="3146745834" sldId="348"/>
            <ac:spMk id="24" creationId="{CCE08659-4B51-B0B3-0A67-431589022048}"/>
          </ac:spMkLst>
        </pc:spChg>
        <pc:picChg chg="ord">
          <ac:chgData name="Richard A Feldman" userId="85d478ca-577e-4601-ade8-c47db8b9a3e2" providerId="ADAL" clId="{2521AD8F-C17C-4F0E-868A-9F3E73BB629A}" dt="2024-07-05T19:17:16.796" v="20" actId="13244"/>
          <ac:picMkLst>
            <pc:docMk/>
            <pc:sldMk cId="3146745834" sldId="348"/>
            <ac:picMk id="16" creationId="{C0CCD257-F9BD-411F-5CDE-5C788EEBECFA}"/>
          </ac:picMkLst>
        </pc:picChg>
        <pc:picChg chg="ord">
          <ac:chgData name="Richard A Feldman" userId="85d478ca-577e-4601-ade8-c47db8b9a3e2" providerId="ADAL" clId="{2521AD8F-C17C-4F0E-868A-9F3E73BB629A}" dt="2024-07-05T19:17:24.071" v="22" actId="13244"/>
          <ac:picMkLst>
            <pc:docMk/>
            <pc:sldMk cId="3146745834" sldId="348"/>
            <ac:picMk id="18" creationId="{99B003E4-9631-8D79-C52F-81D3CD32FCCF}"/>
          </ac:picMkLst>
        </pc:picChg>
      </pc:sldChg>
      <pc:sldChg chg="modSp mod">
        <pc:chgData name="Richard A Feldman" userId="85d478ca-577e-4601-ade8-c47db8b9a3e2" providerId="ADAL" clId="{2521AD8F-C17C-4F0E-868A-9F3E73BB629A}" dt="2024-07-05T19:16:37.140" v="13" actId="13244"/>
        <pc:sldMkLst>
          <pc:docMk/>
          <pc:sldMk cId="2339341374" sldId="350"/>
        </pc:sldMkLst>
        <pc:spChg chg="ord">
          <ac:chgData name="Richard A Feldman" userId="85d478ca-577e-4601-ade8-c47db8b9a3e2" providerId="ADAL" clId="{2521AD8F-C17C-4F0E-868A-9F3E73BB629A}" dt="2024-07-05T19:16:37.140" v="13" actId="13244"/>
          <ac:spMkLst>
            <pc:docMk/>
            <pc:sldMk cId="2339341374" sldId="350"/>
            <ac:spMk id="2" creationId="{39740CD9-9BD2-ADD2-7804-A8047D2AB39C}"/>
          </ac:spMkLst>
        </pc:spChg>
        <pc:spChg chg="ord">
          <ac:chgData name="Richard A Feldman" userId="85d478ca-577e-4601-ade8-c47db8b9a3e2" providerId="ADAL" clId="{2521AD8F-C17C-4F0E-868A-9F3E73BB629A}" dt="2024-07-05T19:16:34.804" v="12" actId="13244"/>
          <ac:spMkLst>
            <pc:docMk/>
            <pc:sldMk cId="2339341374" sldId="350"/>
            <ac:spMk id="6" creationId="{79D31029-75E1-F35B-4292-A22515E872AA}"/>
          </ac:spMkLst>
        </pc:spChg>
      </pc:sldChg>
    </pc:docChg>
  </pc:docChgLst>
  <pc:docChgLst>
    <pc:chgData name="Andre G. Sy" userId="S::agsy@cpp.edu::39c01c50-c365-40d4-bf5f-9337267c5742" providerId="AD" clId="Web-{9C9D68A0-44EF-AE1A-2767-1CAAF8C00CB7}"/>
    <pc:docChg chg="modSld">
      <pc:chgData name="Andre G. Sy" userId="S::agsy@cpp.edu::39c01c50-c365-40d4-bf5f-9337267c5742" providerId="AD" clId="Web-{9C9D68A0-44EF-AE1A-2767-1CAAF8C00CB7}" dt="2024-07-03T21:05:58.671" v="242"/>
      <pc:docMkLst>
        <pc:docMk/>
      </pc:docMkLst>
      <pc:sldChg chg="modSp">
        <pc:chgData name="Andre G. Sy" userId="S::agsy@cpp.edu::39c01c50-c365-40d4-bf5f-9337267c5742" providerId="AD" clId="Web-{9C9D68A0-44EF-AE1A-2767-1CAAF8C00CB7}" dt="2024-07-03T18:33:13.376" v="14"/>
        <pc:sldMkLst>
          <pc:docMk/>
          <pc:sldMk cId="4238335152" sldId="343"/>
        </pc:sldMkLst>
        <pc:picChg chg="mod">
          <ac:chgData name="Andre G. Sy" userId="S::agsy@cpp.edu::39c01c50-c365-40d4-bf5f-9337267c5742" providerId="AD" clId="Web-{9C9D68A0-44EF-AE1A-2767-1CAAF8C00CB7}" dt="2024-07-03T18:31:49.247" v="0"/>
          <ac:picMkLst>
            <pc:docMk/>
            <pc:sldMk cId="4238335152" sldId="343"/>
            <ac:picMk id="31" creationId="{3174ABEC-E8C0-35D4-BB41-7C216C41DD73}"/>
          </ac:picMkLst>
        </pc:picChg>
        <pc:picChg chg="mod">
          <ac:chgData name="Andre G. Sy" userId="S::agsy@cpp.edu::39c01c50-c365-40d4-bf5f-9337267c5742" providerId="AD" clId="Web-{9C9D68A0-44EF-AE1A-2767-1CAAF8C00CB7}" dt="2024-07-03T18:31:52.029" v="1"/>
          <ac:picMkLst>
            <pc:docMk/>
            <pc:sldMk cId="4238335152" sldId="343"/>
            <ac:picMk id="34" creationId="{929B7492-68DF-ED0F-900B-66A93E2D44E3}"/>
          </ac:picMkLst>
        </pc:picChg>
        <pc:cxnChg chg="mod">
          <ac:chgData name="Andre G. Sy" userId="S::agsy@cpp.edu::39c01c50-c365-40d4-bf5f-9337267c5742" providerId="AD" clId="Web-{9C9D68A0-44EF-AE1A-2767-1CAAF8C00CB7}" dt="2024-07-03T18:33:13.376" v="14"/>
          <ac:cxnSpMkLst>
            <pc:docMk/>
            <pc:sldMk cId="4238335152" sldId="343"/>
            <ac:cxnSpMk id="30" creationId="{EC721ADF-05D5-BBED-E825-85B42210891A}"/>
          </ac:cxnSpMkLst>
        </pc:cxnChg>
      </pc:sldChg>
      <pc:sldChg chg="modSp">
        <pc:chgData name="Andre G. Sy" userId="S::agsy@cpp.edu::39c01c50-c365-40d4-bf5f-9337267c5742" providerId="AD" clId="Web-{9C9D68A0-44EF-AE1A-2767-1CAAF8C00CB7}" dt="2024-07-03T18:32:15.280" v="5"/>
        <pc:sldMkLst>
          <pc:docMk/>
          <pc:sldMk cId="4286058445" sldId="344"/>
        </pc:sldMkLst>
        <pc:spChg chg="mod">
          <ac:chgData name="Andre G. Sy" userId="S::agsy@cpp.edu::39c01c50-c365-40d4-bf5f-9337267c5742" providerId="AD" clId="Web-{9C9D68A0-44EF-AE1A-2767-1CAAF8C00CB7}" dt="2024-07-03T18:31:59.341" v="2"/>
          <ac:spMkLst>
            <pc:docMk/>
            <pc:sldMk cId="4286058445" sldId="344"/>
            <ac:spMk id="8" creationId="{12B18E0F-B146-4E73-E118-BD9AE3D650D0}"/>
          </ac:spMkLst>
        </pc:spChg>
        <pc:picChg chg="mod">
          <ac:chgData name="Andre G. Sy" userId="S::agsy@cpp.edu::39c01c50-c365-40d4-bf5f-9337267c5742" providerId="AD" clId="Web-{9C9D68A0-44EF-AE1A-2767-1CAAF8C00CB7}" dt="2024-07-03T18:32:15.280" v="5"/>
          <ac:picMkLst>
            <pc:docMk/>
            <pc:sldMk cId="4286058445" sldId="344"/>
            <ac:picMk id="7" creationId="{8908E3EE-5556-27AB-39D9-367D3E00F16E}"/>
          </ac:picMkLst>
        </pc:picChg>
      </pc:sldChg>
      <pc:sldChg chg="modSp">
        <pc:chgData name="Andre G. Sy" userId="S::agsy@cpp.edu::39c01c50-c365-40d4-bf5f-9337267c5742" providerId="AD" clId="Web-{9C9D68A0-44EF-AE1A-2767-1CAAF8C00CB7}" dt="2024-07-03T21:05:26.028" v="239"/>
        <pc:sldMkLst>
          <pc:docMk/>
          <pc:sldMk cId="2902223845" sldId="345"/>
        </pc:sldMkLst>
        <pc:picChg chg="mod">
          <ac:chgData name="Andre G. Sy" userId="S::agsy@cpp.edu::39c01c50-c365-40d4-bf5f-9337267c5742" providerId="AD" clId="Web-{9C9D68A0-44EF-AE1A-2767-1CAAF8C00CB7}" dt="2024-07-03T21:05:26.028" v="239"/>
          <ac:picMkLst>
            <pc:docMk/>
            <pc:sldMk cId="2902223845" sldId="345"/>
            <ac:picMk id="6" creationId="{5F7DDF70-6BAF-BCC8-DBB6-919885656766}"/>
          </ac:picMkLst>
        </pc:picChg>
      </pc:sldChg>
      <pc:sldChg chg="modSp">
        <pc:chgData name="Andre G. Sy" userId="S::agsy@cpp.edu::39c01c50-c365-40d4-bf5f-9337267c5742" providerId="AD" clId="Web-{9C9D68A0-44EF-AE1A-2767-1CAAF8C00CB7}" dt="2024-07-03T18:33:37.987" v="16"/>
        <pc:sldMkLst>
          <pc:docMk/>
          <pc:sldMk cId="2307278561" sldId="347"/>
        </pc:sldMkLst>
        <pc:picChg chg="mod">
          <ac:chgData name="Andre G. Sy" userId="S::agsy@cpp.edu::39c01c50-c365-40d4-bf5f-9337267c5742" providerId="AD" clId="Web-{9C9D68A0-44EF-AE1A-2767-1CAAF8C00CB7}" dt="2024-07-03T18:33:37.987" v="16"/>
          <ac:picMkLst>
            <pc:docMk/>
            <pc:sldMk cId="2307278561" sldId="347"/>
            <ac:picMk id="6" creationId="{3A1142E2-A45F-2176-17DA-6C2AACC14931}"/>
          </ac:picMkLst>
        </pc:picChg>
      </pc:sldChg>
      <pc:sldChg chg="modSp">
        <pc:chgData name="Andre G. Sy" userId="S::agsy@cpp.edu::39c01c50-c365-40d4-bf5f-9337267c5742" providerId="AD" clId="Web-{9C9D68A0-44EF-AE1A-2767-1CAAF8C00CB7}" dt="2024-07-03T18:32:57.672" v="13"/>
        <pc:sldMkLst>
          <pc:docMk/>
          <pc:sldMk cId="3146745834" sldId="348"/>
        </pc:sldMkLst>
        <pc:picChg chg="mod">
          <ac:chgData name="Andre G. Sy" userId="S::agsy@cpp.edu::39c01c50-c365-40d4-bf5f-9337267c5742" providerId="AD" clId="Web-{9C9D68A0-44EF-AE1A-2767-1CAAF8C00CB7}" dt="2024-07-03T18:32:41.749" v="8"/>
          <ac:picMkLst>
            <pc:docMk/>
            <pc:sldMk cId="3146745834" sldId="348"/>
            <ac:picMk id="16" creationId="{C0CCD257-F9BD-411F-5CDE-5C788EEBECFA}"/>
          </ac:picMkLst>
        </pc:picChg>
        <pc:picChg chg="mod">
          <ac:chgData name="Andre G. Sy" userId="S::agsy@cpp.edu::39c01c50-c365-40d4-bf5f-9337267c5742" providerId="AD" clId="Web-{9C9D68A0-44EF-AE1A-2767-1CAAF8C00CB7}" dt="2024-07-03T18:32:52.328" v="11"/>
          <ac:picMkLst>
            <pc:docMk/>
            <pc:sldMk cId="3146745834" sldId="348"/>
            <ac:picMk id="18" creationId="{99B003E4-9631-8D79-C52F-81D3CD32FCCF}"/>
          </ac:picMkLst>
        </pc:picChg>
        <pc:picChg chg="mod">
          <ac:chgData name="Andre G. Sy" userId="S::agsy@cpp.edu::39c01c50-c365-40d4-bf5f-9337267c5742" providerId="AD" clId="Web-{9C9D68A0-44EF-AE1A-2767-1CAAF8C00CB7}" dt="2024-07-03T18:32:57.672" v="13"/>
          <ac:picMkLst>
            <pc:docMk/>
            <pc:sldMk cId="3146745834" sldId="348"/>
            <ac:picMk id="20" creationId="{E93049EA-5509-5982-04AE-CF37B8291B6F}"/>
          </ac:picMkLst>
        </pc:picChg>
      </pc:sldChg>
      <pc:sldChg chg="modSp">
        <pc:chgData name="Andre G. Sy" userId="S::agsy@cpp.edu::39c01c50-c365-40d4-bf5f-9337267c5742" providerId="AD" clId="Web-{9C9D68A0-44EF-AE1A-2767-1CAAF8C00CB7}" dt="2024-07-03T20:10:32.837" v="234"/>
        <pc:sldMkLst>
          <pc:docMk/>
          <pc:sldMk cId="2339341374" sldId="350"/>
        </pc:sldMkLst>
        <pc:spChg chg="mod">
          <ac:chgData name="Andre G. Sy" userId="S::agsy@cpp.edu::39c01c50-c365-40d4-bf5f-9337267c5742" providerId="AD" clId="Web-{9C9D68A0-44EF-AE1A-2767-1CAAF8C00CB7}" dt="2024-07-03T20:10:32.837" v="234"/>
          <ac:spMkLst>
            <pc:docMk/>
            <pc:sldMk cId="2339341374" sldId="350"/>
            <ac:spMk id="6" creationId="{79D31029-75E1-F35B-4292-A22515E872AA}"/>
          </ac:spMkLst>
        </pc:spChg>
      </pc:sldChg>
      <pc:sldChg chg="modSp">
        <pc:chgData name="Andre G. Sy" userId="S::agsy@cpp.edu::39c01c50-c365-40d4-bf5f-9337267c5742" providerId="AD" clId="Web-{9C9D68A0-44EF-AE1A-2767-1CAAF8C00CB7}" dt="2024-07-03T18:52:27.001" v="69"/>
        <pc:sldMkLst>
          <pc:docMk/>
          <pc:sldMk cId="3477455471" sldId="356"/>
        </pc:sldMkLst>
        <pc:graphicFrameChg chg="mod">
          <ac:chgData name="Andre G. Sy" userId="S::agsy@cpp.edu::39c01c50-c365-40d4-bf5f-9337267c5742" providerId="AD" clId="Web-{9C9D68A0-44EF-AE1A-2767-1CAAF8C00CB7}" dt="2024-07-03T18:52:27.001" v="69"/>
          <ac:graphicFrameMkLst>
            <pc:docMk/>
            <pc:sldMk cId="3477455471" sldId="356"/>
            <ac:graphicFrameMk id="10" creationId="{BEC2E252-62F2-826F-F223-3EC599F39F80}"/>
          </ac:graphicFrameMkLst>
        </pc:graphicFrameChg>
      </pc:sldChg>
      <pc:sldChg chg="modSp">
        <pc:chgData name="Andre G. Sy" userId="S::agsy@cpp.edu::39c01c50-c365-40d4-bf5f-9337267c5742" providerId="AD" clId="Web-{9C9D68A0-44EF-AE1A-2767-1CAAF8C00CB7}" dt="2024-07-03T20:02:16.100" v="94"/>
        <pc:sldMkLst>
          <pc:docMk/>
          <pc:sldMk cId="3319885978" sldId="367"/>
        </pc:sldMkLst>
        <pc:graphicFrameChg chg="mod">
          <ac:chgData name="Andre G. Sy" userId="S::agsy@cpp.edu::39c01c50-c365-40d4-bf5f-9337267c5742" providerId="AD" clId="Web-{9C9D68A0-44EF-AE1A-2767-1CAAF8C00CB7}" dt="2024-07-03T20:02:16.100" v="94"/>
          <ac:graphicFrameMkLst>
            <pc:docMk/>
            <pc:sldMk cId="3319885978" sldId="367"/>
            <ac:graphicFrameMk id="10" creationId="{8CB18195-BBDE-3B9B-BBD2-39E339F711EB}"/>
          </ac:graphicFrameMkLst>
        </pc:graphicFrameChg>
      </pc:sldChg>
      <pc:sldChg chg="modSp">
        <pc:chgData name="Andre G. Sy" userId="S::agsy@cpp.edu::39c01c50-c365-40d4-bf5f-9337267c5742" providerId="AD" clId="Web-{9C9D68A0-44EF-AE1A-2767-1CAAF8C00CB7}" dt="2024-07-03T20:03:53.763" v="120"/>
        <pc:sldMkLst>
          <pc:docMk/>
          <pc:sldMk cId="291615657" sldId="368"/>
        </pc:sldMkLst>
        <pc:graphicFrameChg chg="mod">
          <ac:chgData name="Andre G. Sy" userId="S::agsy@cpp.edu::39c01c50-c365-40d4-bf5f-9337267c5742" providerId="AD" clId="Web-{9C9D68A0-44EF-AE1A-2767-1CAAF8C00CB7}" dt="2024-07-03T20:03:53.763" v="120"/>
          <ac:graphicFrameMkLst>
            <pc:docMk/>
            <pc:sldMk cId="291615657" sldId="368"/>
            <ac:graphicFrameMk id="10" creationId="{E81D69DA-30C9-DAE7-CDA1-C6735F55894E}"/>
          </ac:graphicFrameMkLst>
        </pc:graphicFrameChg>
      </pc:sldChg>
      <pc:sldChg chg="modSp">
        <pc:chgData name="Andre G. Sy" userId="S::agsy@cpp.edu::39c01c50-c365-40d4-bf5f-9337267c5742" providerId="AD" clId="Web-{9C9D68A0-44EF-AE1A-2767-1CAAF8C00CB7}" dt="2024-07-03T20:04:42.891" v="133"/>
        <pc:sldMkLst>
          <pc:docMk/>
          <pc:sldMk cId="3535418223" sldId="369"/>
        </pc:sldMkLst>
        <pc:graphicFrameChg chg="mod">
          <ac:chgData name="Andre G. Sy" userId="S::agsy@cpp.edu::39c01c50-c365-40d4-bf5f-9337267c5742" providerId="AD" clId="Web-{9C9D68A0-44EF-AE1A-2767-1CAAF8C00CB7}" dt="2024-07-03T20:04:42.891" v="133"/>
          <ac:graphicFrameMkLst>
            <pc:docMk/>
            <pc:sldMk cId="3535418223" sldId="369"/>
            <ac:graphicFrameMk id="10" creationId="{6D7644A6-43B0-A933-477D-1F080562D742}"/>
          </ac:graphicFrameMkLst>
        </pc:graphicFrameChg>
      </pc:sldChg>
      <pc:sldChg chg="modSp">
        <pc:chgData name="Andre G. Sy" userId="S::agsy@cpp.edu::39c01c50-c365-40d4-bf5f-9337267c5742" providerId="AD" clId="Web-{9C9D68A0-44EF-AE1A-2767-1CAAF8C00CB7}" dt="2024-07-03T20:05:33.957" v="145"/>
        <pc:sldMkLst>
          <pc:docMk/>
          <pc:sldMk cId="1390465035" sldId="370"/>
        </pc:sldMkLst>
        <pc:graphicFrameChg chg="mod">
          <ac:chgData name="Andre G. Sy" userId="S::agsy@cpp.edu::39c01c50-c365-40d4-bf5f-9337267c5742" providerId="AD" clId="Web-{9C9D68A0-44EF-AE1A-2767-1CAAF8C00CB7}" dt="2024-07-03T20:05:33.957" v="145"/>
          <ac:graphicFrameMkLst>
            <pc:docMk/>
            <pc:sldMk cId="1390465035" sldId="370"/>
            <ac:graphicFrameMk id="10" creationId="{853B238A-381A-2B2D-F43F-5979F0AF2EDB}"/>
          </ac:graphicFrameMkLst>
        </pc:graphicFrameChg>
      </pc:sldChg>
      <pc:sldChg chg="modSp">
        <pc:chgData name="Andre G. Sy" userId="S::agsy@cpp.edu::39c01c50-c365-40d4-bf5f-9337267c5742" providerId="AD" clId="Web-{9C9D68A0-44EF-AE1A-2767-1CAAF8C00CB7}" dt="2024-07-03T18:45:52.095" v="48"/>
        <pc:sldMkLst>
          <pc:docMk/>
          <pc:sldMk cId="2349697419" sldId="371"/>
        </pc:sldMkLst>
        <pc:spChg chg="mod">
          <ac:chgData name="Andre G. Sy" userId="S::agsy@cpp.edu::39c01c50-c365-40d4-bf5f-9337267c5742" providerId="AD" clId="Web-{9C9D68A0-44EF-AE1A-2767-1CAAF8C00CB7}" dt="2024-07-03T18:35:37.929" v="18"/>
          <ac:spMkLst>
            <pc:docMk/>
            <pc:sldMk cId="2349697419" sldId="371"/>
            <ac:spMk id="16" creationId="{6103DC37-4BF3-7C67-9BA7-85A9C31C7100}"/>
          </ac:spMkLst>
        </pc:spChg>
        <pc:graphicFrameChg chg="mod">
          <ac:chgData name="Andre G. Sy" userId="S::agsy@cpp.edu::39c01c50-c365-40d4-bf5f-9337267c5742" providerId="AD" clId="Web-{9C9D68A0-44EF-AE1A-2767-1CAAF8C00CB7}" dt="2024-07-03T18:45:40.907" v="44"/>
          <ac:graphicFrameMkLst>
            <pc:docMk/>
            <pc:sldMk cId="2349697419" sldId="371"/>
            <ac:graphicFrameMk id="7" creationId="{CDA7E87D-98FC-EB81-813B-1AA6DBD5AD3C}"/>
          </ac:graphicFrameMkLst>
        </pc:graphicFrameChg>
        <pc:graphicFrameChg chg="mod">
          <ac:chgData name="Andre G. Sy" userId="S::agsy@cpp.edu::39c01c50-c365-40d4-bf5f-9337267c5742" providerId="AD" clId="Web-{9C9D68A0-44EF-AE1A-2767-1CAAF8C00CB7}" dt="2024-07-03T18:45:31.016" v="40"/>
          <ac:graphicFrameMkLst>
            <pc:docMk/>
            <pc:sldMk cId="2349697419" sldId="371"/>
            <ac:graphicFrameMk id="10" creationId="{C2747ED6-F22E-D45B-CA8C-C273D29099C5}"/>
          </ac:graphicFrameMkLst>
        </pc:graphicFrameChg>
        <pc:graphicFrameChg chg="mod">
          <ac:chgData name="Andre G. Sy" userId="S::agsy@cpp.edu::39c01c50-c365-40d4-bf5f-9337267c5742" providerId="AD" clId="Web-{9C9D68A0-44EF-AE1A-2767-1CAAF8C00CB7}" dt="2024-07-03T18:45:22.109" v="36"/>
          <ac:graphicFrameMkLst>
            <pc:docMk/>
            <pc:sldMk cId="2349697419" sldId="371"/>
            <ac:graphicFrameMk id="12" creationId="{A530B99A-8B12-A74D-C87C-6EDA304F0046}"/>
          </ac:graphicFrameMkLst>
        </pc:graphicFrameChg>
        <pc:graphicFrameChg chg="mod">
          <ac:chgData name="Andre G. Sy" userId="S::agsy@cpp.edu::39c01c50-c365-40d4-bf5f-9337267c5742" providerId="AD" clId="Web-{9C9D68A0-44EF-AE1A-2767-1CAAF8C00CB7}" dt="2024-07-03T18:45:52.095" v="48"/>
          <ac:graphicFrameMkLst>
            <pc:docMk/>
            <pc:sldMk cId="2349697419" sldId="371"/>
            <ac:graphicFrameMk id="13" creationId="{253C73FB-24CD-3478-6641-F8D74D046D34}"/>
          </ac:graphicFrameMkLst>
        </pc:graphicFrameChg>
      </pc:sldChg>
      <pc:sldChg chg="modSp">
        <pc:chgData name="Andre G. Sy" userId="S::agsy@cpp.edu::39c01c50-c365-40d4-bf5f-9337267c5742" providerId="AD" clId="Web-{9C9D68A0-44EF-AE1A-2767-1CAAF8C00CB7}" dt="2024-07-03T20:07:36.747" v="173"/>
        <pc:sldMkLst>
          <pc:docMk/>
          <pc:sldMk cId="1224447951" sldId="372"/>
        </pc:sldMkLst>
        <pc:graphicFrameChg chg="mod">
          <ac:chgData name="Andre G. Sy" userId="S::agsy@cpp.edu::39c01c50-c365-40d4-bf5f-9337267c5742" providerId="AD" clId="Web-{9C9D68A0-44EF-AE1A-2767-1CAAF8C00CB7}" dt="2024-07-03T20:06:53.353" v="162"/>
          <ac:graphicFrameMkLst>
            <pc:docMk/>
            <pc:sldMk cId="1224447951" sldId="372"/>
            <ac:graphicFrameMk id="2" creationId="{6D7644A6-43B0-A933-477D-1F080562D742}"/>
          </ac:graphicFrameMkLst>
        </pc:graphicFrameChg>
        <pc:graphicFrameChg chg="mod">
          <ac:chgData name="Andre G. Sy" userId="S::agsy@cpp.edu::39c01c50-c365-40d4-bf5f-9337267c5742" providerId="AD" clId="Web-{9C9D68A0-44EF-AE1A-2767-1CAAF8C00CB7}" dt="2024-07-03T20:07:36.747" v="173"/>
          <ac:graphicFrameMkLst>
            <pc:docMk/>
            <pc:sldMk cId="1224447951" sldId="372"/>
            <ac:graphicFrameMk id="9" creationId="{5E9FCE08-6425-7EA7-95C0-A53A9C04BEFC}"/>
          </ac:graphicFrameMkLst>
        </pc:graphicFrameChg>
      </pc:sldChg>
      <pc:sldChg chg="modSp">
        <pc:chgData name="Andre G. Sy" userId="S::agsy@cpp.edu::39c01c50-c365-40d4-bf5f-9337267c5742" providerId="AD" clId="Web-{9C9D68A0-44EF-AE1A-2767-1CAAF8C00CB7}" dt="2024-07-03T20:06:27.758" v="157"/>
        <pc:sldMkLst>
          <pc:docMk/>
          <pc:sldMk cId="3744588945" sldId="373"/>
        </pc:sldMkLst>
        <pc:graphicFrameChg chg="mod">
          <ac:chgData name="Andre G. Sy" userId="S::agsy@cpp.edu::39c01c50-c365-40d4-bf5f-9337267c5742" providerId="AD" clId="Web-{9C9D68A0-44EF-AE1A-2767-1CAAF8C00CB7}" dt="2024-07-03T20:06:03.662" v="149"/>
          <ac:graphicFrameMkLst>
            <pc:docMk/>
            <pc:sldMk cId="3744588945" sldId="373"/>
            <ac:graphicFrameMk id="2" creationId="{EC21B190-F360-F922-298E-69E93F468426}"/>
          </ac:graphicFrameMkLst>
        </pc:graphicFrameChg>
        <pc:graphicFrameChg chg="mod">
          <ac:chgData name="Andre G. Sy" userId="S::agsy@cpp.edu::39c01c50-c365-40d4-bf5f-9337267c5742" providerId="AD" clId="Web-{9C9D68A0-44EF-AE1A-2767-1CAAF8C00CB7}" dt="2024-07-03T20:06:27.758" v="157"/>
          <ac:graphicFrameMkLst>
            <pc:docMk/>
            <pc:sldMk cId="3744588945" sldId="373"/>
            <ac:graphicFrameMk id="9" creationId="{E64BB21F-F356-E528-24D6-0F4A41563171}"/>
          </ac:graphicFrameMkLst>
        </pc:graphicFrameChg>
      </pc:sldChg>
      <pc:sldChg chg="modSp">
        <pc:chgData name="Andre G. Sy" userId="S::agsy@cpp.edu::39c01c50-c365-40d4-bf5f-9337267c5742" providerId="AD" clId="Web-{9C9D68A0-44EF-AE1A-2767-1CAAF8C00CB7}" dt="2024-07-03T20:08:39.204" v="187"/>
        <pc:sldMkLst>
          <pc:docMk/>
          <pc:sldMk cId="3170792750" sldId="374"/>
        </pc:sldMkLst>
        <pc:graphicFrameChg chg="mod">
          <ac:chgData name="Andre G. Sy" userId="S::agsy@cpp.edu::39c01c50-c365-40d4-bf5f-9337267c5742" providerId="AD" clId="Web-{9C9D68A0-44EF-AE1A-2767-1CAAF8C00CB7}" dt="2024-07-03T20:08:39.204" v="187"/>
          <ac:graphicFrameMkLst>
            <pc:docMk/>
            <pc:sldMk cId="3170792750" sldId="374"/>
            <ac:graphicFrameMk id="9" creationId="{82FA087A-1316-7599-BD4B-C198E8E4B93B}"/>
          </ac:graphicFrameMkLst>
        </pc:graphicFrameChg>
        <pc:graphicFrameChg chg="mod">
          <ac:chgData name="Andre G. Sy" userId="S::agsy@cpp.edu::39c01c50-c365-40d4-bf5f-9337267c5742" providerId="AD" clId="Web-{9C9D68A0-44EF-AE1A-2767-1CAAF8C00CB7}" dt="2024-07-03T20:08:03.639" v="179"/>
          <ac:graphicFrameMkLst>
            <pc:docMk/>
            <pc:sldMk cId="3170792750" sldId="374"/>
            <ac:graphicFrameMk id="10" creationId="{A03EC71A-1A38-0986-4617-EDE3D29250DD}"/>
          </ac:graphicFrameMkLst>
        </pc:graphicFrameChg>
      </pc:sldChg>
      <pc:sldChg chg="addSp modSp">
        <pc:chgData name="Andre G. Sy" userId="S::agsy@cpp.edu::39c01c50-c365-40d4-bf5f-9337267c5742" providerId="AD" clId="Web-{9C9D68A0-44EF-AE1A-2767-1CAAF8C00CB7}" dt="2024-07-03T21:05:58.671" v="242"/>
        <pc:sldMkLst>
          <pc:docMk/>
          <pc:sldMk cId="2701296656" sldId="375"/>
        </pc:sldMkLst>
        <pc:spChg chg="add mod">
          <ac:chgData name="Andre G. Sy" userId="S::agsy@cpp.edu::39c01c50-c365-40d4-bf5f-9337267c5742" providerId="AD" clId="Web-{9C9D68A0-44EF-AE1A-2767-1CAAF8C00CB7}" dt="2024-07-03T20:10:53.073" v="238" actId="20577"/>
          <ac:spMkLst>
            <pc:docMk/>
            <pc:sldMk cId="2701296656" sldId="375"/>
            <ac:spMk id="2" creationId="{83471FE8-325C-FBF4-0337-870FE8F30F3A}"/>
          </ac:spMkLst>
        </pc:spChg>
        <pc:picChg chg="mod">
          <ac:chgData name="Andre G. Sy" userId="S::agsy@cpp.edu::39c01c50-c365-40d4-bf5f-9337267c5742" providerId="AD" clId="Web-{9C9D68A0-44EF-AE1A-2767-1CAAF8C00CB7}" dt="2024-07-03T21:05:46.545" v="241"/>
          <ac:picMkLst>
            <pc:docMk/>
            <pc:sldMk cId="2701296656" sldId="375"/>
            <ac:picMk id="5" creationId="{9D3DECC5-4C6E-AA45-FB4D-DB6AFD11C347}"/>
          </ac:picMkLst>
        </pc:picChg>
        <pc:picChg chg="mod">
          <ac:chgData name="Andre G. Sy" userId="S::agsy@cpp.edu::39c01c50-c365-40d4-bf5f-9337267c5742" providerId="AD" clId="Web-{9C9D68A0-44EF-AE1A-2767-1CAAF8C00CB7}" dt="2024-07-03T21:05:58.671" v="242"/>
          <ac:picMkLst>
            <pc:docMk/>
            <pc:sldMk cId="2701296656" sldId="375"/>
            <ac:picMk id="6" creationId="{2F981215-03B5-6181-319A-2A7741303F3C}"/>
          </ac:picMkLst>
        </pc:picChg>
      </pc:sldChg>
      <pc:sldChg chg="modSp">
        <pc:chgData name="Andre G. Sy" userId="S::agsy@cpp.edu::39c01c50-c365-40d4-bf5f-9337267c5742" providerId="AD" clId="Web-{9C9D68A0-44EF-AE1A-2767-1CAAF8C00CB7}" dt="2024-07-03T18:35:33.492" v="17"/>
        <pc:sldMkLst>
          <pc:docMk/>
          <pc:sldMk cId="1543308031" sldId="376"/>
        </pc:sldMkLst>
        <pc:picChg chg="mod">
          <ac:chgData name="Andre G. Sy" userId="S::agsy@cpp.edu::39c01c50-c365-40d4-bf5f-9337267c5742" providerId="AD" clId="Web-{9C9D68A0-44EF-AE1A-2767-1CAAF8C00CB7}" dt="2024-07-03T18:35:33.492" v="17"/>
          <ac:picMkLst>
            <pc:docMk/>
            <pc:sldMk cId="1543308031" sldId="376"/>
            <ac:picMk id="7" creationId="{1B98ADE8-4DE3-6EC3-0E0A-FC2FD2287849}"/>
          </ac:picMkLst>
        </pc:picChg>
      </pc:sldChg>
      <pc:sldChg chg="modSp">
        <pc:chgData name="Andre G. Sy" userId="S::agsy@cpp.edu::39c01c50-c365-40d4-bf5f-9337267c5742" providerId="AD" clId="Web-{9C9D68A0-44EF-AE1A-2767-1CAAF8C00CB7}" dt="2024-07-03T20:10:07.226" v="232"/>
        <pc:sldMkLst>
          <pc:docMk/>
          <pc:sldMk cId="1693713499" sldId="378"/>
        </pc:sldMkLst>
        <pc:graphicFrameChg chg="mod">
          <ac:chgData name="Andre G. Sy" userId="S::agsy@cpp.edu::39c01c50-c365-40d4-bf5f-9337267c5742" providerId="AD" clId="Web-{9C9D68A0-44EF-AE1A-2767-1CAAF8C00CB7}" dt="2024-07-03T20:10:07.226" v="232"/>
          <ac:graphicFrameMkLst>
            <pc:docMk/>
            <pc:sldMk cId="1693713499" sldId="378"/>
            <ac:graphicFrameMk id="8" creationId="{FF46D03A-ED1D-B90E-19C4-3B01D7D6BA8E}"/>
          </ac:graphicFrameMkLst>
        </pc:graphicFrameChg>
      </pc:sldChg>
      <pc:sldChg chg="modSp">
        <pc:chgData name="Andre G. Sy" userId="S::agsy@cpp.edu::39c01c50-c365-40d4-bf5f-9337267c5742" providerId="AD" clId="Web-{9C9D68A0-44EF-AE1A-2767-1CAAF8C00CB7}" dt="2024-07-03T20:10:23.696" v="233"/>
        <pc:sldMkLst>
          <pc:docMk/>
          <pc:sldMk cId="1799949737" sldId="384"/>
        </pc:sldMkLst>
        <pc:graphicFrameChg chg="mod">
          <ac:chgData name="Andre G. Sy" userId="S::agsy@cpp.edu::39c01c50-c365-40d4-bf5f-9337267c5742" providerId="AD" clId="Web-{9C9D68A0-44EF-AE1A-2767-1CAAF8C00CB7}" dt="2024-07-03T20:10:23.696" v="233"/>
          <ac:graphicFrameMkLst>
            <pc:docMk/>
            <pc:sldMk cId="1799949737" sldId="384"/>
            <ac:graphicFrameMk id="8" creationId="{FF46D03A-ED1D-B90E-19C4-3B01D7D6BA8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1-5 minutes</c:v>
                </c:pt>
              </c:strCache>
            </c:strRef>
          </c:tx>
          <c:spPr>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dPt>
            <c:idx val="0"/>
            <c:bubble3D val="0"/>
            <c:spPr>
              <a:solidFill>
                <a:srgbClr val="CC6633"/>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2-449A-45D2-BA2C-E586940FCDEF}"/>
              </c:ext>
            </c:extLst>
          </c:dPt>
          <c:dPt>
            <c:idx val="1"/>
            <c:bubble3D val="0"/>
            <c:spPr>
              <a:solidFill>
                <a:schemeClr val="bg1">
                  <a:lumMod val="95000"/>
                </a:schemeClr>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449A-45D2-BA2C-E586940FCDEF}"/>
              </c:ext>
            </c:extLst>
          </c:dPt>
          <c:dPt>
            <c:idx val="2"/>
            <c:bubble3D val="0"/>
            <c:spPr>
              <a:solidFill>
                <a:schemeClr val="accent3"/>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5-9D7B-4F1B-BDC0-CD74C6A32FCD}"/>
              </c:ext>
            </c:extLst>
          </c:dPt>
          <c:dLbls>
            <c:dLbl>
              <c:idx val="0"/>
              <c:layout>
                <c:manualLayout>
                  <c:x val="-0.23118748304474768"/>
                  <c:y val="0.19420653108368988"/>
                </c:manualLayout>
              </c:layout>
              <c:tx>
                <c:rich>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r>
                      <a:rPr lang="en-US" dirty="0"/>
                      <a:t>24%</a:t>
                    </a:r>
                  </a:p>
                </c:rich>
              </c:tx>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43164544400691035"/>
                      <c:h val="0.30384374633127331"/>
                    </c:manualLayout>
                  </c15:layout>
                  <c15:showDataLabelsRange val="0"/>
                </c:ext>
                <c:ext xmlns:c16="http://schemas.microsoft.com/office/drawing/2014/chart" uri="{C3380CC4-5D6E-409C-BE32-E72D297353CC}">
                  <c16:uniqueId val="{00000002-449A-45D2-BA2C-E586940FCDEF}"/>
                </c:ext>
              </c:extLst>
            </c:dLbl>
            <c:dLbl>
              <c:idx val="1"/>
              <c:delete val="1"/>
              <c:extLst>
                <c:ext xmlns:c15="http://schemas.microsoft.com/office/drawing/2012/chart" uri="{CE6537A1-D6FC-4f65-9D91-7224C49458BB}"/>
                <c:ext xmlns:c16="http://schemas.microsoft.com/office/drawing/2014/chart" uri="{C3380CC4-5D6E-409C-BE32-E72D297353CC}">
                  <c16:uniqueId val="{00000001-449A-45D2-BA2C-E586940FCDE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2"/>
                <c:pt idx="0">
                  <c:v>1st Qtr</c:v>
                </c:pt>
                <c:pt idx="1">
                  <c:v>2nd Qtr</c:v>
                </c:pt>
              </c:strCache>
            </c:strRef>
          </c:cat>
          <c:val>
            <c:numRef>
              <c:f>Sheet1!$B$2:$B$4</c:f>
              <c:numCache>
                <c:formatCode>General</c:formatCode>
                <c:ptCount val="3"/>
                <c:pt idx="0">
                  <c:v>24</c:v>
                </c:pt>
                <c:pt idx="1">
                  <c:v>76</c:v>
                </c:pt>
              </c:numCache>
            </c:numRef>
          </c:val>
          <c:extLst>
            <c:ext xmlns:c16="http://schemas.microsoft.com/office/drawing/2014/chart" uri="{C3380CC4-5D6E-409C-BE32-E72D297353CC}">
              <c16:uniqueId val="{00000000-449A-45D2-BA2C-E586940FCDEF}"/>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0.58799999999999997</c:v>
                </c:pt>
              </c:numCache>
            </c:numRef>
          </c:val>
          <c:extLst>
            <c:ext xmlns:c16="http://schemas.microsoft.com/office/drawing/2014/chart" uri="{C3380CC4-5D6E-409C-BE32-E72D297353CC}">
              <c16:uniqueId val="{00000000-F3BA-4061-BC94-A7DC3D151E5B}"/>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5.8999999999999997E-2</c:v>
                </c:pt>
              </c:numCache>
            </c:numRef>
          </c:val>
          <c:extLst>
            <c:ext xmlns:c16="http://schemas.microsoft.com/office/drawing/2014/chart" uri="{C3380CC4-5D6E-409C-BE32-E72D297353CC}">
              <c16:uniqueId val="{00000001-F3BA-4061-BC94-A7DC3D151E5B}"/>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0.35299999999999998</c:v>
                </c:pt>
              </c:numCache>
            </c:numRef>
          </c:val>
          <c:extLst>
            <c:ext xmlns:c16="http://schemas.microsoft.com/office/drawing/2014/chart" uri="{C3380CC4-5D6E-409C-BE32-E72D297353CC}">
              <c16:uniqueId val="{00000002-F3BA-4061-BC94-A7DC3D151E5B}"/>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0.58799999999999997</c:v>
                </c:pt>
              </c:numCache>
            </c:numRef>
          </c:val>
          <c:extLst>
            <c:ext xmlns:c16="http://schemas.microsoft.com/office/drawing/2014/chart" uri="{C3380CC4-5D6E-409C-BE32-E72D297353CC}">
              <c16:uniqueId val="{00000000-F3BA-4061-BC94-A7DC3D151E5B}"/>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0.17599999999999999</c:v>
                </c:pt>
              </c:numCache>
            </c:numRef>
          </c:val>
          <c:extLst>
            <c:ext xmlns:c16="http://schemas.microsoft.com/office/drawing/2014/chart" uri="{C3380CC4-5D6E-409C-BE32-E72D297353CC}">
              <c16:uniqueId val="{00000001-F3BA-4061-BC94-A7DC3D151E5B}"/>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0.23499999999999999</c:v>
                </c:pt>
              </c:numCache>
            </c:numRef>
          </c:val>
          <c:extLst>
            <c:ext xmlns:c16="http://schemas.microsoft.com/office/drawing/2014/chart" uri="{C3380CC4-5D6E-409C-BE32-E72D297353CC}">
              <c16:uniqueId val="{00000002-F3BA-4061-BC94-A7DC3D151E5B}"/>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0.70599999999999996</c:v>
                </c:pt>
              </c:numCache>
            </c:numRef>
          </c:val>
          <c:extLst>
            <c:ext xmlns:c16="http://schemas.microsoft.com/office/drawing/2014/chart" uri="{C3380CC4-5D6E-409C-BE32-E72D297353CC}">
              <c16:uniqueId val="{00000000-F3BA-4061-BC94-A7DC3D151E5B}"/>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0.11799999999999999</c:v>
                </c:pt>
              </c:numCache>
            </c:numRef>
          </c:val>
          <c:extLst>
            <c:ext xmlns:c16="http://schemas.microsoft.com/office/drawing/2014/chart" uri="{C3380CC4-5D6E-409C-BE32-E72D297353CC}">
              <c16:uniqueId val="{00000001-F3BA-4061-BC94-A7DC3D151E5B}"/>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0.17599999999999999</c:v>
                </c:pt>
              </c:numCache>
            </c:numRef>
          </c:val>
          <c:extLst>
            <c:ext xmlns:c16="http://schemas.microsoft.com/office/drawing/2014/chart" uri="{C3380CC4-5D6E-409C-BE32-E72D297353CC}">
              <c16:uniqueId val="{00000002-F3BA-4061-BC94-A7DC3D151E5B}"/>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0.47099999999999997</c:v>
                </c:pt>
              </c:numCache>
            </c:numRef>
          </c:val>
          <c:extLst>
            <c:ext xmlns:c16="http://schemas.microsoft.com/office/drawing/2014/chart" uri="{C3380CC4-5D6E-409C-BE32-E72D297353CC}">
              <c16:uniqueId val="{00000000-F3BA-4061-BC94-A7DC3D151E5B}"/>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0.11799999999999999</c:v>
                </c:pt>
              </c:numCache>
            </c:numRef>
          </c:val>
          <c:extLst>
            <c:ext xmlns:c16="http://schemas.microsoft.com/office/drawing/2014/chart" uri="{C3380CC4-5D6E-409C-BE32-E72D297353CC}">
              <c16:uniqueId val="{00000001-F3BA-4061-BC94-A7DC3D151E5B}"/>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0.35299999999999998</c:v>
                </c:pt>
              </c:numCache>
            </c:numRef>
          </c:val>
          <c:extLst>
            <c:ext xmlns:c16="http://schemas.microsoft.com/office/drawing/2014/chart" uri="{C3380CC4-5D6E-409C-BE32-E72D297353CC}">
              <c16:uniqueId val="{00000002-F3BA-4061-BC94-A7DC3D151E5B}"/>
            </c:ext>
          </c:extLst>
        </c:ser>
        <c:ser>
          <c:idx val="3"/>
          <c:order val="3"/>
          <c:tx>
            <c:strRef>
              <c:f>Sheet1!$E$1</c:f>
              <c:strCache>
                <c:ptCount val="1"/>
                <c:pt idx="0">
                  <c:v>n/a</c:v>
                </c:pt>
              </c:strCache>
            </c:strRef>
          </c:tx>
          <c:spPr>
            <a:gradFill>
              <a:gsLst>
                <a:gs pos="0">
                  <a:schemeClr val="bg2">
                    <a:lumMod val="75000"/>
                    <a:alpha val="74000"/>
                  </a:schemeClr>
                </a:gs>
                <a:gs pos="74000">
                  <a:schemeClr val="bg2">
                    <a:lumMod val="75000"/>
                  </a:schemeClr>
                </a:gs>
              </a:gsLst>
              <a:lin ang="0" scaled="0"/>
            </a:gradFill>
            <a:ln>
              <a:noFill/>
            </a:ln>
            <a:effectLst/>
          </c:spPr>
          <c:invertIfNegative val="0"/>
          <c:dPt>
            <c:idx val="0"/>
            <c:invertIfNegative val="0"/>
            <c:bubble3D val="0"/>
            <c:spPr>
              <a:gradFill>
                <a:gsLst>
                  <a:gs pos="0">
                    <a:schemeClr val="bg2">
                      <a:lumMod val="75000"/>
                      <a:alpha val="74000"/>
                    </a:schemeClr>
                  </a:gs>
                  <a:gs pos="74000">
                    <a:schemeClr val="bg2">
                      <a:lumMod val="75000"/>
                    </a:schemeClr>
                  </a:gs>
                </a:gsLst>
                <a:lin ang="0" scaled="0"/>
              </a:gradFill>
              <a:ln>
                <a:noFill/>
              </a:ln>
              <a:effectLst/>
            </c:spPr>
            <c:extLst>
              <c:ext xmlns:c16="http://schemas.microsoft.com/office/drawing/2014/chart" uri="{C3380CC4-5D6E-409C-BE32-E72D297353CC}">
                <c16:uniqueId val="{00000000-4A8E-4E86-8960-CF17319140D4}"/>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Sheet1!$E$2</c:f>
              <c:numCache>
                <c:formatCode>0%</c:formatCode>
                <c:ptCount val="1"/>
                <c:pt idx="0">
                  <c:v>5.8999999999999997E-2</c:v>
                </c:pt>
              </c:numCache>
            </c:numRef>
          </c:val>
          <c:extLst>
            <c:ext xmlns:c16="http://schemas.microsoft.com/office/drawing/2014/chart" uri="{C3380CC4-5D6E-409C-BE32-E72D297353CC}">
              <c16:uniqueId val="{00000004-F3BA-4061-BC94-A7DC3D151E5B}"/>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0.47099999999999997</c:v>
                </c:pt>
              </c:numCache>
            </c:numRef>
          </c:val>
          <c:extLst>
            <c:ext xmlns:c16="http://schemas.microsoft.com/office/drawing/2014/chart" uri="{C3380CC4-5D6E-409C-BE32-E72D297353CC}">
              <c16:uniqueId val="{00000000-F3BA-4061-BC94-A7DC3D151E5B}"/>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0.11799999999999999</c:v>
                </c:pt>
              </c:numCache>
            </c:numRef>
          </c:val>
          <c:extLst>
            <c:ext xmlns:c16="http://schemas.microsoft.com/office/drawing/2014/chart" uri="{C3380CC4-5D6E-409C-BE32-E72D297353CC}">
              <c16:uniqueId val="{00000001-F3BA-4061-BC94-A7DC3D151E5B}"/>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0.35299999999999998</c:v>
                </c:pt>
              </c:numCache>
            </c:numRef>
          </c:val>
          <c:extLst>
            <c:ext xmlns:c16="http://schemas.microsoft.com/office/drawing/2014/chart" uri="{C3380CC4-5D6E-409C-BE32-E72D297353CC}">
              <c16:uniqueId val="{00000002-F3BA-4061-BC94-A7DC3D151E5B}"/>
            </c:ext>
          </c:extLst>
        </c:ser>
        <c:ser>
          <c:idx val="3"/>
          <c:order val="3"/>
          <c:tx>
            <c:strRef>
              <c:f>Sheet1!$E$1</c:f>
              <c:strCache>
                <c:ptCount val="1"/>
                <c:pt idx="0">
                  <c:v>n/a</c:v>
                </c:pt>
              </c:strCache>
            </c:strRef>
          </c:tx>
          <c:spPr>
            <a:gradFill>
              <a:gsLst>
                <a:gs pos="0">
                  <a:schemeClr val="bg2">
                    <a:lumMod val="75000"/>
                    <a:alpha val="74000"/>
                  </a:schemeClr>
                </a:gs>
                <a:gs pos="74000">
                  <a:schemeClr val="bg2">
                    <a:lumMod val="75000"/>
                  </a:schemeClr>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Sheet1!$E$2</c:f>
              <c:numCache>
                <c:formatCode>0%</c:formatCode>
                <c:ptCount val="1"/>
                <c:pt idx="0">
                  <c:v>5.8999999999999997E-2</c:v>
                </c:pt>
              </c:numCache>
            </c:numRef>
          </c:val>
          <c:extLst>
            <c:ext xmlns:c16="http://schemas.microsoft.com/office/drawing/2014/chart" uri="{C3380CC4-5D6E-409C-BE32-E72D297353CC}">
              <c16:uniqueId val="{00000000-6749-434E-8A62-D2D653CAB935}"/>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0.64700000000000002</c:v>
                </c:pt>
              </c:numCache>
            </c:numRef>
          </c:val>
          <c:extLst>
            <c:ext xmlns:c16="http://schemas.microsoft.com/office/drawing/2014/chart" uri="{C3380CC4-5D6E-409C-BE32-E72D297353CC}">
              <c16:uniqueId val="{00000000-68B6-4A38-89C8-857F20A2E49D}"/>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numCache>
            </c:numRef>
          </c:val>
          <c:extLst>
            <c:ext xmlns:c16="http://schemas.microsoft.com/office/drawing/2014/chart" uri="{C3380CC4-5D6E-409C-BE32-E72D297353CC}">
              <c16:uniqueId val="{00000001-68B6-4A38-89C8-857F20A2E49D}"/>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0.35299999999999998</c:v>
                </c:pt>
              </c:numCache>
            </c:numRef>
          </c:val>
          <c:extLst>
            <c:ext xmlns:c16="http://schemas.microsoft.com/office/drawing/2014/chart" uri="{C3380CC4-5D6E-409C-BE32-E72D297353CC}">
              <c16:uniqueId val="{00000002-68B6-4A38-89C8-857F20A2E49D}"/>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pre-test</c:v>
                </c:pt>
              </c:strCache>
            </c:strRef>
          </c:tx>
          <c:spPr>
            <a:gradFill>
              <a:gsLst>
                <a:gs pos="0">
                  <a:srgbClr val="01426A">
                    <a:alpha val="64706"/>
                  </a:srgbClr>
                </a:gs>
                <a:gs pos="94000">
                  <a:srgbClr val="01426A"/>
                </a:gs>
              </a:gsLst>
              <a:lin ang="162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1426A"/>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Sheet1!$B$1:$K$1</c:f>
              <c:strCache>
                <c:ptCount val="10"/>
                <c:pt idx="0">
                  <c:v>10%</c:v>
                </c:pt>
                <c:pt idx="1">
                  <c:v>20%</c:v>
                </c:pt>
                <c:pt idx="2">
                  <c:v>30%</c:v>
                </c:pt>
                <c:pt idx="3">
                  <c:v>40%</c:v>
                </c:pt>
                <c:pt idx="4">
                  <c:v>50%</c:v>
                </c:pt>
                <c:pt idx="5">
                  <c:v>60%</c:v>
                </c:pt>
                <c:pt idx="6">
                  <c:v>70%</c:v>
                </c:pt>
                <c:pt idx="7">
                  <c:v>80%</c:v>
                </c:pt>
                <c:pt idx="8">
                  <c:v>90%</c:v>
                </c:pt>
                <c:pt idx="9">
                  <c:v>100%</c:v>
                </c:pt>
              </c:strCache>
            </c:strRef>
          </c:cat>
          <c:val>
            <c:numRef>
              <c:f>Sheet1!$B$2:$K$2</c:f>
              <c:numCache>
                <c:formatCode>General</c:formatCode>
                <c:ptCount val="10"/>
                <c:pt idx="5" formatCode="0%">
                  <c:v>0.16</c:v>
                </c:pt>
                <c:pt idx="7" formatCode="0%">
                  <c:v>0.84</c:v>
                </c:pt>
              </c:numCache>
            </c:numRef>
          </c:val>
          <c:extLst>
            <c:ext xmlns:c16="http://schemas.microsoft.com/office/drawing/2014/chart" uri="{C3380CC4-5D6E-409C-BE32-E72D297353CC}">
              <c16:uniqueId val="{00000000-5D87-4922-A8A5-4D81964CFEA3}"/>
            </c:ext>
          </c:extLst>
        </c:ser>
        <c:ser>
          <c:idx val="1"/>
          <c:order val="1"/>
          <c:tx>
            <c:strRef>
              <c:f>Sheet1!$A$3</c:f>
              <c:strCache>
                <c:ptCount val="1"/>
                <c:pt idx="0">
                  <c:v>post-test</c:v>
                </c:pt>
              </c:strCache>
            </c:strRef>
          </c:tx>
          <c:spPr>
            <a:gradFill>
              <a:gsLst>
                <a:gs pos="0">
                  <a:srgbClr val="338C44">
                    <a:alpha val="65000"/>
                  </a:srgbClr>
                </a:gs>
                <a:gs pos="94000">
                  <a:srgbClr val="338C44"/>
                </a:gs>
              </a:gsLst>
              <a:lin ang="162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ln>
                      <a:noFill/>
                    </a:ln>
                    <a:solidFill>
                      <a:srgbClr val="338C4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Sheet1!$B$1:$K$1</c:f>
              <c:strCache>
                <c:ptCount val="10"/>
                <c:pt idx="0">
                  <c:v>10%</c:v>
                </c:pt>
                <c:pt idx="1">
                  <c:v>20%</c:v>
                </c:pt>
                <c:pt idx="2">
                  <c:v>30%</c:v>
                </c:pt>
                <c:pt idx="3">
                  <c:v>40%</c:v>
                </c:pt>
                <c:pt idx="4">
                  <c:v>50%</c:v>
                </c:pt>
                <c:pt idx="5">
                  <c:v>60%</c:v>
                </c:pt>
                <c:pt idx="6">
                  <c:v>70%</c:v>
                </c:pt>
                <c:pt idx="7">
                  <c:v>80%</c:v>
                </c:pt>
                <c:pt idx="8">
                  <c:v>90%</c:v>
                </c:pt>
                <c:pt idx="9">
                  <c:v>100%</c:v>
                </c:pt>
              </c:strCache>
            </c:strRef>
          </c:cat>
          <c:val>
            <c:numRef>
              <c:f>Sheet1!$B$3:$K$3</c:f>
              <c:numCache>
                <c:formatCode>General</c:formatCode>
                <c:ptCount val="10"/>
                <c:pt idx="2" formatCode="0%">
                  <c:v>0.04</c:v>
                </c:pt>
                <c:pt idx="4" formatCode="0%">
                  <c:v>0.04</c:v>
                </c:pt>
                <c:pt idx="5" formatCode="0%">
                  <c:v>0.04</c:v>
                </c:pt>
                <c:pt idx="7" formatCode="0%">
                  <c:v>0.04</c:v>
                </c:pt>
                <c:pt idx="9" formatCode="0%">
                  <c:v>0.84</c:v>
                </c:pt>
              </c:numCache>
            </c:numRef>
          </c:val>
          <c:extLst>
            <c:ext xmlns:c16="http://schemas.microsoft.com/office/drawing/2014/chart" uri="{C3380CC4-5D6E-409C-BE32-E72D297353CC}">
              <c16:uniqueId val="{00000001-5D87-4922-A8A5-4D81964CFEA3}"/>
            </c:ext>
          </c:extLst>
        </c:ser>
        <c:dLbls>
          <c:showLegendKey val="0"/>
          <c:showVal val="0"/>
          <c:showCatName val="0"/>
          <c:showSerName val="0"/>
          <c:showPercent val="0"/>
          <c:showBubbleSize val="0"/>
        </c:dLbls>
        <c:gapWidth val="75"/>
        <c:axId val="1355163472"/>
        <c:axId val="997490175"/>
      </c:barChart>
      <c:catAx>
        <c:axId val="135516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1" u="none" strike="noStrike" kern="1200" cap="none" spc="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1" u="none" strike="noStrike" kern="1200" baseline="0">
                <a:solidFill>
                  <a:schemeClr val="tx1">
                    <a:lumMod val="65000"/>
                    <a:lumOff val="35000"/>
                  </a:schemeClr>
                </a:solidFill>
                <a:latin typeface="+mn-lt"/>
                <a:ea typeface="+mn-ea"/>
                <a:cs typeface="+mn-cs"/>
              </a:defRPr>
            </a:pPr>
            <a:endParaRPr lang="en-US"/>
          </a:p>
        </c:txPr>
        <c:crossAx val="135516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Sheet1!$A$2</c:f>
              <c:strCache>
                <c:ptCount val="1"/>
                <c:pt idx="0">
                  <c:v>pre-test</c:v>
                </c:pt>
              </c:strCache>
            </c:strRef>
          </c:tx>
          <c:spPr>
            <a:gradFill>
              <a:gsLst>
                <a:gs pos="0">
                  <a:srgbClr val="01426A">
                    <a:alpha val="64706"/>
                  </a:srgbClr>
                </a:gs>
                <a:gs pos="94000">
                  <a:srgbClr val="01426A"/>
                </a:gs>
              </a:gsLst>
              <a:lin ang="16200000" scaled="0"/>
            </a:gradFill>
            <a:ln>
              <a:noFill/>
            </a:ln>
            <a:effectLst/>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E81A-824B-AF44-D73CDFFA6FEE}"/>
                </c:ext>
              </c:extLst>
            </c:dLbl>
            <c:dLbl>
              <c:idx val="1"/>
              <c:delete val="1"/>
              <c:extLst>
                <c:ext xmlns:c15="http://schemas.microsoft.com/office/drawing/2012/chart" uri="{CE6537A1-D6FC-4f65-9D91-7224C49458BB}"/>
                <c:ext xmlns:c16="http://schemas.microsoft.com/office/drawing/2014/chart" uri="{C3380CC4-5D6E-409C-BE32-E72D297353CC}">
                  <c16:uniqueId val="{00000003-E81A-824B-AF44-D73CDFFA6FEE}"/>
                </c:ext>
              </c:extLst>
            </c:dLbl>
            <c:dLbl>
              <c:idx val="2"/>
              <c:delete val="1"/>
              <c:extLst>
                <c:ext xmlns:c15="http://schemas.microsoft.com/office/drawing/2012/chart" uri="{CE6537A1-D6FC-4f65-9D91-7224C49458BB}"/>
                <c:ext xmlns:c16="http://schemas.microsoft.com/office/drawing/2014/chart" uri="{C3380CC4-5D6E-409C-BE32-E72D297353CC}">
                  <c16:uniqueId val="{00000004-E81A-824B-AF44-D73CDFFA6FEE}"/>
                </c:ext>
              </c:extLst>
            </c:dLbl>
            <c:dLbl>
              <c:idx val="3"/>
              <c:delete val="1"/>
              <c:extLst>
                <c:ext xmlns:c15="http://schemas.microsoft.com/office/drawing/2012/chart" uri="{CE6537A1-D6FC-4f65-9D91-7224C49458BB}"/>
                <c:ext xmlns:c16="http://schemas.microsoft.com/office/drawing/2014/chart" uri="{C3380CC4-5D6E-409C-BE32-E72D297353CC}">
                  <c16:uniqueId val="{00000005-E81A-824B-AF44-D73CDFFA6FEE}"/>
                </c:ext>
              </c:extLst>
            </c:dLbl>
            <c:dLbl>
              <c:idx val="4"/>
              <c:delete val="1"/>
              <c:extLst>
                <c:ext xmlns:c15="http://schemas.microsoft.com/office/drawing/2012/chart" uri="{CE6537A1-D6FC-4f65-9D91-7224C49458BB}"/>
                <c:ext xmlns:c16="http://schemas.microsoft.com/office/drawing/2014/chart" uri="{C3380CC4-5D6E-409C-BE32-E72D297353CC}">
                  <c16:uniqueId val="{00000006-E81A-824B-AF44-D73CDFFA6FEE}"/>
                </c:ext>
              </c:extLst>
            </c:dLbl>
            <c:dLbl>
              <c:idx val="5"/>
              <c:layout>
                <c:manualLayout>
                  <c:x val="1.2921984181862448E-3"/>
                  <c:y val="1.2331405054371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5E-7046-AEA0-96D7DEDCBF55}"/>
                </c:ext>
              </c:extLst>
            </c:dLbl>
            <c:dLbl>
              <c:idx val="6"/>
              <c:delete val="1"/>
              <c:extLst>
                <c:ext xmlns:c15="http://schemas.microsoft.com/office/drawing/2012/chart" uri="{CE6537A1-D6FC-4f65-9D91-7224C49458BB}"/>
                <c:ext xmlns:c16="http://schemas.microsoft.com/office/drawing/2014/chart" uri="{C3380CC4-5D6E-409C-BE32-E72D297353CC}">
                  <c16:uniqueId val="{00000007-E81A-824B-AF44-D73CDFFA6FEE}"/>
                </c:ext>
              </c:extLst>
            </c:dLbl>
            <c:dLbl>
              <c:idx val="8"/>
              <c:delete val="1"/>
              <c:extLst>
                <c:ext xmlns:c15="http://schemas.microsoft.com/office/drawing/2012/chart" uri="{CE6537A1-D6FC-4f65-9D91-7224C49458BB}"/>
                <c:ext xmlns:c16="http://schemas.microsoft.com/office/drawing/2014/chart" uri="{C3380CC4-5D6E-409C-BE32-E72D297353CC}">
                  <c16:uniqueId val="{0000000A-E81A-824B-AF44-D73CDFFA6FEE}"/>
                </c:ext>
              </c:extLst>
            </c:dLbl>
            <c:dLbl>
              <c:idx val="9"/>
              <c:delete val="1"/>
              <c:extLst>
                <c:ext xmlns:c15="http://schemas.microsoft.com/office/drawing/2012/chart" uri="{CE6537A1-D6FC-4f65-9D91-7224C49458BB}"/>
                <c:ext xmlns:c16="http://schemas.microsoft.com/office/drawing/2014/chart" uri="{C3380CC4-5D6E-409C-BE32-E72D297353CC}">
                  <c16:uniqueId val="{0000000B-E81A-824B-AF44-D73CDFFA6FE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1426A"/>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Sheet1!$B$1:$K$1</c:f>
              <c:strCache>
                <c:ptCount val="10"/>
                <c:pt idx="0">
                  <c:v>10%</c:v>
                </c:pt>
                <c:pt idx="1">
                  <c:v>20%</c:v>
                </c:pt>
                <c:pt idx="2">
                  <c:v>30%</c:v>
                </c:pt>
                <c:pt idx="3">
                  <c:v>40%</c:v>
                </c:pt>
                <c:pt idx="4">
                  <c:v>50%</c:v>
                </c:pt>
                <c:pt idx="5">
                  <c:v>60%</c:v>
                </c:pt>
                <c:pt idx="6">
                  <c:v>70%</c:v>
                </c:pt>
                <c:pt idx="7">
                  <c:v>80%</c:v>
                </c:pt>
                <c:pt idx="8">
                  <c:v>90%</c:v>
                </c:pt>
                <c:pt idx="9">
                  <c:v>100%</c:v>
                </c:pt>
              </c:strCache>
            </c:strRef>
          </c:cat>
          <c:val>
            <c:numRef>
              <c:f>Sheet1!$B$2:$K$2</c:f>
              <c:numCache>
                <c:formatCode>General</c:formatCode>
                <c:ptCount val="10"/>
                <c:pt idx="5" formatCode="0%">
                  <c:v>0.16</c:v>
                </c:pt>
                <c:pt idx="7" formatCode="0%">
                  <c:v>0.84</c:v>
                </c:pt>
              </c:numCache>
            </c:numRef>
          </c:val>
          <c:extLst>
            <c:ext xmlns:c16="http://schemas.microsoft.com/office/drawing/2014/chart" uri="{C3380CC4-5D6E-409C-BE32-E72D297353CC}">
              <c16:uniqueId val="{00000000-5D87-4922-A8A5-4D81964CFEA3}"/>
            </c:ext>
          </c:extLst>
        </c:ser>
        <c:ser>
          <c:idx val="1"/>
          <c:order val="1"/>
          <c:tx>
            <c:strRef>
              <c:f>Sheet1!$A$3</c:f>
              <c:strCache>
                <c:ptCount val="1"/>
                <c:pt idx="0">
                  <c:v>post-test</c:v>
                </c:pt>
              </c:strCache>
            </c:strRef>
          </c:tx>
          <c:spPr>
            <a:gradFill>
              <a:gsLst>
                <a:gs pos="0">
                  <a:srgbClr val="338C44">
                    <a:alpha val="65000"/>
                  </a:srgbClr>
                </a:gs>
                <a:gs pos="94000">
                  <a:srgbClr val="338C44"/>
                </a:gs>
              </a:gsLst>
              <a:lin ang="16200000" scaled="0"/>
            </a:gradFill>
            <a:ln>
              <a:noFill/>
            </a:ln>
            <a:effectLst/>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81A-824B-AF44-D73CDFFA6FEE}"/>
                </c:ext>
              </c:extLst>
            </c:dLbl>
            <c:dLbl>
              <c:idx val="1"/>
              <c:delete val="1"/>
              <c:extLst>
                <c:ext xmlns:c15="http://schemas.microsoft.com/office/drawing/2012/chart" uri="{CE6537A1-D6FC-4f65-9D91-7224C49458BB}"/>
                <c:ext xmlns:c16="http://schemas.microsoft.com/office/drawing/2014/chart" uri="{C3380CC4-5D6E-409C-BE32-E72D297353CC}">
                  <c16:uniqueId val="{00000001-E81A-824B-AF44-D73CDFFA6FEE}"/>
                </c:ext>
              </c:extLst>
            </c:dLbl>
            <c:dLbl>
              <c:idx val="5"/>
              <c:layout>
                <c:manualLayout>
                  <c:x val="-2.584396836372679E-2"/>
                  <c:y val="-9.24855379077829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5E-7046-AEA0-96D7DEDCBF55}"/>
                </c:ext>
              </c:extLst>
            </c:dLbl>
            <c:dLbl>
              <c:idx val="6"/>
              <c:delete val="1"/>
              <c:extLst>
                <c:ext xmlns:c15="http://schemas.microsoft.com/office/drawing/2012/chart" uri="{CE6537A1-D6FC-4f65-9D91-7224C49458BB}"/>
                <c:ext xmlns:c16="http://schemas.microsoft.com/office/drawing/2014/chart" uri="{C3380CC4-5D6E-409C-BE32-E72D297353CC}">
                  <c16:uniqueId val="{00000008-E81A-824B-AF44-D73CDFFA6FEE}"/>
                </c:ext>
              </c:extLst>
            </c:dLbl>
            <c:dLbl>
              <c:idx val="7"/>
              <c:layout>
                <c:manualLayout>
                  <c:x val="-2.584396836372679E-2"/>
                  <c:y val="-9.24855379077829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5E-7046-AEA0-96D7DEDCBF55}"/>
                </c:ext>
              </c:extLst>
            </c:dLbl>
            <c:dLbl>
              <c:idx val="8"/>
              <c:delete val="1"/>
              <c:extLst>
                <c:ext xmlns:c15="http://schemas.microsoft.com/office/drawing/2012/chart" uri="{CE6537A1-D6FC-4f65-9D91-7224C49458BB}"/>
                <c:ext xmlns:c16="http://schemas.microsoft.com/office/drawing/2014/chart" uri="{C3380CC4-5D6E-409C-BE32-E72D297353CC}">
                  <c16:uniqueId val="{00000009-E81A-824B-AF44-D73CDFFA6FE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ln>
                      <a:noFill/>
                    </a:ln>
                    <a:solidFill>
                      <a:srgbClr val="338C4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Sheet1!$B$1:$K$1</c:f>
              <c:strCache>
                <c:ptCount val="10"/>
                <c:pt idx="0">
                  <c:v>10%</c:v>
                </c:pt>
                <c:pt idx="1">
                  <c:v>20%</c:v>
                </c:pt>
                <c:pt idx="2">
                  <c:v>30%</c:v>
                </c:pt>
                <c:pt idx="3">
                  <c:v>40%</c:v>
                </c:pt>
                <c:pt idx="4">
                  <c:v>50%</c:v>
                </c:pt>
                <c:pt idx="5">
                  <c:v>60%</c:v>
                </c:pt>
                <c:pt idx="6">
                  <c:v>70%</c:v>
                </c:pt>
                <c:pt idx="7">
                  <c:v>80%</c:v>
                </c:pt>
                <c:pt idx="8">
                  <c:v>90%</c:v>
                </c:pt>
                <c:pt idx="9">
                  <c:v>100%</c:v>
                </c:pt>
              </c:strCache>
            </c:strRef>
          </c:cat>
          <c:val>
            <c:numRef>
              <c:f>Sheet1!$B$3:$K$3</c:f>
              <c:numCache>
                <c:formatCode>General</c:formatCode>
                <c:ptCount val="10"/>
                <c:pt idx="2" formatCode="0%">
                  <c:v>0.04</c:v>
                </c:pt>
                <c:pt idx="4" formatCode="0%">
                  <c:v>0.04</c:v>
                </c:pt>
                <c:pt idx="5" formatCode="0%">
                  <c:v>0.04</c:v>
                </c:pt>
                <c:pt idx="7" formatCode="0%">
                  <c:v>0.04</c:v>
                </c:pt>
                <c:pt idx="9" formatCode="0%">
                  <c:v>0.84</c:v>
                </c:pt>
              </c:numCache>
            </c:numRef>
          </c:val>
          <c:extLst>
            <c:ext xmlns:c16="http://schemas.microsoft.com/office/drawing/2014/chart" uri="{C3380CC4-5D6E-409C-BE32-E72D297353CC}">
              <c16:uniqueId val="{00000001-5D87-4922-A8A5-4D81964CFEA3}"/>
            </c:ext>
          </c:extLst>
        </c:ser>
        <c:dLbls>
          <c:showLegendKey val="0"/>
          <c:showVal val="0"/>
          <c:showCatName val="0"/>
          <c:showSerName val="0"/>
          <c:showPercent val="0"/>
          <c:showBubbleSize val="0"/>
        </c:dLbls>
        <c:gapWidth val="150"/>
        <c:shape val="box"/>
        <c:axId val="1355163472"/>
        <c:axId val="997490175"/>
        <c:axId val="231080528"/>
      </c:bar3DChart>
      <c:catAx>
        <c:axId val="135516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1" u="none" strike="noStrike" kern="1200" cap="none" spc="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1" u="none" strike="noStrike" kern="1200" baseline="0">
                <a:solidFill>
                  <a:schemeClr val="tx1">
                    <a:lumMod val="65000"/>
                    <a:lumOff val="35000"/>
                  </a:schemeClr>
                </a:solidFill>
                <a:latin typeface="+mn-lt"/>
                <a:ea typeface="+mn-ea"/>
                <a:cs typeface="+mn-cs"/>
              </a:defRPr>
            </a:pPr>
            <a:endParaRPr lang="en-US"/>
          </a:p>
        </c:txPr>
        <c:crossAx val="1355163472"/>
        <c:crosses val="autoZero"/>
        <c:crossBetween val="between"/>
      </c:valAx>
      <c:serAx>
        <c:axId val="231080528"/>
        <c:scaling>
          <c:orientation val="maxMin"/>
        </c:scaling>
        <c:delete val="0"/>
        <c:axPos val="b"/>
        <c:majorGridlines>
          <c:spPr>
            <a:ln w="9525" cap="flat" cmpd="sng" algn="ctr">
              <a:solidFill>
                <a:schemeClr val="tx1">
                  <a:lumMod val="15000"/>
                  <a:lumOff val="85000"/>
                </a:schemeClr>
              </a:solidFill>
              <a:round/>
            </a:ln>
            <a:effectLst/>
          </c:spPr>
        </c:majorGridlines>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490175"/>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1-5 minutes</c:v>
                </c:pt>
              </c:strCache>
            </c:strRef>
          </c:tx>
          <c:spPr>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dPt>
            <c:idx val="0"/>
            <c:bubble3D val="0"/>
            <c:spPr>
              <a:solidFill>
                <a:srgbClr val="338C44"/>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2-449A-45D2-BA2C-E586940FCDEF}"/>
              </c:ext>
            </c:extLst>
          </c:dPt>
          <c:dPt>
            <c:idx val="1"/>
            <c:bubble3D val="0"/>
            <c:spPr>
              <a:solidFill>
                <a:schemeClr val="bg1">
                  <a:lumMod val="95000"/>
                </a:schemeClr>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449A-45D2-BA2C-E586940FCDEF}"/>
              </c:ext>
            </c:extLst>
          </c:dPt>
          <c:dPt>
            <c:idx val="2"/>
            <c:bubble3D val="0"/>
            <c:spPr>
              <a:solidFill>
                <a:schemeClr val="accent3"/>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5-9D7B-4F1B-BDC0-CD74C6A32FCD}"/>
              </c:ext>
            </c:extLst>
          </c:dPt>
          <c:dLbls>
            <c:dLbl>
              <c:idx val="0"/>
              <c:layout>
                <c:manualLayout>
                  <c:x val="-0.23118748304474768"/>
                  <c:y val="0.14740476577795952"/>
                </c:manualLayout>
              </c:layout>
              <c:tx>
                <c:rich>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fld id="{E3122AED-11E9-4A3C-B016-64F56B580A1A}" type="PERCENTAGE">
                      <a:rPr lang="en-US" sz="4400" b="0">
                        <a:solidFill>
                          <a:srgbClr val="49682C"/>
                        </a:solidFill>
                      </a:rPr>
                      <a:pPr>
                        <a:defRPr sz="4400" b="0">
                          <a:solidFill>
                            <a:srgbClr val="CC6633"/>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43164544400691035"/>
                      <c:h val="0.30384374633127331"/>
                    </c:manualLayout>
                  </c15:layout>
                  <c15:dlblFieldTable/>
                  <c15:showDataLabelsRange val="0"/>
                </c:ext>
                <c:ext xmlns:c16="http://schemas.microsoft.com/office/drawing/2014/chart" uri="{C3380CC4-5D6E-409C-BE32-E72D297353CC}">
                  <c16:uniqueId val="{00000002-449A-45D2-BA2C-E586940FCDEF}"/>
                </c:ext>
              </c:extLst>
            </c:dLbl>
            <c:dLbl>
              <c:idx val="1"/>
              <c:delete val="1"/>
              <c:extLst>
                <c:ext xmlns:c15="http://schemas.microsoft.com/office/drawing/2012/chart" uri="{CE6537A1-D6FC-4f65-9D91-7224C49458BB}"/>
                <c:ext xmlns:c16="http://schemas.microsoft.com/office/drawing/2014/chart" uri="{C3380CC4-5D6E-409C-BE32-E72D297353CC}">
                  <c16:uniqueId val="{00000001-449A-45D2-BA2C-E586940FCDE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2"/>
                <c:pt idx="0">
                  <c:v>1st Qtr</c:v>
                </c:pt>
                <c:pt idx="1">
                  <c:v>2nd Qtr</c:v>
                </c:pt>
              </c:strCache>
            </c:strRef>
          </c:cat>
          <c:val>
            <c:numRef>
              <c:f>Sheet1!$B$2:$B$4</c:f>
              <c:numCache>
                <c:formatCode>General</c:formatCode>
                <c:ptCount val="3"/>
                <c:pt idx="0">
                  <c:v>29</c:v>
                </c:pt>
                <c:pt idx="1">
                  <c:v>71</c:v>
                </c:pt>
              </c:numCache>
            </c:numRef>
          </c:val>
          <c:extLst>
            <c:ext xmlns:c16="http://schemas.microsoft.com/office/drawing/2014/chart" uri="{C3380CC4-5D6E-409C-BE32-E72D297353CC}">
              <c16:uniqueId val="{00000000-449A-45D2-BA2C-E586940FCDEF}"/>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1-5 minutes</c:v>
                </c:pt>
              </c:strCache>
            </c:strRef>
          </c:tx>
          <c:spPr>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dPt>
            <c:idx val="0"/>
            <c:bubble3D val="0"/>
            <c:spPr>
              <a:solidFill>
                <a:srgbClr val="338C44"/>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2-449A-45D2-BA2C-E586940FCDEF}"/>
              </c:ext>
            </c:extLst>
          </c:dPt>
          <c:dPt>
            <c:idx val="1"/>
            <c:bubble3D val="0"/>
            <c:spPr>
              <a:solidFill>
                <a:schemeClr val="bg1">
                  <a:lumMod val="95000"/>
                </a:schemeClr>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449A-45D2-BA2C-E586940FCDEF}"/>
              </c:ext>
            </c:extLst>
          </c:dPt>
          <c:dPt>
            <c:idx val="2"/>
            <c:bubble3D val="0"/>
            <c:spPr>
              <a:solidFill>
                <a:schemeClr val="accent3"/>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5-608D-4BAB-B221-722E4D6276BD}"/>
              </c:ext>
            </c:extLst>
          </c:dPt>
          <c:dLbls>
            <c:dLbl>
              <c:idx val="0"/>
              <c:layout>
                <c:manualLayout>
                  <c:x val="-0.23118748304474768"/>
                  <c:y val="0.14740476577795952"/>
                </c:manualLayout>
              </c:layout>
              <c:tx>
                <c:rich>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fld id="{695929FD-BE5A-48C5-AA8B-F58D35C69BBE}" type="PERCENTAGE">
                      <a:rPr lang="en-US" sz="4400" b="0">
                        <a:solidFill>
                          <a:srgbClr val="49682C"/>
                        </a:solidFill>
                      </a:rPr>
                      <a:pPr>
                        <a:defRPr sz="4400" b="0">
                          <a:solidFill>
                            <a:srgbClr val="CC6633"/>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rgbClr val="CC6633"/>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43164544400691035"/>
                      <c:h val="0.30384374633127331"/>
                    </c:manualLayout>
                  </c15:layout>
                  <c15:dlblFieldTable/>
                  <c15:showDataLabelsRange val="0"/>
                </c:ext>
                <c:ext xmlns:c16="http://schemas.microsoft.com/office/drawing/2014/chart" uri="{C3380CC4-5D6E-409C-BE32-E72D297353CC}">
                  <c16:uniqueId val="{00000002-449A-45D2-BA2C-E586940FCDEF}"/>
                </c:ext>
              </c:extLst>
            </c:dLbl>
            <c:dLbl>
              <c:idx val="1"/>
              <c:delete val="1"/>
              <c:extLst>
                <c:ext xmlns:c15="http://schemas.microsoft.com/office/drawing/2012/chart" uri="{CE6537A1-D6FC-4f65-9D91-7224C49458BB}"/>
                <c:ext xmlns:c16="http://schemas.microsoft.com/office/drawing/2014/chart" uri="{C3380CC4-5D6E-409C-BE32-E72D297353CC}">
                  <c16:uniqueId val="{00000001-449A-45D2-BA2C-E586940FCDE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2"/>
                <c:pt idx="0">
                  <c:v>1st Qtr</c:v>
                </c:pt>
                <c:pt idx="1">
                  <c:v>2nd Qtr</c:v>
                </c:pt>
              </c:strCache>
            </c:strRef>
          </c:cat>
          <c:val>
            <c:numRef>
              <c:f>Sheet1!$B$2:$B$4</c:f>
              <c:numCache>
                <c:formatCode>General</c:formatCode>
                <c:ptCount val="3"/>
                <c:pt idx="0">
                  <c:v>29</c:v>
                </c:pt>
                <c:pt idx="1">
                  <c:v>71</c:v>
                </c:pt>
              </c:numCache>
            </c:numRef>
          </c:val>
          <c:extLst>
            <c:ext xmlns:c16="http://schemas.microsoft.com/office/drawing/2014/chart" uri="{C3380CC4-5D6E-409C-BE32-E72D297353CC}">
              <c16:uniqueId val="{00000000-449A-45D2-BA2C-E586940FCDEF}"/>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1-5 minutes</c:v>
                </c:pt>
              </c:strCache>
            </c:strRef>
          </c:tx>
          <c:spPr>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dPt>
            <c:idx val="0"/>
            <c:bubble3D val="0"/>
            <c:spPr>
              <a:solidFill>
                <a:srgbClr val="CC6633"/>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2-449A-45D2-BA2C-E586940FCDEF}"/>
              </c:ext>
            </c:extLst>
          </c:dPt>
          <c:dPt>
            <c:idx val="1"/>
            <c:bubble3D val="0"/>
            <c:spPr>
              <a:solidFill>
                <a:schemeClr val="bg1">
                  <a:lumMod val="95000"/>
                </a:schemeClr>
              </a:solidFill>
              <a:ln>
                <a:noFill/>
              </a:ln>
              <a:effectLst>
                <a:innerShdw blurRad="63500" dist="50800" dir="13500000">
                  <a:prstClr val="black">
                    <a:alpha val="20000"/>
                  </a:prstClr>
                </a:inn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449A-45D2-BA2C-E586940FCDEF}"/>
              </c:ext>
            </c:extLst>
          </c:dPt>
          <c:dLbls>
            <c:dLbl>
              <c:idx val="0"/>
              <c:layout>
                <c:manualLayout>
                  <c:x val="-0.1575348335791644"/>
                  <c:y val="0.2376653131532965"/>
                </c:manualLayout>
              </c:layout>
              <c:spPr>
                <a:noFill/>
                <a:ln>
                  <a:noFill/>
                </a:ln>
                <a:effectLst/>
              </c:spPr>
              <c:txPr>
                <a:bodyPr rot="0" spcFirstLastPara="1" vertOverflow="ellipsis" vert="horz" wrap="square" lIns="38100" tIns="19050" rIns="38100" bIns="19050" anchor="ctr" anchorCtr="1">
                  <a:noAutofit/>
                </a:bodyPr>
                <a:lstStyle/>
                <a:p>
                  <a:pPr>
                    <a:defRPr sz="4400" b="0" i="0" u="none" strike="noStrike" kern="1200" baseline="0">
                      <a:solidFill>
                        <a:srgbClr val="CC6633"/>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43164544400691035"/>
                      <c:h val="0.37738937752599233"/>
                    </c:manualLayout>
                  </c15:layout>
                </c:ext>
                <c:ext xmlns:c16="http://schemas.microsoft.com/office/drawing/2014/chart" uri="{C3380CC4-5D6E-409C-BE32-E72D297353CC}">
                  <c16:uniqueId val="{00000002-449A-45D2-BA2C-E586940FCDEF}"/>
                </c:ext>
              </c:extLst>
            </c:dLbl>
            <c:dLbl>
              <c:idx val="1"/>
              <c:delete val="1"/>
              <c:extLst>
                <c:ext xmlns:c15="http://schemas.microsoft.com/office/drawing/2012/chart" uri="{CE6537A1-D6FC-4f65-9D91-7224C49458BB}"/>
                <c:ext xmlns:c16="http://schemas.microsoft.com/office/drawing/2014/chart" uri="{C3380CC4-5D6E-409C-BE32-E72D297353CC}">
                  <c16:uniqueId val="{00000001-449A-45D2-BA2C-E586940FCDE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18</c:v>
                </c:pt>
                <c:pt idx="1">
                  <c:v>82</c:v>
                </c:pt>
              </c:numCache>
            </c:numRef>
          </c:val>
          <c:extLst>
            <c:ext xmlns:c16="http://schemas.microsoft.com/office/drawing/2014/chart" uri="{C3380CC4-5D6E-409C-BE32-E72D297353CC}">
              <c16:uniqueId val="{00000000-449A-45D2-BA2C-E586940FCDEF}"/>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Sheet1!$B$2:$B$3</c:f>
              <c:numCache>
                <c:formatCode>0%</c:formatCode>
                <c:ptCount val="2"/>
                <c:pt idx="0">
                  <c:v>0.64700000000000002</c:v>
                </c:pt>
                <c:pt idx="1">
                  <c:v>0.35299999999999998</c:v>
                </c:pt>
              </c:numCache>
            </c:numRef>
          </c:val>
          <c:extLst>
            <c:ext xmlns:c16="http://schemas.microsoft.com/office/drawing/2014/chart" uri="{C3380CC4-5D6E-409C-BE32-E72D297353CC}">
              <c16:uniqueId val="{00000000-286C-4FA3-806F-C00BAFF3238C}"/>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Sheet1!$C$2:$C$3</c:f>
              <c:numCache>
                <c:formatCode>0%</c:formatCode>
                <c:ptCount val="2"/>
                <c:pt idx="0">
                  <c:v>5.8999999999999997E-2</c:v>
                </c:pt>
                <c:pt idx="1">
                  <c:v>5.8999999999999997E-2</c:v>
                </c:pt>
              </c:numCache>
            </c:numRef>
          </c:val>
          <c:extLst>
            <c:ext xmlns:c16="http://schemas.microsoft.com/office/drawing/2014/chart" uri="{C3380CC4-5D6E-409C-BE32-E72D297353CC}">
              <c16:uniqueId val="{00000001-286C-4FA3-806F-C00BAFF3238C}"/>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Sheet1!$D$2:$D$3</c:f>
              <c:numCache>
                <c:formatCode>0%</c:formatCode>
                <c:ptCount val="2"/>
                <c:pt idx="0">
                  <c:v>0.29399999999999998</c:v>
                </c:pt>
                <c:pt idx="1">
                  <c:v>0.52900000000000003</c:v>
                </c:pt>
              </c:numCache>
            </c:numRef>
          </c:val>
          <c:extLst>
            <c:ext xmlns:c16="http://schemas.microsoft.com/office/drawing/2014/chart" uri="{C3380CC4-5D6E-409C-BE32-E72D297353CC}">
              <c16:uniqueId val="{00000002-286C-4FA3-806F-C00BAFF3238C}"/>
            </c:ext>
          </c:extLst>
        </c:ser>
        <c:ser>
          <c:idx val="3"/>
          <c:order val="3"/>
          <c:tx>
            <c:strRef>
              <c:f>Sheet1!$E$1</c:f>
              <c:strCache>
                <c:ptCount val="1"/>
                <c:pt idx="0">
                  <c:v>n/a</c:v>
                </c:pt>
              </c:strCache>
            </c:strRef>
          </c:tx>
          <c:spPr>
            <a:solidFill>
              <a:schemeClr val="bg2">
                <a:lumMod val="90000"/>
              </a:schemeClr>
            </a:solidFill>
            <a:ln>
              <a:noFill/>
            </a:ln>
            <a:effectLst/>
          </c:spPr>
          <c:invertIfNegative val="0"/>
          <c:dPt>
            <c:idx val="1"/>
            <c:invertIfNegative val="0"/>
            <c:bubble3D val="0"/>
            <c:spPr>
              <a:gradFill>
                <a:gsLst>
                  <a:gs pos="0">
                    <a:schemeClr val="bg2">
                      <a:lumMod val="75000"/>
                      <a:alpha val="74000"/>
                    </a:schemeClr>
                  </a:gs>
                  <a:gs pos="74000">
                    <a:schemeClr val="bg2">
                      <a:lumMod val="75000"/>
                    </a:schemeClr>
                  </a:gs>
                </a:gsLst>
                <a:lin ang="0" scaled="0"/>
              </a:gradFill>
              <a:ln>
                <a:noFill/>
              </a:ln>
              <a:effectLst/>
            </c:spPr>
            <c:extLst>
              <c:ext xmlns:c16="http://schemas.microsoft.com/office/drawing/2014/chart" uri="{C3380CC4-5D6E-409C-BE32-E72D297353CC}">
                <c16:uniqueId val="{00000001-7D65-4B50-9B91-4B7507E3E6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Sheet1!$E$2:$E$3</c:f>
              <c:numCache>
                <c:formatCode>0%</c:formatCode>
                <c:ptCount val="2"/>
                <c:pt idx="1">
                  <c:v>5.8999999999999997E-2</c:v>
                </c:pt>
              </c:numCache>
            </c:numRef>
          </c:val>
          <c:extLst>
            <c:ext xmlns:c16="http://schemas.microsoft.com/office/drawing/2014/chart" uri="{C3380CC4-5D6E-409C-BE32-E72D297353CC}">
              <c16:uniqueId val="{00000005-286C-4FA3-806F-C00BAFF3238C}"/>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Sheet1!$B$2:$B$3</c:f>
              <c:numCache>
                <c:formatCode>0%</c:formatCode>
                <c:ptCount val="2"/>
                <c:pt idx="0">
                  <c:v>0.58799999999999997</c:v>
                </c:pt>
                <c:pt idx="1">
                  <c:v>0.47099999999999997</c:v>
                </c:pt>
              </c:numCache>
            </c:numRef>
          </c:val>
          <c:extLst>
            <c:ext xmlns:c16="http://schemas.microsoft.com/office/drawing/2014/chart" uri="{C3380CC4-5D6E-409C-BE32-E72D297353CC}">
              <c16:uniqueId val="{00000000-286C-4FA3-806F-C00BAFF3238C}"/>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Sheet1!$C$2:$C$3</c:f>
              <c:numCache>
                <c:formatCode>0%</c:formatCode>
                <c:ptCount val="2"/>
                <c:pt idx="0">
                  <c:v>0.11799999999999999</c:v>
                </c:pt>
                <c:pt idx="1">
                  <c:v>0.17599999999999999</c:v>
                </c:pt>
              </c:numCache>
            </c:numRef>
          </c:val>
          <c:extLst>
            <c:ext xmlns:c16="http://schemas.microsoft.com/office/drawing/2014/chart" uri="{C3380CC4-5D6E-409C-BE32-E72D297353CC}">
              <c16:uniqueId val="{00000001-286C-4FA3-806F-C00BAFF3238C}"/>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Sheet1!$D$2:$D$3</c:f>
              <c:numCache>
                <c:formatCode>0%</c:formatCode>
                <c:ptCount val="2"/>
                <c:pt idx="0">
                  <c:v>0.23499999999999999</c:v>
                </c:pt>
                <c:pt idx="1">
                  <c:v>0.35299999999999998</c:v>
                </c:pt>
              </c:numCache>
            </c:numRef>
          </c:val>
          <c:extLst>
            <c:ext xmlns:c16="http://schemas.microsoft.com/office/drawing/2014/chart" uri="{C3380CC4-5D6E-409C-BE32-E72D297353CC}">
              <c16:uniqueId val="{00000002-286C-4FA3-806F-C00BAFF3238C}"/>
            </c:ext>
          </c:extLst>
        </c:ser>
        <c:ser>
          <c:idx val="3"/>
          <c:order val="3"/>
          <c:tx>
            <c:strRef>
              <c:f>Sheet1!$E$1</c:f>
              <c:strCache>
                <c:ptCount val="1"/>
                <c:pt idx="0">
                  <c:v>n/a</c:v>
                </c:pt>
              </c:strCache>
            </c:strRef>
          </c:tx>
          <c:spPr>
            <a:gradFill>
              <a:gsLst>
                <a:gs pos="0">
                  <a:schemeClr val="bg2">
                    <a:lumMod val="75000"/>
                    <a:alpha val="74000"/>
                  </a:schemeClr>
                </a:gs>
                <a:gs pos="74000">
                  <a:schemeClr val="bg2">
                    <a:lumMod val="75000"/>
                  </a:schemeClr>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Sheet1!$E$2:$E$3</c:f>
              <c:numCache>
                <c:formatCode>General</c:formatCode>
                <c:ptCount val="2"/>
                <c:pt idx="0" formatCode="0%">
                  <c:v>5.8999999999999997E-2</c:v>
                </c:pt>
              </c:numCache>
            </c:numRef>
          </c:val>
          <c:extLst>
            <c:ext xmlns:c16="http://schemas.microsoft.com/office/drawing/2014/chart" uri="{C3380CC4-5D6E-409C-BE32-E72D297353CC}">
              <c16:uniqueId val="{00000000-0F5E-440C-8BCB-7ED351002252}"/>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Sheet1!$B$2:$B$3</c:f>
              <c:numCache>
                <c:formatCode>0%</c:formatCode>
                <c:ptCount val="2"/>
                <c:pt idx="0">
                  <c:v>0.70599999999999996</c:v>
                </c:pt>
                <c:pt idx="1">
                  <c:v>0.64700000000000002</c:v>
                </c:pt>
              </c:numCache>
            </c:numRef>
          </c:val>
          <c:extLst>
            <c:ext xmlns:c16="http://schemas.microsoft.com/office/drawing/2014/chart" uri="{C3380CC4-5D6E-409C-BE32-E72D297353CC}">
              <c16:uniqueId val="{00000000-286C-4FA3-806F-C00BAFF3238C}"/>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Sheet1!$C$2:$C$3</c:f>
              <c:numCache>
                <c:formatCode>0%</c:formatCode>
                <c:ptCount val="2"/>
                <c:pt idx="0">
                  <c:v>5.8999999999999997E-2</c:v>
                </c:pt>
                <c:pt idx="1">
                  <c:v>0.11799999999999999</c:v>
                </c:pt>
              </c:numCache>
            </c:numRef>
          </c:val>
          <c:extLst>
            <c:ext xmlns:c16="http://schemas.microsoft.com/office/drawing/2014/chart" uri="{C3380CC4-5D6E-409C-BE32-E72D297353CC}">
              <c16:uniqueId val="{00000001-286C-4FA3-806F-C00BAFF3238C}"/>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Sheet1!$D$2:$D$3</c:f>
              <c:numCache>
                <c:formatCode>0%</c:formatCode>
                <c:ptCount val="2"/>
                <c:pt idx="0">
                  <c:v>0.23499999999999999</c:v>
                </c:pt>
                <c:pt idx="1">
                  <c:v>0.17599999999999999</c:v>
                </c:pt>
              </c:numCache>
            </c:numRef>
          </c:val>
          <c:extLst>
            <c:ext xmlns:c16="http://schemas.microsoft.com/office/drawing/2014/chart" uri="{C3380CC4-5D6E-409C-BE32-E72D297353CC}">
              <c16:uniqueId val="{00000002-286C-4FA3-806F-C00BAFF3238C}"/>
            </c:ext>
          </c:extLst>
        </c:ser>
        <c:ser>
          <c:idx val="3"/>
          <c:order val="3"/>
          <c:tx>
            <c:strRef>
              <c:f>Sheet1!$E$1</c:f>
              <c:strCache>
                <c:ptCount val="1"/>
                <c:pt idx="0">
                  <c:v>n/a</c:v>
                </c:pt>
              </c:strCache>
            </c:strRef>
          </c:tx>
          <c:spPr>
            <a:gradFill>
              <a:gsLst>
                <a:gs pos="0">
                  <a:schemeClr val="bg2">
                    <a:lumMod val="75000"/>
                    <a:alpha val="74000"/>
                  </a:schemeClr>
                </a:gs>
                <a:gs pos="74000">
                  <a:schemeClr val="bg2">
                    <a:lumMod val="75000"/>
                  </a:schemeClr>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Sheet1!$E$2:$E$3</c:f>
              <c:numCache>
                <c:formatCode>0%</c:formatCode>
                <c:ptCount val="2"/>
                <c:pt idx="1">
                  <c:v>5.8999999999999997E-2</c:v>
                </c:pt>
              </c:numCache>
            </c:numRef>
          </c:val>
          <c:extLst>
            <c:ext xmlns:c16="http://schemas.microsoft.com/office/drawing/2014/chart" uri="{C3380CC4-5D6E-409C-BE32-E72D297353CC}">
              <c16:uniqueId val="{00000000-0F5E-440C-8BCB-7ED351002252}"/>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Agree/Strongly Agree</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Sheet1!$B$2:$B$3</c:f>
              <c:numCache>
                <c:formatCode>0%</c:formatCode>
                <c:ptCount val="2"/>
                <c:pt idx="0">
                  <c:v>0.52900000000000003</c:v>
                </c:pt>
                <c:pt idx="1">
                  <c:v>0.70599999999999996</c:v>
                </c:pt>
              </c:numCache>
            </c:numRef>
          </c:val>
          <c:extLst>
            <c:ext xmlns:c16="http://schemas.microsoft.com/office/drawing/2014/chart" uri="{C3380CC4-5D6E-409C-BE32-E72D297353CC}">
              <c16:uniqueId val="{00000000-286C-4FA3-806F-C00BAFF3238C}"/>
            </c:ext>
          </c:extLst>
        </c:ser>
        <c:ser>
          <c:idx val="1"/>
          <c:order val="1"/>
          <c:tx>
            <c:strRef>
              <c:f>Sheet1!$C$1</c:f>
              <c:strCache>
                <c:ptCount val="1"/>
                <c:pt idx="0">
                  <c:v>Disagree/Strongly Disagree</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Sheet1!$C$2:$C$3</c:f>
              <c:numCache>
                <c:formatCode>General</c:formatCode>
                <c:ptCount val="2"/>
                <c:pt idx="0" formatCode="0%">
                  <c:v>5.8999999999999997E-2</c:v>
                </c:pt>
              </c:numCache>
            </c:numRef>
          </c:val>
          <c:extLst>
            <c:ext xmlns:c16="http://schemas.microsoft.com/office/drawing/2014/chart" uri="{C3380CC4-5D6E-409C-BE32-E72D297353CC}">
              <c16:uniqueId val="{00000001-286C-4FA3-806F-C00BAFF3238C}"/>
            </c:ext>
          </c:extLst>
        </c:ser>
        <c:ser>
          <c:idx val="2"/>
          <c:order val="2"/>
          <c:tx>
            <c:strRef>
              <c:f>Sheet1!$D$1</c:f>
              <c:strCache>
                <c:ptCount val="1"/>
                <c:pt idx="0">
                  <c:v>Neutral</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Sheet1!$D$2:$D$3</c:f>
              <c:numCache>
                <c:formatCode>0%</c:formatCode>
                <c:ptCount val="2"/>
                <c:pt idx="0">
                  <c:v>0.35299999999999998</c:v>
                </c:pt>
                <c:pt idx="1">
                  <c:v>0.29399999999999998</c:v>
                </c:pt>
              </c:numCache>
            </c:numRef>
          </c:val>
          <c:extLst>
            <c:ext xmlns:c16="http://schemas.microsoft.com/office/drawing/2014/chart" uri="{C3380CC4-5D6E-409C-BE32-E72D297353CC}">
              <c16:uniqueId val="{00000002-286C-4FA3-806F-C00BAFF3238C}"/>
            </c:ext>
          </c:extLst>
        </c:ser>
        <c:ser>
          <c:idx val="3"/>
          <c:order val="3"/>
          <c:tx>
            <c:strRef>
              <c:f>Sheet1!$E$1</c:f>
              <c:strCache>
                <c:ptCount val="1"/>
                <c:pt idx="0">
                  <c:v>n/a</c:v>
                </c:pt>
              </c:strCache>
            </c:strRef>
          </c:tx>
          <c:spPr>
            <a:gradFill>
              <a:gsLst>
                <a:gs pos="0">
                  <a:schemeClr val="bg2">
                    <a:lumMod val="75000"/>
                    <a:alpha val="74000"/>
                  </a:schemeClr>
                </a:gs>
                <a:gs pos="74000">
                  <a:schemeClr val="bg2">
                    <a:lumMod val="75000"/>
                  </a:schemeClr>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After</c:v>
                </c:pt>
                <c:pt idx="1">
                  <c:v>Before</c:v>
                </c:pt>
              </c:strCache>
            </c:strRef>
          </c:cat>
          <c:val>
            <c:numRef>
              <c:f>Sheet1!$E$2:$E$3</c:f>
              <c:numCache>
                <c:formatCode>General</c:formatCode>
                <c:ptCount val="2"/>
                <c:pt idx="0" formatCode="0%">
                  <c:v>5.8999999999999997E-2</c:v>
                </c:pt>
              </c:numCache>
            </c:numRef>
          </c:val>
          <c:extLst>
            <c:ext xmlns:c16="http://schemas.microsoft.com/office/drawing/2014/chart" uri="{C3380CC4-5D6E-409C-BE32-E72D297353CC}">
              <c16:uniqueId val="{00000000-0F5E-440C-8BCB-7ED351002252}"/>
            </c:ext>
          </c:extLst>
        </c:ser>
        <c:dLbls>
          <c:dLblPos val="ctr"/>
          <c:showLegendKey val="0"/>
          <c:showVal val="1"/>
          <c:showCatName val="0"/>
          <c:showSerName val="0"/>
          <c:showPercent val="0"/>
          <c:showBubbleSize val="0"/>
        </c:dLbls>
        <c:gapWidth val="79"/>
        <c:overlap val="100"/>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Mostly due to the MLO</c:v>
                </c:pt>
              </c:strCache>
            </c:strRef>
          </c:tx>
          <c:spPr>
            <a:gradFill>
              <a:gsLst>
                <a:gs pos="0">
                  <a:srgbClr val="01426A">
                    <a:alpha val="72000"/>
                  </a:srgbClr>
                </a:gs>
                <a:gs pos="74000">
                  <a:srgbClr val="01426A"/>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0.28999999999999998</c:v>
                </c:pt>
              </c:numCache>
            </c:numRef>
          </c:val>
          <c:extLst>
            <c:ext xmlns:c16="http://schemas.microsoft.com/office/drawing/2014/chart" uri="{C3380CC4-5D6E-409C-BE32-E72D297353CC}">
              <c16:uniqueId val="{00000000-286C-4FA3-806F-C00BAFF3238C}"/>
            </c:ext>
          </c:extLst>
        </c:ser>
        <c:ser>
          <c:idx val="1"/>
          <c:order val="1"/>
          <c:tx>
            <c:strRef>
              <c:f>Sheet1!$C$1</c:f>
              <c:strCache>
                <c:ptCount val="1"/>
                <c:pt idx="0">
                  <c:v>Partly due to the MLO and partly due to other</c:v>
                </c:pt>
              </c:strCache>
            </c:strRef>
          </c:tx>
          <c:spPr>
            <a:gradFill>
              <a:gsLst>
                <a:gs pos="0">
                  <a:srgbClr val="338C44">
                    <a:alpha val="82000"/>
                  </a:srgbClr>
                </a:gs>
                <a:gs pos="94000">
                  <a:srgbClr val="338C44"/>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0.47</c:v>
                </c:pt>
              </c:numCache>
            </c:numRef>
          </c:val>
          <c:extLst>
            <c:ext xmlns:c16="http://schemas.microsoft.com/office/drawing/2014/chart" uri="{C3380CC4-5D6E-409C-BE32-E72D297353CC}">
              <c16:uniqueId val="{00000001-286C-4FA3-806F-C00BAFF3238C}"/>
            </c:ext>
          </c:extLst>
        </c:ser>
        <c:ser>
          <c:idx val="2"/>
          <c:order val="2"/>
          <c:tx>
            <c:strRef>
              <c:f>Sheet1!$D$1</c:f>
              <c:strCache>
                <c:ptCount val="1"/>
                <c:pt idx="0">
                  <c:v>Mostly due to other factors</c:v>
                </c:pt>
              </c:strCache>
            </c:strRef>
          </c:tx>
          <c:spPr>
            <a:gradFill>
              <a:gsLst>
                <a:gs pos="0">
                  <a:srgbClr val="CF840B">
                    <a:alpha val="64000"/>
                  </a:srgbClr>
                </a:gs>
                <a:gs pos="94000">
                  <a:srgbClr val="CF840B"/>
                </a:gs>
              </a:gsLst>
              <a:lin ang="0" scaled="0"/>
            </a:gra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Sheet1!$D$2</c:f>
              <c:numCache>
                <c:formatCode>0%</c:formatCode>
                <c:ptCount val="1"/>
                <c:pt idx="0">
                  <c:v>0.12</c:v>
                </c:pt>
              </c:numCache>
            </c:numRef>
          </c:val>
          <c:extLst>
            <c:ext xmlns:c16="http://schemas.microsoft.com/office/drawing/2014/chart" uri="{C3380CC4-5D6E-409C-BE32-E72D297353CC}">
              <c16:uniqueId val="{00000002-286C-4FA3-806F-C00BAFF3238C}"/>
            </c:ext>
          </c:extLst>
        </c:ser>
        <c:ser>
          <c:idx val="3"/>
          <c:order val="3"/>
          <c:tx>
            <c:strRef>
              <c:f>Sheet1!$E$1</c:f>
              <c:strCache>
                <c:ptCount val="1"/>
                <c:pt idx="0">
                  <c:v>Uncertain</c:v>
                </c:pt>
              </c:strCache>
            </c:strRef>
          </c:tx>
          <c:spPr>
            <a:gradFill>
              <a:gsLst>
                <a:gs pos="0">
                  <a:schemeClr val="bg2">
                    <a:lumMod val="75000"/>
                    <a:alpha val="80000"/>
                  </a:schemeClr>
                </a:gs>
                <a:gs pos="74000">
                  <a:schemeClr val="bg2">
                    <a:lumMod val="75000"/>
                  </a:schemeClr>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Sheet1!$E$2</c:f>
              <c:numCache>
                <c:formatCode>0%</c:formatCode>
                <c:ptCount val="1"/>
                <c:pt idx="0">
                  <c:v>0.12</c:v>
                </c:pt>
              </c:numCache>
            </c:numRef>
          </c:val>
          <c:extLst>
            <c:ext xmlns:c16="http://schemas.microsoft.com/office/drawing/2014/chart" uri="{C3380CC4-5D6E-409C-BE32-E72D297353CC}">
              <c16:uniqueId val="{00000000-CAEF-446F-B2D5-1DD3EB6EF87F}"/>
            </c:ext>
          </c:extLst>
        </c:ser>
        <c:dLbls>
          <c:dLblPos val="ctr"/>
          <c:showLegendKey val="0"/>
          <c:showVal val="1"/>
          <c:showCatName val="0"/>
          <c:showSerName val="0"/>
          <c:showPercent val="0"/>
          <c:showBubbleSize val="0"/>
        </c:dLbls>
        <c:gapWidth val="79"/>
        <c:axId val="1355163472"/>
        <c:axId val="997490175"/>
      </c:barChart>
      <c:catAx>
        <c:axId val="135516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997490175"/>
        <c:crosses val="autoZero"/>
        <c:auto val="1"/>
        <c:lblAlgn val="ctr"/>
        <c:lblOffset val="100"/>
        <c:noMultiLvlLbl val="0"/>
      </c:catAx>
      <c:valAx>
        <c:axId val="997490175"/>
        <c:scaling>
          <c:orientation val="minMax"/>
        </c:scaling>
        <c:delete val="1"/>
        <c:axPos val="b"/>
        <c:numFmt formatCode="0%" sourceLinked="1"/>
        <c:majorTickMark val="none"/>
        <c:minorTickMark val="none"/>
        <c:tickLblPos val="nextTo"/>
        <c:crossAx val="1355163472"/>
        <c:crosses val="autoZero"/>
        <c:crossBetween val="between"/>
      </c:valAx>
      <c:spPr>
        <a:noFill/>
        <a:ln>
          <a:noFill/>
        </a:ln>
        <a:effectLst/>
      </c:spPr>
    </c:plotArea>
    <c:legend>
      <c:legendPos val="l"/>
      <c:layout>
        <c:manualLayout>
          <c:xMode val="edge"/>
          <c:yMode val="edge"/>
          <c:x val="9.0453889273043771E-3"/>
          <c:y val="0.112537422051805"/>
          <c:w val="0.32426274484107587"/>
          <c:h val="0.7810906156793815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7/5/2024</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Linear Programming</a:t>
            </a:r>
            <a:r>
              <a:rPr lang="en-US" b="0"/>
              <a:t> - </a:t>
            </a:r>
            <a:r>
              <a:rPr lang="en-US"/>
              <a:t>this activity is in the form of a 3d graph. Students walk through each step of completing a linear programming problem starting with graphing a constraint, graphing an objective function, and finally finding the optimal solution.</a:t>
            </a:r>
          </a:p>
          <a:p>
            <a:r>
              <a:rPr lang="en-US" b="1"/>
              <a:t>Gravity Filter Operation </a:t>
            </a:r>
            <a:r>
              <a:rPr lang="en-US"/>
              <a:t>- this activity is in the form of a 3d graph. Students walk through each step of completing a linear programming problem starting with graphing a constraint, graphing an objective function, and finally finding the optimal solution.</a:t>
            </a:r>
          </a:p>
          <a:p>
            <a:r>
              <a:rPr lang="en-US" b="1"/>
              <a:t>Syntactic Tree Structures </a:t>
            </a:r>
            <a:r>
              <a:rPr lang="en-US"/>
              <a:t>- This practice exercise helps students develop skills in syntactically analyzing sentences, identifying their key constituents, and creating hierarchical tree diagrams of such sentences. </a:t>
            </a:r>
          </a:p>
          <a:p>
            <a:r>
              <a:rPr lang="en-US" b="1"/>
              <a:t>Equinoxes and Solstices </a:t>
            </a:r>
            <a:r>
              <a:rPr lang="en-US"/>
              <a:t>– allows students to learn why the Earth has seasons and what causes these conditions over the course of the year.</a:t>
            </a:r>
          </a:p>
          <a:p>
            <a:r>
              <a:rPr lang="en-US" b="1"/>
              <a:t>IPv4 </a:t>
            </a:r>
            <a:r>
              <a:rPr lang="en-US" b="1" err="1"/>
              <a:t>Supernetting</a:t>
            </a:r>
            <a:r>
              <a:rPr lang="en-US" b="1"/>
              <a:t> </a:t>
            </a:r>
            <a:r>
              <a:rPr lang="en-US"/>
              <a:t>- This activity helps students to analyze and summarize groups of CIDR blocks into the fewest possible number of CIDR blocks for a given network.</a:t>
            </a:r>
          </a:p>
          <a:p>
            <a:r>
              <a:rPr lang="en-US" b="1"/>
              <a:t>Color Theory </a:t>
            </a:r>
            <a:r>
              <a:rPr lang="en-US"/>
              <a:t>- Students get an in depth understanding of color theory through a series of interactive exercises covering: the basics of color theory, the color wheel, formal qualities of color through the Munsell Color System, and color schemes.</a:t>
            </a:r>
          </a:p>
          <a:p>
            <a:r>
              <a:rPr lang="en-US" b="1"/>
              <a:t>Spanish Morphology </a:t>
            </a:r>
            <a:r>
              <a:rPr lang="en-US"/>
              <a:t>- Words are made of morphemes, the smallest meaningful units in a language. This tool helps students to visualize how morphemes combine to form words in Spanish.</a:t>
            </a:r>
          </a:p>
          <a:p>
            <a:r>
              <a:rPr lang="en-US" b="1"/>
              <a:t>Transcription and Repression </a:t>
            </a:r>
            <a:r>
              <a:rPr lang="en-US"/>
              <a:t>- By arranging transcriptional regulators and a generic repressor to control gene expression of two genes, students are able to demonstrate how different transcription factors and repressors are used to increase or decrease gene expression of two model genes.</a:t>
            </a: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a:p>
        </p:txBody>
      </p:sp>
    </p:spTree>
    <p:extLst>
      <p:ext uri="{BB962C8B-B14F-4D97-AF65-F5344CB8AC3E}">
        <p14:creationId xmlns:p14="http://schemas.microsoft.com/office/powerpoint/2010/main" val="246732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BF41-AB5D-C0F9-5AE7-9EAE45B72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97E42-E86E-C982-1571-9DA755CE7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98730-3117-0A54-95C2-759D58B08652}"/>
              </a:ext>
            </a:extLst>
          </p:cNvPr>
          <p:cNvSpPr>
            <a:spLocks noGrp="1"/>
          </p:cNvSpPr>
          <p:nvPr>
            <p:ph type="body" idx="1"/>
          </p:nvPr>
        </p:nvSpPr>
        <p:spPr/>
        <p:txBody>
          <a:bodyPr/>
          <a:lstStyle/>
          <a:p>
            <a:endParaRPr lang="en-US">
              <a:latin typeface="Raleway"/>
            </a:endParaRPr>
          </a:p>
        </p:txBody>
      </p:sp>
      <p:sp>
        <p:nvSpPr>
          <p:cNvPr id="4" name="Slide Number Placeholder 3">
            <a:extLst>
              <a:ext uri="{FF2B5EF4-FFF2-40B4-BE49-F238E27FC236}">
                <a16:creationId xmlns:a16="http://schemas.microsoft.com/office/drawing/2014/main" id="{AF82230B-739A-7C6C-D617-79DC457EFC95}"/>
              </a:ext>
            </a:extLst>
          </p:cNvPr>
          <p:cNvSpPr>
            <a:spLocks noGrp="1"/>
          </p:cNvSpPr>
          <p:nvPr>
            <p:ph type="sldNum" sz="quarter" idx="5"/>
          </p:nvPr>
        </p:nvSpPr>
        <p:spPr/>
        <p:txBody>
          <a:bodyPr/>
          <a:lstStyle/>
          <a:p>
            <a:fld id="{C37D7554-D10C-4E29-B8E6-BB7111FA614F}" type="slidenum">
              <a:rPr lang="en-US" smtClean="0"/>
              <a:t>18</a:t>
            </a:fld>
            <a:endParaRPr lang="en-US"/>
          </a:p>
        </p:txBody>
      </p:sp>
    </p:spTree>
    <p:extLst>
      <p:ext uri="{BB962C8B-B14F-4D97-AF65-F5344CB8AC3E}">
        <p14:creationId xmlns:p14="http://schemas.microsoft.com/office/powerpoint/2010/main" val="364268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7099-167F-D630-406D-52F61A013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E73EA-DE72-CC4E-026F-FF60C3C10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6C08F-7059-50ED-5966-0DCA1888E17A}"/>
              </a:ext>
            </a:extLst>
          </p:cNvPr>
          <p:cNvSpPr>
            <a:spLocks noGrp="1"/>
          </p:cNvSpPr>
          <p:nvPr>
            <p:ph type="body" idx="1"/>
          </p:nvPr>
        </p:nvSpPr>
        <p:spPr/>
        <p:txBody>
          <a:bodyPr/>
          <a:lstStyle/>
          <a:p>
            <a:r>
              <a:rPr lang="en-US"/>
              <a:t>The overall scores increased from pre-test to post-test. The mean score increased by 1.25 points, and the standard deviation also increased. This indicates that the scores were more spread out after the test. There were a few students who scored much lower on the post-test than on the pre-test, while others scored much higher. </a:t>
            </a:r>
          </a:p>
          <a:p>
            <a:r>
              <a:rPr lang="en-US"/>
              <a:t> </a:t>
            </a:r>
            <a:endParaRPr lang="en-US">
              <a:ea typeface="Calibri"/>
              <a:cs typeface="Calibri"/>
            </a:endParaRPr>
          </a:p>
          <a:p>
            <a:r>
              <a:rPr lang="en-US"/>
              <a:t>It is important to note that this is just a small sample of data, and it is difficult to draw any general conclusions from it. However, it does suggest that the intervention may have been effective in improving student performance. More data would be needed to confirm this. </a:t>
            </a:r>
          </a:p>
        </p:txBody>
      </p:sp>
      <p:sp>
        <p:nvSpPr>
          <p:cNvPr id="4" name="Slide Number Placeholder 3">
            <a:extLst>
              <a:ext uri="{FF2B5EF4-FFF2-40B4-BE49-F238E27FC236}">
                <a16:creationId xmlns:a16="http://schemas.microsoft.com/office/drawing/2014/main" id="{C83786E1-F728-113C-17CB-08F3C5C2D97F}"/>
              </a:ext>
            </a:extLst>
          </p:cNvPr>
          <p:cNvSpPr>
            <a:spLocks noGrp="1"/>
          </p:cNvSpPr>
          <p:nvPr>
            <p:ph type="sldNum" sz="quarter" idx="5"/>
          </p:nvPr>
        </p:nvSpPr>
        <p:spPr/>
        <p:txBody>
          <a:bodyPr/>
          <a:lstStyle/>
          <a:p>
            <a:fld id="{C37D7554-D10C-4E29-B8E6-BB7111FA614F}" type="slidenum">
              <a:rPr lang="en-US" smtClean="0"/>
              <a:t>19</a:t>
            </a:fld>
            <a:endParaRPr lang="en-US"/>
          </a:p>
        </p:txBody>
      </p:sp>
    </p:spTree>
    <p:extLst>
      <p:ext uri="{BB962C8B-B14F-4D97-AF65-F5344CB8AC3E}">
        <p14:creationId xmlns:p14="http://schemas.microsoft.com/office/powerpoint/2010/main" val="29485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7099-167F-D630-406D-52F61A013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E73EA-DE72-CC4E-026F-FF60C3C10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6C08F-7059-50ED-5966-0DCA1888E17A}"/>
              </a:ext>
            </a:extLst>
          </p:cNvPr>
          <p:cNvSpPr>
            <a:spLocks noGrp="1"/>
          </p:cNvSpPr>
          <p:nvPr>
            <p:ph type="body" idx="1"/>
          </p:nvPr>
        </p:nvSpPr>
        <p:spPr/>
        <p:txBody>
          <a:bodyPr/>
          <a:lstStyle/>
          <a:p>
            <a:r>
              <a:rPr lang="en-US"/>
              <a:t>The overall scores increased from pre-test to post-test. The mean score increased by 1.25 points, and the standard deviation also increased. This indicates that the scores were more spread out after the test. There were a few students who scored much lower on the post-test than on the pre-test, while others scored much higher. </a:t>
            </a:r>
          </a:p>
          <a:p>
            <a:r>
              <a:rPr lang="en-US"/>
              <a:t> </a:t>
            </a:r>
            <a:endParaRPr lang="en-US">
              <a:ea typeface="Calibri"/>
              <a:cs typeface="Calibri"/>
            </a:endParaRPr>
          </a:p>
          <a:p>
            <a:r>
              <a:rPr lang="en-US"/>
              <a:t>It is important to note that this is just a small sample of data, and it is difficult to draw any general conclusions from it. However, it does suggest that the intervention may have been effective in improving student performance. More data would be needed to confirm this. </a:t>
            </a:r>
          </a:p>
        </p:txBody>
      </p:sp>
      <p:sp>
        <p:nvSpPr>
          <p:cNvPr id="4" name="Slide Number Placeholder 3">
            <a:extLst>
              <a:ext uri="{FF2B5EF4-FFF2-40B4-BE49-F238E27FC236}">
                <a16:creationId xmlns:a16="http://schemas.microsoft.com/office/drawing/2014/main" id="{C83786E1-F728-113C-17CB-08F3C5C2D97F}"/>
              </a:ext>
            </a:extLst>
          </p:cNvPr>
          <p:cNvSpPr>
            <a:spLocks noGrp="1"/>
          </p:cNvSpPr>
          <p:nvPr>
            <p:ph type="sldNum" sz="quarter" idx="5"/>
          </p:nvPr>
        </p:nvSpPr>
        <p:spPr/>
        <p:txBody>
          <a:bodyPr/>
          <a:lstStyle/>
          <a:p>
            <a:fld id="{C37D7554-D10C-4E29-B8E6-BB7111FA614F}" type="slidenum">
              <a:rPr lang="en-US" smtClean="0"/>
              <a:t>20</a:t>
            </a:fld>
            <a:endParaRPr lang="en-US"/>
          </a:p>
        </p:txBody>
      </p:sp>
    </p:spTree>
    <p:extLst>
      <p:ext uri="{BB962C8B-B14F-4D97-AF65-F5344CB8AC3E}">
        <p14:creationId xmlns:p14="http://schemas.microsoft.com/office/powerpoint/2010/main" val="7754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problem: https://elearning.cpp.edu/learning-objects/linear-programming/?page=activity&amp;ofunc=2x+3y+2z&amp;c1func=3x+4y+z%E2%89%A412</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a:p>
        </p:txBody>
      </p:sp>
    </p:spTree>
    <p:extLst>
      <p:ext uri="{BB962C8B-B14F-4D97-AF65-F5344CB8AC3E}">
        <p14:creationId xmlns:p14="http://schemas.microsoft.com/office/powerpoint/2010/main" val="333781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the challenge for Dr. Shokoufeh of explaining the 3D optimization since a 3D space is not necessarily easy to visualize.</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a:p>
        </p:txBody>
      </p:sp>
    </p:spTree>
    <p:extLst>
      <p:ext uri="{BB962C8B-B14F-4D97-AF65-F5344CB8AC3E}">
        <p14:creationId xmlns:p14="http://schemas.microsoft.com/office/powerpoint/2010/main" val="379833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Background on the Linear Programming MMLO.</a:t>
            </a:r>
          </a:p>
          <a:p>
            <a:pPr marL="228600" indent="-228600">
              <a:buAutoNum type="arabicPeriod"/>
            </a:pPr>
            <a:r>
              <a:rPr lang="en-US"/>
              <a:t>Dr. </a:t>
            </a:r>
            <a:r>
              <a:rPr lang="en-US" err="1"/>
              <a:t>Shoukoufeh</a:t>
            </a:r>
            <a:r>
              <a:rPr lang="en-US"/>
              <a:t> Mirzaei’s request and what the original problem was.</a:t>
            </a:r>
          </a:p>
          <a:p>
            <a:pPr marL="228600" indent="-228600">
              <a:buAutoNum type="arabicPeriod"/>
            </a:pPr>
            <a:r>
              <a:rPr lang="en-US" b="1"/>
              <a:t>Our solution:</a:t>
            </a:r>
            <a:br>
              <a:rPr lang="en-US"/>
            </a:br>
            <a:r>
              <a:rPr lang="en-US" b="0" i="0">
                <a:solidFill>
                  <a:srgbClr val="212529"/>
                </a:solidFill>
                <a:effectLst/>
                <a:latin typeface="Arial" panose="020B0604020202020204" pitchFamily="34" charset="0"/>
              </a:rPr>
              <a:t>This activity is in the form of a 3d graph. Students walk through each step of completing a linear programming problem starting with graphing a constraint, graphing an objective function, and finally finding the optimal solution (through the 3d visualization).</a:t>
            </a:r>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a:p>
        </p:txBody>
      </p:sp>
    </p:spTree>
    <p:extLst>
      <p:ext uri="{BB962C8B-B14F-4D97-AF65-F5344CB8AC3E}">
        <p14:creationId xmlns:p14="http://schemas.microsoft.com/office/powerpoint/2010/main" val="182640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approach, based on the same idea used for Subnetting and </a:t>
            </a:r>
            <a:r>
              <a:rPr lang="en-US" err="1"/>
              <a:t>Supernetting</a:t>
            </a:r>
            <a:r>
              <a:rPr lang="en-US"/>
              <a:t> applications.</a:t>
            </a:r>
          </a:p>
          <a:p>
            <a:pPr marL="228600" indent="-228600">
              <a:buAutoNum type="arabicPeriod"/>
            </a:pPr>
            <a:r>
              <a:rPr lang="en-US"/>
              <a:t>Generate a random problem, based on parameters that make it function as a real-world problem.</a:t>
            </a:r>
          </a:p>
          <a:p>
            <a:pPr marL="228600" indent="-228600">
              <a:buAutoNum type="arabicPeriod"/>
            </a:pPr>
            <a:r>
              <a:rPr lang="en-US"/>
              <a:t>Walk student through each step, figuring piece by piece.</a:t>
            </a:r>
          </a:p>
          <a:p>
            <a:pPr marL="228600" indent="-228600">
              <a:buAutoNum type="arabicPeriod"/>
            </a:pPr>
            <a:r>
              <a:rPr lang="en-US"/>
              <a:t>Generate a solution to each step that explains to the student how to solve.</a:t>
            </a:r>
          </a:p>
          <a:p>
            <a:pPr marL="228600" indent="-228600">
              <a:buAutoNum type="arabicPeriod"/>
            </a:pPr>
            <a:r>
              <a:rPr lang="en-US"/>
              <a:t>Provide a 3D visual that students can move around to see graph from different angles. </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a:p>
        </p:txBody>
      </p:sp>
    </p:spTree>
    <p:extLst>
      <p:ext uri="{BB962C8B-B14F-4D97-AF65-F5344CB8AC3E}">
        <p14:creationId xmlns:p14="http://schemas.microsoft.com/office/powerpoint/2010/main" val="54287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part of the problem provides a dynamically generated solution, specifically developed on-the fly, for the problem that is being worked on. Solutions are generated as step-by-step explanations that tell students how to solve a problem along with detailed explanations.</a:t>
            </a: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a:p>
        </p:txBody>
      </p:sp>
    </p:spTree>
    <p:extLst>
      <p:ext uri="{BB962C8B-B14F-4D97-AF65-F5344CB8AC3E}">
        <p14:creationId xmlns:p14="http://schemas.microsoft.com/office/powerpoint/2010/main" val="141123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6142E-8D2D-234A-6962-1E30C700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5404A-214C-3954-1463-3231465CF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0BC4A-A5CF-2303-AFA1-AFCCC0279F3D}"/>
              </a:ext>
            </a:extLst>
          </p:cNvPr>
          <p:cNvSpPr>
            <a:spLocks noGrp="1"/>
          </p:cNvSpPr>
          <p:nvPr>
            <p:ph type="body" idx="1"/>
          </p:nvPr>
        </p:nvSpPr>
        <p:spPr/>
        <p:txBody>
          <a:bodyPr/>
          <a:lstStyle/>
          <a:p>
            <a:r>
              <a:rPr lang="en-US"/>
              <a:t>Background on the Linear Programming MMLO.</a:t>
            </a:r>
          </a:p>
          <a:p>
            <a:pPr marL="228600" indent="-228600">
              <a:buAutoNum type="arabicPeriod"/>
            </a:pPr>
            <a:r>
              <a:rPr lang="en-US"/>
              <a:t>Dr. </a:t>
            </a:r>
            <a:r>
              <a:rPr lang="en-US" err="1"/>
              <a:t>Shoukoufeh’s</a:t>
            </a:r>
            <a:r>
              <a:rPr lang="en-US"/>
              <a:t> request and what the original problem was.</a:t>
            </a:r>
          </a:p>
          <a:p>
            <a:pPr marL="228600" indent="-228600">
              <a:buAutoNum type="arabicPeriod"/>
            </a:pPr>
            <a:r>
              <a:rPr lang="en-US"/>
              <a:t>Our solution.</a:t>
            </a:r>
          </a:p>
        </p:txBody>
      </p:sp>
      <p:sp>
        <p:nvSpPr>
          <p:cNvPr id="4" name="Slide Number Placeholder 3">
            <a:extLst>
              <a:ext uri="{FF2B5EF4-FFF2-40B4-BE49-F238E27FC236}">
                <a16:creationId xmlns:a16="http://schemas.microsoft.com/office/drawing/2014/main" id="{72EA6A66-08FD-46A2-3F73-B2A03B36DCD0}"/>
              </a:ext>
            </a:extLst>
          </p:cNvPr>
          <p:cNvSpPr>
            <a:spLocks noGrp="1"/>
          </p:cNvSpPr>
          <p:nvPr>
            <p:ph type="sldNum" sz="quarter" idx="5"/>
          </p:nvPr>
        </p:nvSpPr>
        <p:spPr/>
        <p:txBody>
          <a:bodyPr/>
          <a:lstStyle/>
          <a:p>
            <a:fld id="{C37D7554-D10C-4E29-B8E6-BB7111FA614F}" type="slidenum">
              <a:rPr lang="en-US" smtClean="0"/>
              <a:t>9</a:t>
            </a:fld>
            <a:endParaRPr lang="en-US"/>
          </a:p>
        </p:txBody>
      </p:sp>
    </p:spTree>
    <p:extLst>
      <p:ext uri="{BB962C8B-B14F-4D97-AF65-F5344CB8AC3E}">
        <p14:creationId xmlns:p14="http://schemas.microsoft.com/office/powerpoint/2010/main" val="312213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a:p>
        </p:txBody>
      </p:sp>
    </p:spTree>
    <p:extLst>
      <p:ext uri="{BB962C8B-B14F-4D97-AF65-F5344CB8AC3E}">
        <p14:creationId xmlns:p14="http://schemas.microsoft.com/office/powerpoint/2010/main" val="326880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DC31-B610-0E6E-8BC1-DBA322384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0DF5D-A791-E2A8-16B5-0B07DA9CD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8B270-D7A6-A1AF-6827-B06805AA96B7}"/>
              </a:ext>
            </a:extLst>
          </p:cNvPr>
          <p:cNvSpPr>
            <a:spLocks noGrp="1"/>
          </p:cNvSpPr>
          <p:nvPr>
            <p:ph type="body" idx="1"/>
          </p:nvPr>
        </p:nvSpPr>
        <p:spPr/>
        <p:txBody>
          <a:bodyPr/>
          <a:lstStyle/>
          <a:p>
            <a:endParaRPr lang="en-US">
              <a:latin typeface="Raleway"/>
            </a:endParaRPr>
          </a:p>
        </p:txBody>
      </p:sp>
      <p:sp>
        <p:nvSpPr>
          <p:cNvPr id="4" name="Slide Number Placeholder 3">
            <a:extLst>
              <a:ext uri="{FF2B5EF4-FFF2-40B4-BE49-F238E27FC236}">
                <a16:creationId xmlns:a16="http://schemas.microsoft.com/office/drawing/2014/main" id="{1B668731-1403-018D-8EB4-9E9C4AB23936}"/>
              </a:ext>
            </a:extLst>
          </p:cNvPr>
          <p:cNvSpPr>
            <a:spLocks noGrp="1"/>
          </p:cNvSpPr>
          <p:nvPr>
            <p:ph type="sldNum" sz="quarter" idx="5"/>
          </p:nvPr>
        </p:nvSpPr>
        <p:spPr/>
        <p:txBody>
          <a:bodyPr/>
          <a:lstStyle/>
          <a:p>
            <a:fld id="{C37D7554-D10C-4E29-B8E6-BB7111FA614F}" type="slidenum">
              <a:rPr lang="en-US" smtClean="0"/>
              <a:t>16</a:t>
            </a:fld>
            <a:endParaRPr lang="en-US"/>
          </a:p>
        </p:txBody>
      </p:sp>
    </p:spTree>
    <p:extLst>
      <p:ext uri="{BB962C8B-B14F-4D97-AF65-F5344CB8AC3E}">
        <p14:creationId xmlns:p14="http://schemas.microsoft.com/office/powerpoint/2010/main" val="392687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aleway"/>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a:p>
        </p:txBody>
      </p:sp>
    </p:spTree>
    <p:extLst>
      <p:ext uri="{BB962C8B-B14F-4D97-AF65-F5344CB8AC3E}">
        <p14:creationId xmlns:p14="http://schemas.microsoft.com/office/powerpoint/2010/main" val="1717352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599983" y="3783697"/>
            <a:ext cx="11020999" cy="1306975"/>
          </a:xfrm>
        </p:spPr>
        <p:txBody>
          <a:bodyPr anchor="t">
            <a:normAutofit/>
          </a:bodyPr>
          <a:lstStyle>
            <a:lvl1pPr>
              <a:defRPr sz="3600" b="0">
                <a:solidFill>
                  <a:schemeClr val="tx1"/>
                </a:solidFill>
                <a:latin typeface="Raleway Medium" pitchFamily="2" charset="0"/>
                <a:ea typeface="Roboto Black" panose="02000000000000000000" pitchFamily="2" charset="0"/>
                <a:cs typeface="Calibri" panose="020F0502020204030204" pitchFamily="34" charset="0"/>
              </a:defRPr>
            </a:lvl1pPr>
          </a:lstStyle>
          <a:p>
            <a:r>
              <a:rPr lang="en-US" sz="3600" b="1">
                <a:latin typeface="Raleway Medium" pitchFamily="2" charset="0"/>
              </a:rPr>
              <a:t>Lorem ipsum dolor sit </a:t>
            </a:r>
            <a:r>
              <a:rPr lang="en-US" sz="3600" b="1" err="1">
                <a:latin typeface="Raleway Medium" pitchFamily="2" charset="0"/>
              </a:rPr>
              <a:t>amet</a:t>
            </a:r>
            <a:r>
              <a:rPr lang="en-US" sz="3600" b="1">
                <a:latin typeface="Raleway Medium" pitchFamily="2" charset="0"/>
              </a:rPr>
              <a:t>: </a:t>
            </a:r>
            <a:r>
              <a:rPr lang="nb-NO" sz="3600" b="0">
                <a:latin typeface="Raleway Medium" pitchFamily="2" charset="0"/>
              </a:rPr>
              <a:t>Ut enim ad minim veniam quis nostrud</a:t>
            </a:r>
            <a:endParaRPr lang="en-US"/>
          </a:p>
        </p:txBody>
      </p:sp>
      <p:sp>
        <p:nvSpPr>
          <p:cNvPr id="12" name="Text Placeholder 11">
            <a:extLst>
              <a:ext uri="{FF2B5EF4-FFF2-40B4-BE49-F238E27FC236}">
                <a16:creationId xmlns:a16="http://schemas.microsoft.com/office/drawing/2014/main" id="{2D05F5C2-47DA-FBEE-79B7-CEECAFA6CDDA}"/>
              </a:ext>
            </a:extLst>
          </p:cNvPr>
          <p:cNvSpPr>
            <a:spLocks noGrp="1"/>
          </p:cNvSpPr>
          <p:nvPr>
            <p:ph type="body" sz="quarter" idx="10" hasCustomPrompt="1"/>
          </p:nvPr>
        </p:nvSpPr>
        <p:spPr>
          <a:xfrm>
            <a:off x="600075" y="5090672"/>
            <a:ext cx="11020425" cy="987433"/>
          </a:xfrm>
        </p:spPr>
        <p:txBody>
          <a:bodyPr anchor="t">
            <a:normAutofit/>
          </a:bodyPr>
          <a:lstStyle>
            <a:lvl1pPr marL="0" indent="0">
              <a:lnSpc>
                <a:spcPct val="150000"/>
              </a:lnSpc>
              <a:buNone/>
              <a:defRPr sz="1800" b="0" i="0">
                <a:solidFill>
                  <a:schemeClr val="tx1"/>
                </a:solidFill>
                <a:latin typeface="Raleway Medium" pitchFamily="2" charset="0"/>
              </a:defRPr>
            </a:lvl1pPr>
          </a:lstStyle>
          <a:p>
            <a:pPr lvl="0"/>
            <a:r>
              <a:rPr lang="en-US"/>
              <a:t>Jane Janine Doe, </a:t>
            </a:r>
            <a:r>
              <a:rPr lang="en-US" err="1"/>
              <a:t>Ph.D</a:t>
            </a:r>
            <a:r>
              <a:rPr lang="en-US"/>
              <a:t>, Department of Engineering, Cal Poly Pomona​</a:t>
            </a:r>
            <a:br>
              <a:rPr lang="en-US"/>
            </a:br>
            <a:r>
              <a:rPr lang="en-US"/>
              <a:t>John Doe, </a:t>
            </a:r>
            <a:r>
              <a:rPr lang="en-US" err="1"/>
              <a:t>Ph.D</a:t>
            </a:r>
            <a:r>
              <a:rPr lang="en-US"/>
              <a:t>, Department of Engineering, Cal Poly Pomona​</a:t>
            </a:r>
          </a:p>
          <a:p>
            <a:pPr lvl="0"/>
            <a:endParaRPr lang="en-US"/>
          </a:p>
          <a:p>
            <a:pPr lvl="0"/>
            <a:endParaRPr lang="en-US"/>
          </a:p>
        </p:txBody>
      </p:sp>
      <p:pic>
        <p:nvPicPr>
          <p:cNvPr id="26" name="Picture 25" descr="A blue text on a black background&#10;&#10;Description automatically generated">
            <a:extLst>
              <a:ext uri="{FF2B5EF4-FFF2-40B4-BE49-F238E27FC236}">
                <a16:creationId xmlns:a16="http://schemas.microsoft.com/office/drawing/2014/main" id="{24F16AD3-0872-804D-8E20-150EC66B64F7}"/>
              </a:ext>
            </a:extLst>
          </p:cNvPr>
          <p:cNvPicPr>
            <a:picLocks noChangeAspect="1"/>
          </p:cNvPicPr>
          <p:nvPr userDrawn="1"/>
        </p:nvPicPr>
        <p:blipFill>
          <a:blip r:embed="rId3"/>
          <a:stretch>
            <a:fillRect/>
          </a:stretch>
        </p:blipFill>
        <p:spPr>
          <a:xfrm>
            <a:off x="10807530" y="6364941"/>
            <a:ext cx="1128965" cy="321828"/>
          </a:xfrm>
          <a:prstGeom prst="rect">
            <a:avLst/>
          </a:prstGeom>
        </p:spPr>
      </p:pic>
      <p:sp>
        <p:nvSpPr>
          <p:cNvPr id="28" name="Picture Placeholder 27" descr="Equity in Practice Symposium">
            <a:extLst>
              <a:ext uri="{FF2B5EF4-FFF2-40B4-BE49-F238E27FC236}">
                <a16:creationId xmlns:a16="http://schemas.microsoft.com/office/drawing/2014/main" id="{092D9532-28DB-EA52-FACB-3945F8A1D5B9}"/>
              </a:ext>
            </a:extLst>
          </p:cNvPr>
          <p:cNvSpPr>
            <a:spLocks noGrp="1"/>
          </p:cNvSpPr>
          <p:nvPr>
            <p:ph type="pic" sz="quarter" idx="11" hasCustomPrompt="1"/>
          </p:nvPr>
        </p:nvSpPr>
        <p:spPr>
          <a:xfrm>
            <a:off x="0" y="0"/>
            <a:ext cx="12192000" cy="3429000"/>
          </a:xfrm>
        </p:spPr>
        <p:txBody>
          <a:bodyPr/>
          <a:lstStyle>
            <a:lvl1pPr marL="0" indent="0">
              <a:buNone/>
              <a:defRPr/>
            </a:lvl1pPr>
          </a:lstStyle>
          <a:p>
            <a:r>
              <a:rPr lang="en-US"/>
              <a:t> </a:t>
            </a:r>
          </a:p>
        </p:txBody>
      </p:sp>
    </p:spTree>
    <p:extLst>
      <p:ext uri="{BB962C8B-B14F-4D97-AF65-F5344CB8AC3E}">
        <p14:creationId xmlns:p14="http://schemas.microsoft.com/office/powerpoint/2010/main" val="178455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ntent 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8" y="2057401"/>
            <a:ext cx="3536034" cy="4119463"/>
          </a:xfrm>
        </p:spPr>
        <p:txBody>
          <a:bodyPr lIns="0">
            <a:normAutofit/>
          </a:bodyPr>
          <a:lstStyle>
            <a:lvl1pPr marL="320040" indent="-320040">
              <a:lnSpc>
                <a:spcPct val="100000"/>
              </a:lnSpc>
              <a:spcBef>
                <a:spcPts val="0"/>
              </a:spcBef>
              <a:spcAft>
                <a:spcPts val="1200"/>
              </a:spcAft>
              <a:buFont typeface="+mj-lt"/>
              <a:buAutoNum type="arabicPeriod"/>
              <a:defRPr sz="2000">
                <a:latin typeface="Raleway Medium" pitchFamily="2" charset="0"/>
              </a:defRPr>
            </a:lvl1pPr>
            <a:lvl2pPr marL="457200" indent="-320040">
              <a:lnSpc>
                <a:spcPct val="100000"/>
              </a:lnSpc>
              <a:spcBef>
                <a:spcPts val="1000"/>
              </a:spcBef>
              <a:spcAft>
                <a:spcPts val="1200"/>
              </a:spcAft>
              <a:buFont typeface="+mj-lt"/>
              <a:buAutoNum type="alphaLcPeriod"/>
              <a:defRPr sz="2000">
                <a:latin typeface="Raleway Medium" pitchFamily="2" charset="0"/>
              </a:defRPr>
            </a:lvl2pPr>
            <a:lvl3pPr marL="914400" indent="-320040">
              <a:spcBef>
                <a:spcPts val="1000"/>
              </a:spcBef>
              <a:spcAft>
                <a:spcPts val="1200"/>
              </a:spcAft>
              <a:buFont typeface="+mj-lt"/>
              <a:buAutoNum type="arabicParenR"/>
              <a:defRPr sz="2000">
                <a:latin typeface="Raleway Medium" pitchFamily="2" charset="0"/>
              </a:defRPr>
            </a:lvl3pPr>
            <a:lvl4pPr marL="1371600" indent="-320040">
              <a:spcBef>
                <a:spcPts val="1000"/>
              </a:spcBef>
              <a:spcAft>
                <a:spcPts val="1200"/>
              </a:spcAft>
              <a:buFont typeface="+mj-lt"/>
              <a:buAutoNum type="alphaLcParenR"/>
              <a:defRPr sz="2000">
                <a:latin typeface="Raleway Medium" pitchFamily="2" charset="0"/>
              </a:defRPr>
            </a:lvl4pPr>
            <a:lvl5pPr marL="1828800" indent="-320040">
              <a:spcBef>
                <a:spcPts val="1000"/>
              </a:spcBef>
              <a:spcAft>
                <a:spcPts val="1200"/>
              </a:spcAft>
              <a:buFont typeface="+mj-lt"/>
              <a:buAutoNum type="romanLcPeriod"/>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30" y="2057401"/>
            <a:ext cx="6085857" cy="4119463"/>
          </a:xfrm>
        </p:spPr>
        <p:txBody>
          <a:bodyPr lIns="0">
            <a:normAutofit/>
          </a:bodyPr>
          <a:lstStyle>
            <a:lvl1pPr marL="0" indent="0">
              <a:lnSpc>
                <a:spcPct val="100000"/>
              </a:lnSpc>
              <a:spcBef>
                <a:spcPts val="1000"/>
              </a:spcBef>
              <a:spcAft>
                <a:spcPts val="1200"/>
              </a:spcAft>
              <a:buNone/>
              <a:defRPr sz="2000">
                <a:latin typeface="Raleway Medium" pitchFamily="2" charset="0"/>
              </a:defRPr>
            </a:lvl1pPr>
            <a:lvl2pPr marL="228600" indent="-228600">
              <a:lnSpc>
                <a:spcPct val="100000"/>
              </a:lnSpc>
              <a:spcBef>
                <a:spcPts val="1000"/>
              </a:spcBef>
              <a:spcAft>
                <a:spcPts val="1200"/>
              </a:spcAft>
              <a:buFont typeface="Arial" panose="020B0604020202020204" pitchFamily="34" charset="0"/>
              <a:buChar char="•"/>
              <a:defRPr sz="2000">
                <a:latin typeface="Raleway Medium" pitchFamily="2" charset="0"/>
              </a:defRPr>
            </a:lvl2pPr>
            <a:lvl3pPr marL="685800" indent="-228600">
              <a:spcBef>
                <a:spcPts val="1000"/>
              </a:spcBef>
              <a:spcAft>
                <a:spcPts val="1200"/>
              </a:spcAft>
              <a:buFont typeface="Arial" panose="020B0604020202020204" pitchFamily="34" charset="0"/>
              <a:buChar char="•"/>
              <a:defRPr sz="2000">
                <a:latin typeface="Raleway Medium" pitchFamily="2" charset="0"/>
              </a:defRPr>
            </a:lvl3pPr>
            <a:lvl4pPr marL="1143000" indent="-228600">
              <a:spcBef>
                <a:spcPts val="1000"/>
              </a:spcBef>
              <a:spcAft>
                <a:spcPts val="1200"/>
              </a:spcAft>
              <a:buFont typeface="Arial" panose="020B0604020202020204" pitchFamily="34" charset="0"/>
              <a:buChar char="•"/>
              <a:defRPr sz="2000">
                <a:latin typeface="Raleway Medium" pitchFamily="2" charset="0"/>
              </a:defRPr>
            </a:lvl4pPr>
            <a:lvl5pPr marL="1600200" indent="-228600">
              <a:spcBef>
                <a:spcPts val="1000"/>
              </a:spcBef>
              <a:spcAft>
                <a:spcPts val="1200"/>
              </a:spcAft>
              <a:buFont typeface="Arial" panose="020B0604020202020204" pitchFamily="34" charset="0"/>
              <a:buChar char="•"/>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468815" y="1999185"/>
            <a:ext cx="4746152" cy="4293704"/>
          </a:xfrm>
        </p:spPr>
        <p:txBody>
          <a:bodyPr>
            <a:normAutofit/>
          </a:bodyPr>
          <a:lstStyle>
            <a:lvl1pPr marL="0" indent="0" algn="ctr">
              <a:buNone/>
              <a:defRPr sz="2000">
                <a:latin typeface="Raleway Medium" pitchFamily="2" charset="0"/>
              </a:defRPr>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531428" y="1999185"/>
            <a:ext cx="4746153" cy="4293704"/>
          </a:xfrm>
        </p:spPr>
        <p:txBody>
          <a:bodyPr lIns="0">
            <a:normAutofit/>
          </a:bodyPr>
          <a:lstStyle>
            <a:lvl1pPr marL="0" indent="0">
              <a:lnSpc>
                <a:spcPct val="100000"/>
              </a:lnSpc>
              <a:spcBef>
                <a:spcPts val="1000"/>
              </a:spcBef>
              <a:spcAft>
                <a:spcPts val="1200"/>
              </a:spcAft>
              <a:buNone/>
              <a:defRPr sz="2000">
                <a:latin typeface="Raleway Medium" pitchFamily="2" charset="0"/>
              </a:defRPr>
            </a:lvl1pPr>
            <a:lvl2pPr marL="800100" indent="-342900">
              <a:lnSpc>
                <a:spcPct val="100000"/>
              </a:lnSpc>
              <a:spcBef>
                <a:spcPts val="1000"/>
              </a:spcBef>
              <a:spcAft>
                <a:spcPts val="1200"/>
              </a:spcAft>
              <a:buFont typeface="Arial" panose="020B0604020202020204" pitchFamily="34" charset="0"/>
              <a:buChar char="•"/>
              <a:defRPr sz="2000">
                <a:latin typeface="Raleway Medium" pitchFamily="2" charset="0"/>
              </a:defRPr>
            </a:lvl2pPr>
            <a:lvl3pPr marL="1257300" indent="-342900">
              <a:spcBef>
                <a:spcPts val="1000"/>
              </a:spcBef>
              <a:spcAft>
                <a:spcPts val="1200"/>
              </a:spcAft>
              <a:buFont typeface="Arial" panose="020B0604020202020204" pitchFamily="34" charset="0"/>
              <a:buChar char="•"/>
              <a:defRPr sz="2000">
                <a:latin typeface="Raleway Medium" pitchFamily="2" charset="0"/>
              </a:defRPr>
            </a:lvl3pPr>
            <a:lvl4pPr marL="1714500" indent="-342900">
              <a:spcBef>
                <a:spcPts val="1000"/>
              </a:spcBef>
              <a:spcAft>
                <a:spcPts val="1200"/>
              </a:spcAft>
              <a:buFont typeface="Arial" panose="020B0604020202020204" pitchFamily="34" charset="0"/>
              <a:buChar char="•"/>
              <a:defRPr sz="2000">
                <a:latin typeface="Raleway Medium" pitchFamily="2" charset="0"/>
              </a:defRPr>
            </a:lvl4pPr>
            <a:lvl5pPr marL="2171700" indent="-342900">
              <a:spcBef>
                <a:spcPts val="1000"/>
              </a:spcBef>
              <a:spcAft>
                <a:spcPts val="1200"/>
              </a:spcAft>
              <a:buFont typeface="Arial" panose="020B0604020202020204" pitchFamily="34" charset="0"/>
              <a:buChar char="•"/>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2361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487342" cy="3867538"/>
          </a:xfrm>
        </p:spPr>
        <p:txBody>
          <a:bodyPr lIns="0">
            <a:normAutofit/>
          </a:bodyPr>
          <a:lstStyle>
            <a:lvl1pPr marL="0" indent="0">
              <a:lnSpc>
                <a:spcPct val="100000"/>
              </a:lnSpc>
              <a:spcBef>
                <a:spcPts val="0"/>
              </a:spcBef>
              <a:spcAft>
                <a:spcPts val="1200"/>
              </a:spcAft>
              <a:buNone/>
              <a:defRPr sz="2000">
                <a:latin typeface="Raleway" pitchFamily="2" charset="0"/>
              </a:defRPr>
            </a:lvl1pPr>
            <a:lvl2pPr marL="800100" indent="-342900">
              <a:lnSpc>
                <a:spcPct val="100000"/>
              </a:lnSpc>
              <a:spcBef>
                <a:spcPts val="0"/>
              </a:spcBef>
              <a:spcAft>
                <a:spcPts val="1200"/>
              </a:spcAft>
              <a:buFont typeface="Arial" panose="020B0604020202020204" pitchFamily="34" charset="0"/>
              <a:buChar char="•"/>
              <a:defRPr sz="2000">
                <a:latin typeface="Raleway" pitchFamily="2" charset="0"/>
              </a:defRPr>
            </a:lvl2pPr>
            <a:lvl3pPr marL="1257300" indent="-342900">
              <a:spcBef>
                <a:spcPts val="0"/>
              </a:spcBef>
              <a:spcAft>
                <a:spcPts val="1200"/>
              </a:spcAft>
              <a:buFont typeface="Arial" panose="020B0604020202020204" pitchFamily="34" charset="0"/>
              <a:buChar char="•"/>
              <a:defRPr sz="2000">
                <a:latin typeface="Raleway" pitchFamily="2" charset="0"/>
              </a:defRPr>
            </a:lvl3pPr>
            <a:lvl4pPr marL="1714500" indent="-342900">
              <a:spcBef>
                <a:spcPts val="0"/>
              </a:spcBef>
              <a:spcAft>
                <a:spcPts val="1200"/>
              </a:spcAft>
              <a:buFont typeface="Arial" panose="020B0604020202020204" pitchFamily="34" charset="0"/>
              <a:buChar char="•"/>
              <a:defRPr sz="2000">
                <a:latin typeface="Raleway" pitchFamily="2" charset="0"/>
              </a:defRPr>
            </a:lvl4pPr>
            <a:lvl5pPr marL="2171700" indent="-342900">
              <a:spcBef>
                <a:spcPts val="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atin typeface="Raleway" pitchFamily="2" charset="0"/>
              </a:defRPr>
            </a:lvl1pPr>
          </a:lstStyle>
          <a:p>
            <a:r>
              <a:rPr lang="en-US"/>
              <a:t>Click icon to add table</a:t>
            </a:r>
          </a:p>
        </p:txBody>
      </p: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092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ntent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atin typeface="Raleway" pitchFamily="2" charset="0"/>
              </a:defRPr>
            </a:lvl1pPr>
            <a:lvl2pPr>
              <a:lnSpc>
                <a:spcPct val="100000"/>
              </a:lnSpc>
              <a:spcAft>
                <a:spcPts val="600"/>
              </a:spcAft>
              <a:defRPr sz="2000">
                <a:latin typeface="Raleway" pitchFamily="2" charset="0"/>
              </a:defRPr>
            </a:lvl2pPr>
            <a:lvl3pPr>
              <a:lnSpc>
                <a:spcPct val="100000"/>
              </a:lnSpc>
              <a:spcBef>
                <a:spcPts val="1000"/>
              </a:spcBef>
              <a:spcAft>
                <a:spcPts val="600"/>
              </a:spcAft>
              <a:defRPr sz="2000">
                <a:latin typeface="Raleway" pitchFamily="2" charset="0"/>
              </a:defRPr>
            </a:lvl3pPr>
            <a:lvl4pPr>
              <a:lnSpc>
                <a:spcPct val="100000"/>
              </a:lnSpc>
              <a:spcAft>
                <a:spcPts val="1200"/>
              </a:spcAft>
              <a:defRPr sz="2000">
                <a:latin typeface="Raleway" pitchFamily="2" charset="0"/>
              </a:defRPr>
            </a:lvl4pPr>
            <a:lvl5pP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061870" y="2066731"/>
            <a:ext cx="3215717" cy="3867538"/>
          </a:xfrm>
        </p:spPr>
        <p:txBody>
          <a:bodyPr lIns="0">
            <a:normAutofit/>
          </a:bodyPr>
          <a:lstStyle>
            <a:lvl1pPr marL="0" indent="0">
              <a:lnSpc>
                <a:spcPct val="100000"/>
              </a:lnSpc>
              <a:spcAft>
                <a:spcPts val="600"/>
              </a:spcAft>
              <a:buNone/>
              <a:defRPr sz="2000">
                <a:latin typeface="Raleway" pitchFamily="2" charset="0"/>
              </a:defRPr>
            </a:lvl1pPr>
            <a:lvl2pPr marL="800100" indent="-342900">
              <a:lnSpc>
                <a:spcPct val="100000"/>
              </a:lnSpc>
              <a:spcAft>
                <a:spcPts val="600"/>
              </a:spcAft>
              <a:buFont typeface="Arial" panose="020B0604020202020204" pitchFamily="34" charset="0"/>
              <a:buChar char="•"/>
              <a:defRPr sz="2000">
                <a:latin typeface="Raleway" pitchFamily="2" charset="0"/>
              </a:defRPr>
            </a:lvl2pPr>
            <a:lvl3pPr marL="1257300" indent="-342900">
              <a:buFont typeface="Arial" panose="020B0604020202020204" pitchFamily="34" charset="0"/>
              <a:buChar char="•"/>
              <a:defRPr sz="2000">
                <a:latin typeface="Raleway" pitchFamily="2" charset="0"/>
              </a:defRPr>
            </a:lvl3pPr>
            <a:lvl4pPr marL="1714500" indent="-342900">
              <a:buFont typeface="Arial" panose="020B0604020202020204" pitchFamily="34" charset="0"/>
              <a:buChar char="•"/>
              <a:defRPr sz="2000">
                <a:latin typeface="Raleway" pitchFamily="2" charset="0"/>
              </a:defRPr>
            </a:lvl4pPr>
            <a:lvl5pPr marL="2171700" indent="-342900">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528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4400">
                <a:solidFill>
                  <a:schemeClr val="tx1"/>
                </a:solidFill>
                <a:latin typeface="Raleway" pitchFamily="2" charset="0"/>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latin typeface="Raleway" pitchFamily="2" charset="0"/>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latin typeface="Raleway" pitchFamily="2" charset="0"/>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latin typeface="Raleway" pitchFamily="2" charset="0"/>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latin typeface="Raleway" pitchFamily="2" charset="0"/>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B2C52B5-247F-E974-9692-5E84EFF2D04A}"/>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437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EC2367-1954-C49F-E072-B88114345236}"/>
              </a:ext>
            </a:extLst>
          </p:cNvPr>
          <p:cNvSpPr>
            <a:spLocks noGrp="1"/>
          </p:cNvSpPr>
          <p:nvPr>
            <p:ph type="sldNum" sz="quarter" idx="12"/>
          </p:nvPr>
        </p:nvSpPr>
        <p:spPr/>
        <p:txBody>
          <a:bodyPr/>
          <a:lstStyle/>
          <a:p>
            <a:fld id="{18D65601-5AE2-46FC-B138-694DDD2B510D}" type="slidenum">
              <a:rPr lang="en-US" smtClean="0"/>
              <a:pPr/>
              <a:t>‹#›</a:t>
            </a:fld>
            <a:endParaRPr lang="en-US"/>
          </a:p>
        </p:txBody>
      </p:sp>
      <p:sp>
        <p:nvSpPr>
          <p:cNvPr id="7" name="Picture Placeholder 6">
            <a:extLst>
              <a:ext uri="{FF2B5EF4-FFF2-40B4-BE49-F238E27FC236}">
                <a16:creationId xmlns:a16="http://schemas.microsoft.com/office/drawing/2014/main" id="{82E30402-C9E8-F3D0-6627-A02F55F19261}"/>
              </a:ext>
            </a:extLst>
          </p:cNvPr>
          <p:cNvSpPr>
            <a:spLocks noGrp="1"/>
          </p:cNvSpPr>
          <p:nvPr>
            <p:ph type="pic" sz="quarter" idx="13"/>
          </p:nvPr>
        </p:nvSpPr>
        <p:spPr>
          <a:xfrm>
            <a:off x="661194" y="552450"/>
            <a:ext cx="10869612" cy="5614988"/>
          </a:xfrm>
        </p:spPr>
        <p:txBody>
          <a:bodyPr/>
          <a:lstStyle>
            <a:lvl1pPr marL="0" indent="0">
              <a:buNone/>
              <a:defRPr>
                <a:latin typeface="Raleway" pitchFamily="2" charset="0"/>
              </a:defRPr>
            </a:lvl1pPr>
          </a:lstStyle>
          <a:p>
            <a:r>
              <a:rPr lang="en-US"/>
              <a:t>Click icon to add picture</a:t>
            </a:r>
          </a:p>
        </p:txBody>
      </p:sp>
    </p:spTree>
    <p:extLst>
      <p:ext uri="{BB962C8B-B14F-4D97-AF65-F5344CB8AC3E}">
        <p14:creationId xmlns:p14="http://schemas.microsoft.com/office/powerpoint/2010/main" val="25040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atin typeface="Raleway SemiBold" pitchFamily="2" charset="0"/>
              </a:defRPr>
            </a:lvl1pPr>
          </a:lstStyle>
          <a:p>
            <a:r>
              <a:rPr lang="en-US"/>
              <a:t>Agenda Title</a:t>
            </a:r>
          </a:p>
        </p:txBody>
      </p:sp>
      <p:cxnSp>
        <p:nvCxnSpPr>
          <p:cNvPr id="11" name="Straight Connector 10">
            <a:extLst>
              <a:ext uri="{FF2B5EF4-FFF2-40B4-BE49-F238E27FC236}">
                <a16:creationId xmlns:a16="http://schemas.microsoft.com/office/drawing/2014/main" id="{35C6BF39-E25F-653D-95E3-6C9CC5B50661}"/>
              </a:ext>
            </a:extLst>
          </p:cNvPr>
          <p:cNvCxnSpPr/>
          <p:nvPr userDrawn="1"/>
        </p:nvCxnSpPr>
        <p:spPr>
          <a:xfrm>
            <a:off x="6239435" y="1219200"/>
            <a:ext cx="0" cy="4572000"/>
          </a:xfrm>
          <a:prstGeom prst="line">
            <a:avLst/>
          </a:prstGeom>
          <a:ln/>
        </p:spPr>
        <p:style>
          <a:lnRef idx="3">
            <a:schemeClr val="dk1"/>
          </a:lnRef>
          <a:fillRef idx="0">
            <a:schemeClr val="dk1"/>
          </a:fillRef>
          <a:effectRef idx="2">
            <a:schemeClr val="dk1"/>
          </a:effectRef>
          <a:fontRef idx="minor">
            <a:schemeClr val="tx1"/>
          </a:fontRef>
        </p:style>
      </p:cxnSp>
      <p:sp>
        <p:nvSpPr>
          <p:cNvPr id="17" name="Content Placeholder 14">
            <a:extLst>
              <a:ext uri="{FF2B5EF4-FFF2-40B4-BE49-F238E27FC236}">
                <a16:creationId xmlns:a16="http://schemas.microsoft.com/office/drawing/2014/main" id="{90867225-4ABF-B09E-9753-EF81ABE739C5}"/>
              </a:ext>
            </a:extLst>
          </p:cNvPr>
          <p:cNvSpPr>
            <a:spLocks noGrp="1"/>
          </p:cNvSpPr>
          <p:nvPr>
            <p:ph sz="quarter" idx="16"/>
          </p:nvPr>
        </p:nvSpPr>
        <p:spPr>
          <a:xfrm>
            <a:off x="6675176" y="736600"/>
            <a:ext cx="4449762" cy="5407025"/>
          </a:xfrm>
        </p:spPr>
        <p:txBody>
          <a:bodyPr anchor="ctr">
            <a:normAutofit/>
          </a:bodyPr>
          <a:lstStyle>
            <a:lvl1pPr>
              <a:defRPr sz="2000">
                <a:latin typeface="Raleway" pitchFamily="2" charset="0"/>
              </a:defRPr>
            </a:lvl1pPr>
            <a:lvl2pPr>
              <a:defRPr sz="2000">
                <a:latin typeface="Raleway" pitchFamily="2" charset="0"/>
              </a:defRPr>
            </a:lvl2pPr>
            <a:lvl3pPr>
              <a:defRPr sz="2000">
                <a:latin typeface="Raleway" pitchFamily="2" charset="0"/>
              </a:defRPr>
            </a:lvl3pPr>
            <a:lvl4pPr>
              <a:defRPr sz="2000">
                <a:latin typeface="Raleway" pitchFamily="2" charset="0"/>
              </a:defRPr>
            </a:lvl4pPr>
            <a:lvl5pPr>
              <a:defRPr sz="2000">
                <a:latin typeface="Ralew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24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6472674" y="1278295"/>
            <a:ext cx="5000318" cy="4105304"/>
          </a:xfrm>
        </p:spPr>
        <p:txBody>
          <a:bodyPr anchor="b">
            <a:normAutofit/>
          </a:bodyPr>
          <a:lstStyle>
            <a:lvl1pPr>
              <a:defRPr sz="3600">
                <a:latin typeface="Raleway SemiBold" pitchFamily="2" charset="0"/>
              </a:defRPr>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1353827" y="301014"/>
            <a:ext cx="4635426" cy="6556984"/>
          </a:xfrm>
        </p:spPr>
        <p:txBody>
          <a:bodyPr>
            <a:normAutofit/>
          </a:bodyPr>
          <a:lstStyle>
            <a:lvl1pPr marL="0" indent="0" algn="ctr">
              <a:buNone/>
              <a:defRPr sz="2000">
                <a:latin typeface="Raleway" pitchFamily="2" charset="0"/>
              </a:defRPr>
            </a:lvl1pPr>
          </a:lstStyle>
          <a:p>
            <a:r>
              <a:rPr lang="en-US"/>
              <a:t>Click icon to add picture</a:t>
            </a:r>
          </a:p>
        </p:txBody>
      </p:sp>
      <p:sp>
        <p:nvSpPr>
          <p:cNvPr id="2" name="Slide Number Placeholder 5">
            <a:extLst>
              <a:ext uri="{FF2B5EF4-FFF2-40B4-BE49-F238E27FC236}">
                <a16:creationId xmlns:a16="http://schemas.microsoft.com/office/drawing/2014/main" id="{616BE836-A186-FDE9-AF35-228DE91D904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3490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684429"/>
            <a:ext cx="9923770" cy="1438762"/>
          </a:xfrm>
        </p:spPr>
        <p:txBody>
          <a:bodyPr anchor="b">
            <a:normAutofit/>
          </a:bodyPr>
          <a:lstStyle>
            <a:lvl1pPr>
              <a:defRPr sz="3600">
                <a:latin typeface="Raleway SemiBold" pitchFamily="2" charset="0"/>
              </a:defRPr>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1353827" y="3485709"/>
            <a:ext cx="10838173" cy="2498201"/>
          </a:xfrm>
        </p:spPr>
        <p:txBody>
          <a:bodyPr>
            <a:normAutofit/>
          </a:bodyPr>
          <a:lstStyle>
            <a:lvl1pPr marL="0" indent="0" algn="ctr">
              <a:buNone/>
              <a:defRPr sz="2000">
                <a:latin typeface="Raleway" pitchFamily="2" charset="0"/>
              </a:defRPr>
            </a:lvl1pPr>
          </a:lstStyle>
          <a:p>
            <a:r>
              <a:rPr lang="en-US"/>
              <a:t>Click icon to add picture</a:t>
            </a:r>
          </a:p>
        </p:txBody>
      </p: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2289596"/>
            <a:ext cx="9923770" cy="1024394"/>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Raleway" pitchFamily="2" charset="0"/>
              </a:defRPr>
            </a:lvl1pPr>
          </a:lstStyle>
          <a:p>
            <a:pPr lvl="0"/>
            <a:r>
              <a:rPr lang="en-US"/>
              <a:t>Click to add subtitle</a:t>
            </a:r>
          </a:p>
        </p:txBody>
      </p:sp>
      <p:sp>
        <p:nvSpPr>
          <p:cNvPr id="2" name="Slide Number Placeholder 5">
            <a:extLst>
              <a:ext uri="{FF2B5EF4-FFF2-40B4-BE49-F238E27FC236}">
                <a16:creationId xmlns:a16="http://schemas.microsoft.com/office/drawing/2014/main" id="{62773EAC-E25D-7DE7-683A-1D414A80222C}"/>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2722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2" y="2108722"/>
            <a:ext cx="9827435"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atin typeface="Raleway" pitchFamily="2" charset="0"/>
              </a:defRPr>
            </a:lvl1pPr>
            <a:lvl2pPr marL="685800" indent="-228600">
              <a:lnSpc>
                <a:spcPct val="100000"/>
              </a:lnSpc>
              <a:spcBef>
                <a:spcPts val="0"/>
              </a:spcBef>
              <a:spcAft>
                <a:spcPts val="1200"/>
              </a:spcAft>
              <a:buFont typeface="Arial" panose="020B0604020202020204" pitchFamily="34" charset="0"/>
              <a:buChar char="•"/>
              <a:defRPr sz="2000">
                <a:latin typeface="Raleway" pitchFamily="2" charset="0"/>
              </a:defRPr>
            </a:lvl2pPr>
            <a:lvl3pPr marL="1143000" indent="-228600">
              <a:spcBef>
                <a:spcPts val="0"/>
              </a:spcBef>
              <a:spcAft>
                <a:spcPts val="1200"/>
              </a:spcAft>
              <a:buFont typeface="Arial" panose="020B0604020202020204" pitchFamily="34" charset="0"/>
              <a:buChar char="•"/>
              <a:defRPr sz="2000">
                <a:latin typeface="Raleway" pitchFamily="2" charset="0"/>
              </a:defRPr>
            </a:lvl3pPr>
            <a:lvl4pPr marL="1600200" indent="-228600">
              <a:spcBef>
                <a:spcPts val="0"/>
              </a:spcBef>
              <a:spcAft>
                <a:spcPts val="1200"/>
              </a:spcAft>
              <a:buFont typeface="Arial" panose="020B0604020202020204" pitchFamily="34" charset="0"/>
              <a:buChar char="•"/>
              <a:defRPr sz="2000">
                <a:latin typeface="Raleway" pitchFamily="2" charset="0"/>
              </a:defRPr>
            </a:lvl4pPr>
            <a:lvl5pPr marL="2057400" indent="-228600">
              <a:spcBef>
                <a:spcPts val="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808772" cy="1427585"/>
          </a:xfrm>
        </p:spPr>
        <p:txBody>
          <a:bodyPr lIns="0">
            <a:normAutofit/>
          </a:bodyPr>
          <a:lstStyle>
            <a:lvl1pPr>
              <a:defRPr sz="3600">
                <a:latin typeface="Raleway SemiBold" pitchFamily="2" charset="0"/>
              </a:defRPr>
            </a:lvl1pPr>
          </a:lstStyle>
          <a:p>
            <a:r>
              <a:rPr lang="en-US"/>
              <a:t>Click to add title</a:t>
            </a:r>
          </a:p>
        </p:txBody>
      </p:sp>
    </p:spTree>
    <p:extLst>
      <p:ext uri="{BB962C8B-B14F-4D97-AF65-F5344CB8AC3E}">
        <p14:creationId xmlns:p14="http://schemas.microsoft.com/office/powerpoint/2010/main" val="137359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atin typeface="Raleway" pitchFamily="2" charset="0"/>
              </a:defRPr>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913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p:nvPr>
        </p:nvSpPr>
        <p:spPr>
          <a:xfrm>
            <a:off x="1038031" y="1068169"/>
            <a:ext cx="10115939" cy="2681549"/>
          </a:xfrm>
        </p:spPr>
        <p:txBody>
          <a:bodyPr anchor="b"/>
          <a:lstStyle>
            <a:lvl1pPr algn="ctr">
              <a:defRPr>
                <a:solidFill>
                  <a:schemeClr val="bg1"/>
                </a:solidFill>
                <a:latin typeface="Raleway SemiBold" pitchFamily="2" charset="0"/>
              </a:defRPr>
            </a:lvl1pPr>
          </a:lstStyle>
          <a:p>
            <a:r>
              <a:rPr lang="en-US"/>
              <a:t>Click to edit Master title style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Raleway" pitchFamily="2" charset="0"/>
              </a:defRPr>
            </a:lvl1pPr>
          </a:lstStyle>
          <a:p>
            <a:pPr lvl="0"/>
            <a:r>
              <a:rPr lang="en-US"/>
              <a:t>Click to add subtitle</a:t>
            </a:r>
          </a:p>
        </p:txBody>
      </p:sp>
      <p:sp>
        <p:nvSpPr>
          <p:cNvPr id="2" name="Slide Number Placeholder 5">
            <a:extLst>
              <a:ext uri="{FF2B5EF4-FFF2-40B4-BE49-F238E27FC236}">
                <a16:creationId xmlns:a16="http://schemas.microsoft.com/office/drawing/2014/main" id="{30B82F13-F002-D9C1-D5FA-7CC2A480BF00}"/>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06953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atin typeface="Raleway" pitchFamily="2" charset="0"/>
              </a:defRPr>
            </a:lvl1pPr>
            <a:lvl2pPr marL="228600" indent="-228600">
              <a:lnSpc>
                <a:spcPct val="100000"/>
              </a:lnSpc>
              <a:spcBef>
                <a:spcPts val="0"/>
              </a:spcBef>
              <a:spcAft>
                <a:spcPts val="1200"/>
              </a:spcAft>
              <a:buFont typeface="Arial" panose="020B0604020202020204" pitchFamily="34" charset="0"/>
              <a:buChar char="•"/>
              <a:defRPr sz="2000">
                <a:latin typeface="Raleway" pitchFamily="2" charset="0"/>
              </a:defRPr>
            </a:lvl2pPr>
            <a:lvl3pPr marL="685800" indent="-228600">
              <a:spcBef>
                <a:spcPts val="1000"/>
              </a:spcBef>
              <a:spcAft>
                <a:spcPts val="1200"/>
              </a:spcAft>
              <a:buFont typeface="Arial" panose="020B0604020202020204" pitchFamily="34" charset="0"/>
              <a:buChar char="•"/>
              <a:defRPr sz="2000">
                <a:latin typeface="Raleway" pitchFamily="2" charset="0"/>
              </a:defRPr>
            </a:lvl3pPr>
            <a:lvl4pPr marL="1143000" indent="-228600">
              <a:spcBef>
                <a:spcPts val="1000"/>
              </a:spcBef>
              <a:spcAft>
                <a:spcPts val="1200"/>
              </a:spcAft>
              <a:buFont typeface="Arial" panose="020B0604020202020204" pitchFamily="34" charset="0"/>
              <a:buChar char="•"/>
              <a:defRPr sz="2000">
                <a:latin typeface="Raleway" pitchFamily="2" charset="0"/>
              </a:defRPr>
            </a:lvl4pPr>
            <a:lvl5pPr marL="1600200" indent="-228600">
              <a:spcBef>
                <a:spcPts val="100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atin typeface="Raleway" pitchFamily="2" charset="0"/>
              </a:defRPr>
            </a:lvl1pPr>
            <a:lvl2pPr marL="228600" indent="-228600">
              <a:lnSpc>
                <a:spcPct val="100000"/>
              </a:lnSpc>
              <a:spcBef>
                <a:spcPts val="1000"/>
              </a:spcBef>
              <a:spcAft>
                <a:spcPts val="1200"/>
              </a:spcAft>
              <a:buFont typeface="Arial" panose="020B0604020202020204" pitchFamily="34" charset="0"/>
              <a:buChar char="•"/>
              <a:defRPr sz="2000">
                <a:latin typeface="Raleway" pitchFamily="2" charset="0"/>
              </a:defRPr>
            </a:lvl2pPr>
            <a:lvl3pPr marL="685800" indent="-228600">
              <a:spcBef>
                <a:spcPts val="1000"/>
              </a:spcBef>
              <a:spcAft>
                <a:spcPts val="1200"/>
              </a:spcAft>
              <a:buFont typeface="Arial" panose="020B0604020202020204" pitchFamily="34" charset="0"/>
              <a:buChar char="•"/>
              <a:defRPr sz="2000">
                <a:latin typeface="Raleway" pitchFamily="2" charset="0"/>
              </a:defRPr>
            </a:lvl3pPr>
            <a:lvl4pPr marL="1143000" indent="-228600">
              <a:spcBef>
                <a:spcPts val="1000"/>
              </a:spcBef>
              <a:spcAft>
                <a:spcPts val="1200"/>
              </a:spcAft>
              <a:buFont typeface="Arial" panose="020B0604020202020204" pitchFamily="34" charset="0"/>
              <a:buChar char="•"/>
              <a:defRPr sz="2000">
                <a:latin typeface="Raleway" pitchFamily="2" charset="0"/>
              </a:defRPr>
            </a:lvl4pPr>
            <a:lvl5pPr marL="1600200" indent="-228600">
              <a:spcBef>
                <a:spcPts val="100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6172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63144160-A85C-3FEF-BEB3-52F507B50619}"/>
              </a:ext>
            </a:extLst>
          </p:cNvPr>
          <p:cNvPicPr>
            <a:picLocks noChangeAspect="1"/>
          </p:cNvPicPr>
          <p:nvPr userDrawn="1"/>
        </p:nvPicPr>
        <p:blipFill>
          <a:blip r:embed="rId17"/>
          <a:stretch>
            <a:fillRect/>
          </a:stretch>
        </p:blipFill>
        <p:spPr>
          <a:xfrm>
            <a:off x="10807530" y="6364941"/>
            <a:ext cx="1128965" cy="321828"/>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3" r:id="rId3"/>
    <p:sldLayoutId id="2147483692" r:id="rId4"/>
    <p:sldLayoutId id="2147483691" r:id="rId5"/>
    <p:sldLayoutId id="2147483690" r:id="rId6"/>
    <p:sldLayoutId id="2147483682" r:id="rId7"/>
    <p:sldLayoutId id="2147483689" r:id="rId8"/>
    <p:sldLayoutId id="2147483688" r:id="rId9"/>
    <p:sldLayoutId id="2147483687" r:id="rId10"/>
    <p:sldLayoutId id="2147483686" r:id="rId11"/>
    <p:sldLayoutId id="2147483685" r:id="rId12"/>
    <p:sldLayoutId id="2147483684" r:id="rId13"/>
    <p:sldLayoutId id="214748368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elearning.cpp.edu/learning-objects/linear-programming"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cpp.edu/cafe/learning-objects" TargetMode="Externa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gbL3vYq3cP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A38D-B718-F9D1-14FD-52810FB26855}"/>
              </a:ext>
            </a:extLst>
          </p:cNvPr>
          <p:cNvSpPr>
            <a:spLocks noGrp="1"/>
          </p:cNvSpPr>
          <p:nvPr>
            <p:ph type="title"/>
          </p:nvPr>
        </p:nvSpPr>
        <p:spPr/>
        <p:txBody>
          <a:bodyPr>
            <a:normAutofit fontScale="90000"/>
          </a:bodyPr>
          <a:lstStyle/>
          <a:p>
            <a:r>
              <a:rPr lang="en-US" sz="3600" b="1">
                <a:latin typeface="Raleway Medium"/>
                <a:ea typeface="Roboto Black"/>
                <a:cs typeface="Calibri"/>
              </a:rPr>
              <a:t>Interactive Pedagogy for 3D-Optimization Challenges in Engineering: </a:t>
            </a:r>
            <a:r>
              <a:rPr lang="nb-NO" sz="3600" b="0">
                <a:latin typeface="Raleway Medium"/>
                <a:ea typeface="Roboto Black"/>
                <a:cs typeface="Calibri"/>
              </a:rPr>
              <a:t>A </a:t>
            </a:r>
            <a:r>
              <a:rPr lang="nb-NO">
                <a:latin typeface="Raleway Medium"/>
                <a:ea typeface="Roboto Black"/>
                <a:cs typeface="Calibri"/>
              </a:rPr>
              <a:t>Focus</a:t>
            </a:r>
            <a:r>
              <a:rPr lang="nb-NO" sz="3600" b="0">
                <a:latin typeface="Raleway Medium"/>
                <a:ea typeface="Roboto Black"/>
                <a:cs typeface="Calibri"/>
              </a:rPr>
              <a:t> on Student Comprehension</a:t>
            </a:r>
            <a:endParaRPr lang="en-US" sz="3600" b="0">
              <a:latin typeface="Raleway Medium"/>
              <a:ea typeface="Roboto Black"/>
              <a:cs typeface="Calibri"/>
            </a:endParaRPr>
          </a:p>
        </p:txBody>
      </p:sp>
      <p:sp>
        <p:nvSpPr>
          <p:cNvPr id="3" name="Text Placeholder 2">
            <a:extLst>
              <a:ext uri="{FF2B5EF4-FFF2-40B4-BE49-F238E27FC236}">
                <a16:creationId xmlns:a16="http://schemas.microsoft.com/office/drawing/2014/main" id="{8146ED1A-7961-0C5A-36E8-5456722EE624}"/>
              </a:ext>
            </a:extLst>
          </p:cNvPr>
          <p:cNvSpPr>
            <a:spLocks noGrp="1"/>
          </p:cNvSpPr>
          <p:nvPr>
            <p:ph type="body" sz="quarter" idx="10"/>
          </p:nvPr>
        </p:nvSpPr>
        <p:spPr/>
        <p:txBody>
          <a:bodyPr>
            <a:normAutofit/>
          </a:bodyPr>
          <a:lstStyle/>
          <a:p>
            <a:r>
              <a:rPr lang="en-US" b="1"/>
              <a:t>Erick Zelaya, </a:t>
            </a:r>
            <a:r>
              <a:rPr lang="en-US"/>
              <a:t>Sr. Multimedia Developer, </a:t>
            </a:r>
            <a:r>
              <a:rPr lang="en-US" i="1"/>
              <a:t>Center for the Advancement of Faculty Excellence (CAFE)</a:t>
            </a:r>
            <a:br>
              <a:rPr lang="en-US" i="1"/>
            </a:br>
            <a:r>
              <a:rPr lang="en-US" b="1"/>
              <a:t>Eric Davis, </a:t>
            </a:r>
            <a:r>
              <a:rPr lang="en-US"/>
              <a:t>Instructional Designer, </a:t>
            </a:r>
            <a:r>
              <a:rPr lang="en-US" i="1"/>
              <a:t>Center for the Advancement of Faculty Excellence (CAFE)</a:t>
            </a:r>
            <a:endParaRPr lang="en-US"/>
          </a:p>
          <a:p>
            <a:endParaRPr lang="en-US"/>
          </a:p>
          <a:p>
            <a:endParaRPr lang="en-US"/>
          </a:p>
        </p:txBody>
      </p:sp>
    </p:spTree>
    <p:extLst>
      <p:ext uri="{BB962C8B-B14F-4D97-AF65-F5344CB8AC3E}">
        <p14:creationId xmlns:p14="http://schemas.microsoft.com/office/powerpoint/2010/main" val="37969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03DC37-4BF3-7C67-9BA7-85A9C31C7100}"/>
              </a:ext>
              <a:ext uri="{C183D7F6-B498-43B3-948B-1728B52AA6E4}">
                <adec:decorative xmlns:adec="http://schemas.microsoft.com/office/drawing/2017/decorative" val="1"/>
              </a:ext>
            </a:extLst>
          </p:cNvPr>
          <p:cNvSpPr/>
          <p:nvPr/>
        </p:nvSpPr>
        <p:spPr>
          <a:xfrm>
            <a:off x="3326297" y="1317171"/>
            <a:ext cx="5549660" cy="4223658"/>
          </a:xfrm>
          <a:prstGeom prst="rect">
            <a:avLst/>
          </a:prstGeom>
          <a:gradFill flip="none" rotWithShape="1">
            <a:gsLst>
              <a:gs pos="0">
                <a:schemeClr val="bg1"/>
              </a:gs>
              <a:gs pos="30000">
                <a:srgbClr val="FBFDF9"/>
              </a:gs>
              <a:gs pos="70000">
                <a:srgbClr val="FBFDF9"/>
              </a:gs>
              <a:gs pos="100000">
                <a:schemeClr val="bg1"/>
              </a:gs>
            </a:gsLst>
            <a:lin ang="5400000" scaled="0"/>
            <a:tileRect/>
          </a:gradFill>
          <a:ln>
            <a:gradFill>
              <a:gsLst>
                <a:gs pos="0">
                  <a:schemeClr val="accent1">
                    <a:lumMod val="5000"/>
                    <a:lumOff val="95000"/>
                    <a:alpha val="0"/>
                  </a:schemeClr>
                </a:gs>
                <a:gs pos="50000">
                  <a:srgbClr val="D3EAC4"/>
                </a:gs>
                <a:gs pos="100000">
                  <a:schemeClr val="bg1">
                    <a:lumMod val="5000"/>
                    <a:lumOff val="95000"/>
                    <a:alpha val="0"/>
                  </a:schemeClr>
                </a:gs>
              </a:gsLst>
              <a:lin ang="5400000" scaled="1"/>
            </a:gra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Slide Number Placeholder 2">
            <a:extLst>
              <a:ext uri="{FF2B5EF4-FFF2-40B4-BE49-F238E27FC236}">
                <a16:creationId xmlns:a16="http://schemas.microsoft.com/office/drawing/2014/main" id="{A87BFD54-FD3E-97E0-F668-992FA1ACE0E5}"/>
              </a:ext>
            </a:extLst>
          </p:cNvPr>
          <p:cNvSpPr>
            <a:spLocks noGrp="1"/>
          </p:cNvSpPr>
          <p:nvPr>
            <p:ph type="sldNum" sz="quarter" idx="15"/>
          </p:nvPr>
        </p:nvSpPr>
        <p:spPr/>
        <p:txBody>
          <a:bodyPr/>
          <a:lstStyle/>
          <a:p>
            <a:fld id="{18D65601-5AE2-46FC-B138-694DDD2B510D}" type="slidenum">
              <a:rPr lang="en-US" smtClean="0"/>
              <a:pPr/>
              <a:t>10</a:t>
            </a:fld>
            <a:endParaRPr lang="en-US"/>
          </a:p>
        </p:txBody>
      </p:sp>
      <p:sp>
        <p:nvSpPr>
          <p:cNvPr id="14" name="TextBox 13">
            <a:extLst>
              <a:ext uri="{FF2B5EF4-FFF2-40B4-BE49-F238E27FC236}">
                <a16:creationId xmlns:a16="http://schemas.microsoft.com/office/drawing/2014/main" id="{0C23A225-98E9-8852-2AF8-EF3CD1DB730A}"/>
              </a:ext>
            </a:extLst>
          </p:cNvPr>
          <p:cNvSpPr txBox="1"/>
          <p:nvPr/>
        </p:nvSpPr>
        <p:spPr>
          <a:xfrm>
            <a:off x="9378233" y="5305535"/>
            <a:ext cx="1699504" cy="584775"/>
          </a:xfrm>
          <a:prstGeom prst="rect">
            <a:avLst/>
          </a:prstGeom>
          <a:noFill/>
        </p:spPr>
        <p:txBody>
          <a:bodyPr wrap="none" rtlCol="0">
            <a:spAutoFit/>
          </a:bodyPr>
          <a:lstStyle/>
          <a:p>
            <a:pPr algn="ctr"/>
            <a:r>
              <a:rPr lang="en-US" sz="3200">
                <a:solidFill>
                  <a:srgbClr val="CC6633"/>
                </a:solidFill>
              </a:rPr>
              <a:t>&gt;20 mins</a:t>
            </a:r>
          </a:p>
        </p:txBody>
      </p:sp>
      <p:graphicFrame>
        <p:nvGraphicFramePr>
          <p:cNvPr id="13" name="Content Placeholder 6" descr="24% spent more than 20 minutes on the MLO">
            <a:extLst>
              <a:ext uri="{FF2B5EF4-FFF2-40B4-BE49-F238E27FC236}">
                <a16:creationId xmlns:a16="http://schemas.microsoft.com/office/drawing/2014/main" id="{253C73FB-24CD-3478-6641-F8D74D046D34}"/>
              </a:ext>
            </a:extLst>
          </p:cNvPr>
          <p:cNvGraphicFramePr>
            <a:graphicFrameLocks/>
          </p:cNvGraphicFramePr>
          <p:nvPr>
            <p:extLst>
              <p:ext uri="{D42A27DB-BD31-4B8C-83A1-F6EECF244321}">
                <p14:modId xmlns:p14="http://schemas.microsoft.com/office/powerpoint/2010/main" val="26998712"/>
              </p:ext>
            </p:extLst>
          </p:nvPr>
        </p:nvGraphicFramePr>
        <p:xfrm>
          <a:off x="8676106" y="1798920"/>
          <a:ext cx="3103758" cy="3799002"/>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0FD0312F-4BB0-BFE8-A1A9-DFA2FBC355B4}"/>
              </a:ext>
            </a:extLst>
          </p:cNvPr>
          <p:cNvSpPr txBox="1"/>
          <p:nvPr/>
        </p:nvSpPr>
        <p:spPr>
          <a:xfrm>
            <a:off x="6192438" y="5305535"/>
            <a:ext cx="2589556" cy="584775"/>
          </a:xfrm>
          <a:prstGeom prst="rect">
            <a:avLst/>
          </a:prstGeom>
          <a:noFill/>
        </p:spPr>
        <p:txBody>
          <a:bodyPr wrap="none" rtlCol="0">
            <a:spAutoFit/>
          </a:bodyPr>
          <a:lstStyle/>
          <a:p>
            <a:pPr algn="ctr"/>
            <a:r>
              <a:rPr lang="en-US" sz="3200">
                <a:solidFill>
                  <a:srgbClr val="338C44"/>
                </a:solidFill>
              </a:rPr>
              <a:t>10-20 minutes</a:t>
            </a:r>
          </a:p>
        </p:txBody>
      </p:sp>
      <p:graphicFrame>
        <p:nvGraphicFramePr>
          <p:cNvPr id="12" name="Content Placeholder 6" descr="29% spent 10 to 20 minutes on the MLO">
            <a:extLst>
              <a:ext uri="{FF2B5EF4-FFF2-40B4-BE49-F238E27FC236}">
                <a16:creationId xmlns:a16="http://schemas.microsoft.com/office/drawing/2014/main" id="{A530B99A-8B12-A74D-C87C-6EDA304F0046}"/>
              </a:ext>
            </a:extLst>
          </p:cNvPr>
          <p:cNvGraphicFramePr>
            <a:graphicFrameLocks/>
          </p:cNvGraphicFramePr>
          <p:nvPr>
            <p:extLst>
              <p:ext uri="{D42A27DB-BD31-4B8C-83A1-F6EECF244321}">
                <p14:modId xmlns:p14="http://schemas.microsoft.com/office/powerpoint/2010/main" val="854638103"/>
              </p:ext>
            </p:extLst>
          </p:nvPr>
        </p:nvGraphicFramePr>
        <p:xfrm>
          <a:off x="5922068" y="1798920"/>
          <a:ext cx="3103758" cy="379900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CC8D5FAD-82EF-1974-B3CA-92E3539D3D01}"/>
              </a:ext>
            </a:extLst>
          </p:cNvPr>
          <p:cNvSpPr txBox="1"/>
          <p:nvPr/>
        </p:nvSpPr>
        <p:spPr>
          <a:xfrm>
            <a:off x="3534504" y="5305534"/>
            <a:ext cx="2381165" cy="584775"/>
          </a:xfrm>
          <a:prstGeom prst="rect">
            <a:avLst/>
          </a:prstGeom>
          <a:noFill/>
        </p:spPr>
        <p:txBody>
          <a:bodyPr wrap="none" rtlCol="0">
            <a:spAutoFit/>
          </a:bodyPr>
          <a:lstStyle/>
          <a:p>
            <a:pPr algn="ctr"/>
            <a:r>
              <a:rPr lang="en-US" sz="3200">
                <a:solidFill>
                  <a:srgbClr val="338C44"/>
                </a:solidFill>
              </a:rPr>
              <a:t>5-10 minutes</a:t>
            </a:r>
          </a:p>
        </p:txBody>
      </p:sp>
      <p:graphicFrame>
        <p:nvGraphicFramePr>
          <p:cNvPr id="10" name="Content Placeholder 6" descr="29% spent 5 to 10 minutes on the MLO">
            <a:extLst>
              <a:ext uri="{FF2B5EF4-FFF2-40B4-BE49-F238E27FC236}">
                <a16:creationId xmlns:a16="http://schemas.microsoft.com/office/drawing/2014/main" id="{C2747ED6-F22E-D45B-CA8C-C273D29099C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3749800"/>
              </p:ext>
            </p:extLst>
          </p:nvPr>
        </p:nvGraphicFramePr>
        <p:xfrm>
          <a:off x="3167102" y="1908255"/>
          <a:ext cx="3103758" cy="379900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0446DB5-4A20-103D-33B4-1591036053FE}"/>
              </a:ext>
            </a:extLst>
          </p:cNvPr>
          <p:cNvSpPr txBox="1"/>
          <p:nvPr/>
        </p:nvSpPr>
        <p:spPr>
          <a:xfrm>
            <a:off x="877628" y="5305535"/>
            <a:ext cx="2172774" cy="584775"/>
          </a:xfrm>
          <a:prstGeom prst="rect">
            <a:avLst/>
          </a:prstGeom>
          <a:noFill/>
        </p:spPr>
        <p:txBody>
          <a:bodyPr wrap="none" rtlCol="0">
            <a:spAutoFit/>
          </a:bodyPr>
          <a:lstStyle/>
          <a:p>
            <a:pPr algn="ctr"/>
            <a:r>
              <a:rPr lang="en-US" sz="3200">
                <a:solidFill>
                  <a:srgbClr val="CC6633"/>
                </a:solidFill>
              </a:rPr>
              <a:t>1-5 minutes</a:t>
            </a:r>
          </a:p>
        </p:txBody>
      </p:sp>
      <p:graphicFrame>
        <p:nvGraphicFramePr>
          <p:cNvPr id="7" name="Content Placeholder 6" descr="18% spent 1 to 5 minutes on the MLO">
            <a:extLst>
              <a:ext uri="{FF2B5EF4-FFF2-40B4-BE49-F238E27FC236}">
                <a16:creationId xmlns:a16="http://schemas.microsoft.com/office/drawing/2014/main" id="{CDA7E87D-98FC-EB81-813B-1AA6DBD5AD3C}"/>
              </a:ext>
            </a:extLst>
          </p:cNvPr>
          <p:cNvGraphicFramePr>
            <a:graphicFrameLocks noGrp="1"/>
          </p:cNvGraphicFramePr>
          <p:nvPr>
            <p:ph sz="quarter" idx="12"/>
            <p:extLst>
              <p:ext uri="{D42A27DB-BD31-4B8C-83A1-F6EECF244321}">
                <p14:modId xmlns:p14="http://schemas.microsoft.com/office/powerpoint/2010/main" val="1092659031"/>
              </p:ext>
            </p:extLst>
          </p:nvPr>
        </p:nvGraphicFramePr>
        <p:xfrm>
          <a:off x="412136" y="1908255"/>
          <a:ext cx="3103758" cy="3799002"/>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F12C741F-AE0B-4F2D-F779-4F6C7C295BAA}"/>
              </a:ext>
            </a:extLst>
          </p:cNvPr>
          <p:cNvSpPr>
            <a:spLocks noGrp="1"/>
          </p:cNvSpPr>
          <p:nvPr>
            <p:ph type="title"/>
          </p:nvPr>
        </p:nvSpPr>
        <p:spPr/>
        <p:txBody>
          <a:bodyPr/>
          <a:lstStyle/>
          <a:p>
            <a:pPr algn="ctr"/>
            <a:r>
              <a:rPr lang="en-US"/>
              <a:t>Time spent using the MLO</a:t>
            </a:r>
          </a:p>
        </p:txBody>
      </p:sp>
    </p:spTree>
    <p:extLst>
      <p:ext uri="{BB962C8B-B14F-4D97-AF65-F5344CB8AC3E}">
        <p14:creationId xmlns:p14="http://schemas.microsoft.com/office/powerpoint/2010/main" val="234969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0A486D-C7AA-5B38-406E-2E0466F573B4}"/>
              </a:ext>
            </a:extLst>
          </p:cNvPr>
          <p:cNvSpPr>
            <a:spLocks noGrp="1"/>
          </p:cNvSpPr>
          <p:nvPr>
            <p:ph type="sldNum" sz="quarter" idx="15"/>
          </p:nvPr>
        </p:nvSpPr>
        <p:spPr/>
        <p:txBody>
          <a:bodyPr/>
          <a:lstStyle/>
          <a:p>
            <a:fld id="{18D65601-5AE2-46FC-B138-694DDD2B510D}" type="slidenum">
              <a:rPr lang="en-US" smtClean="0"/>
              <a:pPr/>
              <a:t>11</a:t>
            </a:fld>
            <a:endParaRPr lang="en-US"/>
          </a:p>
        </p:txBody>
      </p:sp>
      <p:graphicFrame>
        <p:nvGraphicFramePr>
          <p:cNvPr id="10" name="Content Placeholder 9" descr="Before, 35% agreed or strongly agreed, 6% disagreed or strongly disagreed, 53% were neutral, and 6% answered not-applicable. After, 65% agreed or strongly agreed, 6% disagreed or strongly disagreed, and 29% were neutral.">
            <a:extLst>
              <a:ext uri="{FF2B5EF4-FFF2-40B4-BE49-F238E27FC236}">
                <a16:creationId xmlns:a16="http://schemas.microsoft.com/office/drawing/2014/main" id="{BEC2E252-62F2-826F-F223-3EC599F39F80}"/>
              </a:ext>
            </a:extLst>
          </p:cNvPr>
          <p:cNvGraphicFramePr>
            <a:graphicFrameLocks noGrp="1"/>
          </p:cNvGraphicFramePr>
          <p:nvPr>
            <p:ph sz="quarter" idx="12"/>
            <p:extLst>
              <p:ext uri="{D42A27DB-BD31-4B8C-83A1-F6EECF244321}">
                <p14:modId xmlns:p14="http://schemas.microsoft.com/office/powerpoint/2010/main" val="2571782567"/>
              </p:ext>
            </p:extLst>
          </p:nvPr>
        </p:nvGraphicFramePr>
        <p:xfrm>
          <a:off x="1449388" y="2108200"/>
          <a:ext cx="9828212" cy="41195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AFC828A-CC56-AA72-9B68-5D1C922D7BE3}"/>
              </a:ext>
            </a:extLst>
          </p:cNvPr>
          <p:cNvSpPr>
            <a:spLocks noGrp="1"/>
          </p:cNvSpPr>
          <p:nvPr>
            <p:ph type="title"/>
          </p:nvPr>
        </p:nvSpPr>
        <p:spPr/>
        <p:txBody>
          <a:bodyPr>
            <a:normAutofit fontScale="90000"/>
          </a:bodyPr>
          <a:lstStyle/>
          <a:p>
            <a:r>
              <a:rPr lang="en-US" sz="2000">
                <a:latin typeface="Raleway SemiBold"/>
              </a:rPr>
              <a:t>Before/After Survey:</a:t>
            </a:r>
            <a:br>
              <a:rPr lang="en-US">
                <a:latin typeface="Raleway SemiBold"/>
              </a:rPr>
            </a:br>
            <a:r>
              <a:rPr lang="en-US" sz="2700">
                <a:latin typeface="Raleway SemiBold"/>
              </a:rPr>
              <a:t>I can confidently solve for the objective function value (z) within the feasible solution region of a 3D optimization problem.</a:t>
            </a:r>
            <a:endParaRPr lang="en-US">
              <a:latin typeface="Raleway SemiBold"/>
            </a:endParaRPr>
          </a:p>
        </p:txBody>
      </p:sp>
    </p:spTree>
    <p:extLst>
      <p:ext uri="{BB962C8B-B14F-4D97-AF65-F5344CB8AC3E}">
        <p14:creationId xmlns:p14="http://schemas.microsoft.com/office/powerpoint/2010/main" val="347745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C3B8-FF19-3DF1-854E-A3C4EB9E9FD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DD03BE-C843-76F9-AE29-DD583180721B}"/>
              </a:ext>
            </a:extLst>
          </p:cNvPr>
          <p:cNvSpPr>
            <a:spLocks noGrp="1"/>
          </p:cNvSpPr>
          <p:nvPr>
            <p:ph type="sldNum" sz="quarter" idx="15"/>
          </p:nvPr>
        </p:nvSpPr>
        <p:spPr/>
        <p:txBody>
          <a:bodyPr/>
          <a:lstStyle/>
          <a:p>
            <a:fld id="{18D65601-5AE2-46FC-B138-694DDD2B510D}" type="slidenum">
              <a:rPr lang="en-US" smtClean="0"/>
              <a:pPr/>
              <a:t>12</a:t>
            </a:fld>
            <a:endParaRPr lang="en-US"/>
          </a:p>
        </p:txBody>
      </p:sp>
      <p:graphicFrame>
        <p:nvGraphicFramePr>
          <p:cNvPr id="10" name="Content Placeholder 9" descr="Before, 47.1% agreed or strongly agreed, 17.6% disagreed or strongly disagreed, 35.3% were neutral. After, 58.8% agreed or strongly agreed, 11.8% disagreed or strongly disagreed, 23.5% were neutral, and 6% answered not applicable.">
            <a:extLst>
              <a:ext uri="{FF2B5EF4-FFF2-40B4-BE49-F238E27FC236}">
                <a16:creationId xmlns:a16="http://schemas.microsoft.com/office/drawing/2014/main" id="{8CB18195-BBDE-3B9B-BBD2-39E339F711EB}"/>
              </a:ext>
            </a:extLst>
          </p:cNvPr>
          <p:cNvGraphicFramePr>
            <a:graphicFrameLocks noGrp="1"/>
          </p:cNvGraphicFramePr>
          <p:nvPr>
            <p:ph sz="quarter" idx="12"/>
            <p:extLst>
              <p:ext uri="{D42A27DB-BD31-4B8C-83A1-F6EECF244321}">
                <p14:modId xmlns:p14="http://schemas.microsoft.com/office/powerpoint/2010/main" val="3143049856"/>
              </p:ext>
            </p:extLst>
          </p:nvPr>
        </p:nvGraphicFramePr>
        <p:xfrm>
          <a:off x="1449388" y="2108200"/>
          <a:ext cx="9828212" cy="41195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F34E3635-86E8-2B7E-A013-AD6F6DCE8FF1}"/>
              </a:ext>
            </a:extLst>
          </p:cNvPr>
          <p:cNvSpPr>
            <a:spLocks noGrp="1"/>
          </p:cNvSpPr>
          <p:nvPr>
            <p:ph type="title"/>
          </p:nvPr>
        </p:nvSpPr>
        <p:spPr/>
        <p:txBody>
          <a:bodyPr>
            <a:normAutofit fontScale="90000"/>
          </a:bodyPr>
          <a:lstStyle/>
          <a:p>
            <a:r>
              <a:rPr lang="en-US" sz="2000">
                <a:latin typeface="Raleway SemiBold"/>
              </a:rPr>
              <a:t>Before/After Survey:</a:t>
            </a:r>
            <a:br>
              <a:rPr lang="en-US">
                <a:latin typeface="Raleway SemiBold"/>
              </a:rPr>
            </a:br>
            <a:r>
              <a:rPr lang="en-US" sz="2700">
                <a:latin typeface="Raleway SemiBold"/>
              </a:rPr>
              <a:t>I can confidently identify the optimal solution corner point within the feasible solution region of a 3D optimization problem.</a:t>
            </a:r>
            <a:endParaRPr lang="en-US">
              <a:latin typeface="Raleway SemiBold"/>
            </a:endParaRPr>
          </a:p>
        </p:txBody>
      </p:sp>
    </p:spTree>
    <p:extLst>
      <p:ext uri="{BB962C8B-B14F-4D97-AF65-F5344CB8AC3E}">
        <p14:creationId xmlns:p14="http://schemas.microsoft.com/office/powerpoint/2010/main" val="33198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3DA104-39E9-0008-C9D6-A7DD9478518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F3E981-16B2-E262-B184-7D5DFBA5A647}"/>
              </a:ext>
            </a:extLst>
          </p:cNvPr>
          <p:cNvSpPr>
            <a:spLocks noGrp="1"/>
          </p:cNvSpPr>
          <p:nvPr>
            <p:ph type="sldNum" sz="quarter" idx="15"/>
          </p:nvPr>
        </p:nvSpPr>
        <p:spPr/>
        <p:txBody>
          <a:bodyPr/>
          <a:lstStyle/>
          <a:p>
            <a:fld id="{18D65601-5AE2-46FC-B138-694DDD2B510D}" type="slidenum">
              <a:rPr lang="en-US" smtClean="0"/>
              <a:pPr/>
              <a:t>13</a:t>
            </a:fld>
            <a:endParaRPr lang="en-US"/>
          </a:p>
        </p:txBody>
      </p:sp>
      <p:graphicFrame>
        <p:nvGraphicFramePr>
          <p:cNvPr id="10" name="Content Placeholder 9" descr="Before, 64.7% agreed or strongly agreed, 11.8% disagreed or strongly disagreed, 17.6% were neutral, and 6% answered not applicable. After, 70.6% agreed or strongly agreed, 5.9% disagreed or strongly disagreed, and 23.5% were neutral.">
            <a:extLst>
              <a:ext uri="{FF2B5EF4-FFF2-40B4-BE49-F238E27FC236}">
                <a16:creationId xmlns:a16="http://schemas.microsoft.com/office/drawing/2014/main" id="{E81D69DA-30C9-DAE7-CDA1-C6735F55894E}"/>
              </a:ext>
            </a:extLst>
          </p:cNvPr>
          <p:cNvGraphicFramePr>
            <a:graphicFrameLocks noGrp="1"/>
          </p:cNvGraphicFramePr>
          <p:nvPr>
            <p:ph sz="quarter" idx="12"/>
            <p:extLst>
              <p:ext uri="{D42A27DB-BD31-4B8C-83A1-F6EECF244321}">
                <p14:modId xmlns:p14="http://schemas.microsoft.com/office/powerpoint/2010/main" val="487736328"/>
              </p:ext>
            </p:extLst>
          </p:nvPr>
        </p:nvGraphicFramePr>
        <p:xfrm>
          <a:off x="1449388" y="2108200"/>
          <a:ext cx="9828212" cy="41195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F8101F0C-0719-3B1B-422A-B612789C8CA0}"/>
              </a:ext>
            </a:extLst>
          </p:cNvPr>
          <p:cNvSpPr>
            <a:spLocks noGrp="1"/>
          </p:cNvSpPr>
          <p:nvPr>
            <p:ph type="title"/>
          </p:nvPr>
        </p:nvSpPr>
        <p:spPr/>
        <p:txBody>
          <a:bodyPr>
            <a:normAutofit/>
          </a:bodyPr>
          <a:lstStyle/>
          <a:p>
            <a:r>
              <a:rPr lang="en-US" sz="2000">
                <a:latin typeface="Raleway SemiBold"/>
              </a:rPr>
              <a:t>Before/After Survey:</a:t>
            </a:r>
            <a:br>
              <a:rPr lang="en-US">
                <a:latin typeface="Raleway SemiBold"/>
              </a:rPr>
            </a:br>
            <a:r>
              <a:rPr lang="en-US" sz="2700">
                <a:latin typeface="Raleway SemiBold"/>
              </a:rPr>
              <a:t>I am comfortable using online learning resources.</a:t>
            </a:r>
            <a:endParaRPr lang="en-US">
              <a:latin typeface="Raleway SemiBold"/>
            </a:endParaRPr>
          </a:p>
        </p:txBody>
      </p:sp>
    </p:spTree>
    <p:extLst>
      <p:ext uri="{BB962C8B-B14F-4D97-AF65-F5344CB8AC3E}">
        <p14:creationId xmlns:p14="http://schemas.microsoft.com/office/powerpoint/2010/main" val="29161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ECCA26-D637-216F-E97A-848FFD57BB5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6BF036-FDA4-4514-A5B6-5938CAB093D8}"/>
              </a:ext>
            </a:extLst>
          </p:cNvPr>
          <p:cNvSpPr>
            <a:spLocks noGrp="1"/>
          </p:cNvSpPr>
          <p:nvPr>
            <p:ph type="sldNum" sz="quarter" idx="15"/>
          </p:nvPr>
        </p:nvSpPr>
        <p:spPr/>
        <p:txBody>
          <a:bodyPr/>
          <a:lstStyle/>
          <a:p>
            <a:fld id="{18D65601-5AE2-46FC-B138-694DDD2B510D}" type="slidenum">
              <a:rPr lang="en-US" smtClean="0"/>
              <a:pPr/>
              <a:t>14</a:t>
            </a:fld>
            <a:endParaRPr lang="en-US"/>
          </a:p>
        </p:txBody>
      </p:sp>
      <p:graphicFrame>
        <p:nvGraphicFramePr>
          <p:cNvPr id="10" name="Content Placeholder 9" descr="Before, 70.6% agreed or strongly agreed, 29.4% were neutral. After, 52.9% agreed or strongly agreed, 5.9% disagreed or strongly disagreed, 35.3% were neutral, and 6% answered not applicable.">
            <a:extLst>
              <a:ext uri="{FF2B5EF4-FFF2-40B4-BE49-F238E27FC236}">
                <a16:creationId xmlns:a16="http://schemas.microsoft.com/office/drawing/2014/main" id="{6D7644A6-43B0-A933-477D-1F080562D742}"/>
              </a:ext>
            </a:extLst>
          </p:cNvPr>
          <p:cNvGraphicFramePr>
            <a:graphicFrameLocks noGrp="1"/>
          </p:cNvGraphicFramePr>
          <p:nvPr>
            <p:ph sz="quarter" idx="12"/>
            <p:extLst>
              <p:ext uri="{D42A27DB-BD31-4B8C-83A1-F6EECF244321}">
                <p14:modId xmlns:p14="http://schemas.microsoft.com/office/powerpoint/2010/main" val="2121504674"/>
              </p:ext>
            </p:extLst>
          </p:nvPr>
        </p:nvGraphicFramePr>
        <p:xfrm>
          <a:off x="1449388" y="2108200"/>
          <a:ext cx="9828212" cy="41195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95D206F-D780-AD44-4065-37EAAE50A1F3}"/>
              </a:ext>
            </a:extLst>
          </p:cNvPr>
          <p:cNvSpPr>
            <a:spLocks noGrp="1"/>
          </p:cNvSpPr>
          <p:nvPr>
            <p:ph type="title"/>
          </p:nvPr>
        </p:nvSpPr>
        <p:spPr/>
        <p:txBody>
          <a:bodyPr>
            <a:normAutofit/>
          </a:bodyPr>
          <a:lstStyle/>
          <a:p>
            <a:r>
              <a:rPr lang="en-US" sz="2000">
                <a:latin typeface="Raleway SemiBold"/>
              </a:rPr>
              <a:t>Before/After Survey:</a:t>
            </a:r>
            <a:br>
              <a:rPr lang="en-US">
                <a:latin typeface="Raleway SemiBold"/>
              </a:rPr>
            </a:br>
            <a:r>
              <a:rPr lang="en-US" sz="2700">
                <a:latin typeface="Raleway SemiBold"/>
              </a:rPr>
              <a:t>I am likely to use interactive learning activities in the future.</a:t>
            </a:r>
            <a:endParaRPr lang="en-US">
              <a:latin typeface="Raleway SemiBold"/>
            </a:endParaRPr>
          </a:p>
        </p:txBody>
      </p:sp>
    </p:spTree>
    <p:extLst>
      <p:ext uri="{BB962C8B-B14F-4D97-AF65-F5344CB8AC3E}">
        <p14:creationId xmlns:p14="http://schemas.microsoft.com/office/powerpoint/2010/main" val="353541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9449-C721-3076-B9FF-BD70A2E46D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95E891-8C9B-F13D-D948-D046550B6DAA}"/>
              </a:ext>
            </a:extLst>
          </p:cNvPr>
          <p:cNvSpPr>
            <a:spLocks noGrp="1"/>
          </p:cNvSpPr>
          <p:nvPr>
            <p:ph type="sldNum" sz="quarter" idx="15"/>
          </p:nvPr>
        </p:nvSpPr>
        <p:spPr/>
        <p:txBody>
          <a:bodyPr/>
          <a:lstStyle/>
          <a:p>
            <a:fld id="{18D65601-5AE2-46FC-B138-694DDD2B510D}" type="slidenum">
              <a:rPr lang="en-US" smtClean="0"/>
              <a:pPr/>
              <a:t>15</a:t>
            </a:fld>
            <a:endParaRPr lang="en-US"/>
          </a:p>
        </p:txBody>
      </p:sp>
      <p:graphicFrame>
        <p:nvGraphicFramePr>
          <p:cNvPr id="10" name="Content Placeholder 9" descr="12% were uncertain, 12% said &quot;Mostly due to other factors&quot;, 47% said &quot;Partly due to the MLO and partly due to other&quot;, 29% said mostly due to the MLO.">
            <a:extLst>
              <a:ext uri="{FF2B5EF4-FFF2-40B4-BE49-F238E27FC236}">
                <a16:creationId xmlns:a16="http://schemas.microsoft.com/office/drawing/2014/main" id="{853B238A-381A-2B2D-F43F-5979F0AF2EDB}"/>
              </a:ext>
            </a:extLst>
          </p:cNvPr>
          <p:cNvGraphicFramePr>
            <a:graphicFrameLocks noGrp="1"/>
          </p:cNvGraphicFramePr>
          <p:nvPr>
            <p:ph sz="quarter" idx="12"/>
            <p:extLst>
              <p:ext uri="{D42A27DB-BD31-4B8C-83A1-F6EECF244321}">
                <p14:modId xmlns:p14="http://schemas.microsoft.com/office/powerpoint/2010/main" val="414907065"/>
              </p:ext>
            </p:extLst>
          </p:nvPr>
        </p:nvGraphicFramePr>
        <p:xfrm>
          <a:off x="1449388" y="2108200"/>
          <a:ext cx="9828212" cy="411956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0EDE360-1FE9-245D-7143-42C95A0AF7CE}"/>
              </a:ext>
            </a:extLst>
          </p:cNvPr>
          <p:cNvSpPr>
            <a:spLocks noGrp="1"/>
          </p:cNvSpPr>
          <p:nvPr>
            <p:ph type="title"/>
          </p:nvPr>
        </p:nvSpPr>
        <p:spPr/>
        <p:txBody>
          <a:bodyPr>
            <a:normAutofit/>
          </a:bodyPr>
          <a:lstStyle/>
          <a:p>
            <a:r>
              <a:rPr lang="en-US" sz="2000">
                <a:latin typeface="Raleway SemiBold"/>
              </a:rPr>
              <a:t>Before/After Survey:</a:t>
            </a:r>
            <a:br>
              <a:rPr lang="en-US">
                <a:latin typeface="Raleway SemiBold"/>
              </a:rPr>
            </a:br>
            <a:r>
              <a:rPr lang="en-US" sz="2700">
                <a:latin typeface="Raleway SemiBold"/>
              </a:rPr>
              <a:t>To what extent were the differences in your ratings a result of using the MLO?</a:t>
            </a:r>
          </a:p>
        </p:txBody>
      </p:sp>
    </p:spTree>
    <p:extLst>
      <p:ext uri="{BB962C8B-B14F-4D97-AF65-F5344CB8AC3E}">
        <p14:creationId xmlns:p14="http://schemas.microsoft.com/office/powerpoint/2010/main" val="13904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375C-BE70-F6CC-2DE6-34DA74577E8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380B94-C596-3F62-D55E-48C90F203CEF}"/>
              </a:ext>
            </a:extLst>
          </p:cNvPr>
          <p:cNvSpPr>
            <a:spLocks noGrp="1"/>
          </p:cNvSpPr>
          <p:nvPr>
            <p:ph type="sldNum" sz="quarter" idx="15"/>
          </p:nvPr>
        </p:nvSpPr>
        <p:spPr/>
        <p:txBody>
          <a:bodyPr/>
          <a:lstStyle/>
          <a:p>
            <a:fld id="{18D65601-5AE2-46FC-B138-694DDD2B510D}" type="slidenum">
              <a:rPr lang="en-US" smtClean="0"/>
              <a:pPr/>
              <a:t>16</a:t>
            </a:fld>
            <a:endParaRPr lang="en-US"/>
          </a:p>
        </p:txBody>
      </p:sp>
      <p:graphicFrame>
        <p:nvGraphicFramePr>
          <p:cNvPr id="9" name="Content Placeholder 9" descr="58.8% agreed or strongly agreed, 5.9% disagreed or strongly disagreed, 35% were neutral">
            <a:extLst>
              <a:ext uri="{FF2B5EF4-FFF2-40B4-BE49-F238E27FC236}">
                <a16:creationId xmlns:a16="http://schemas.microsoft.com/office/drawing/2014/main" id="{E64BB21F-F356-E528-24D6-0F4A41563171}"/>
              </a:ext>
            </a:extLst>
          </p:cNvPr>
          <p:cNvGraphicFramePr>
            <a:graphicFrameLocks/>
          </p:cNvGraphicFramePr>
          <p:nvPr>
            <p:extLst>
              <p:ext uri="{D42A27DB-BD31-4B8C-83A1-F6EECF244321}">
                <p14:modId xmlns:p14="http://schemas.microsoft.com/office/powerpoint/2010/main" val="1181199896"/>
              </p:ext>
            </p:extLst>
          </p:nvPr>
        </p:nvGraphicFramePr>
        <p:xfrm>
          <a:off x="1137962" y="4461048"/>
          <a:ext cx="9828212" cy="156927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3">
            <a:extLst>
              <a:ext uri="{FF2B5EF4-FFF2-40B4-BE49-F238E27FC236}">
                <a16:creationId xmlns:a16="http://schemas.microsoft.com/office/drawing/2014/main" id="{1E2A5963-ABA7-9BE8-FE1C-C05139A25544}"/>
              </a:ext>
            </a:extLst>
          </p:cNvPr>
          <p:cNvSpPr txBox="1">
            <a:spLocks/>
          </p:cNvSpPr>
          <p:nvPr/>
        </p:nvSpPr>
        <p:spPr>
          <a:xfrm>
            <a:off x="1468815" y="3854242"/>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The explanations provided by the Linear Programming MLO helped me to complete the activity.</a:t>
            </a:r>
          </a:p>
        </p:txBody>
      </p:sp>
      <p:graphicFrame>
        <p:nvGraphicFramePr>
          <p:cNvPr id="2" name="Content Placeholder 9" descr="58.8% agreed or strongly agreed, 17.6% disagreed or strongly disagreed, 23.5% were neutral.">
            <a:extLst>
              <a:ext uri="{FF2B5EF4-FFF2-40B4-BE49-F238E27FC236}">
                <a16:creationId xmlns:a16="http://schemas.microsoft.com/office/drawing/2014/main" id="{EC21B190-F360-F922-298E-69E93F468426}"/>
              </a:ext>
            </a:extLst>
          </p:cNvPr>
          <p:cNvGraphicFramePr>
            <a:graphicFrameLocks/>
          </p:cNvGraphicFramePr>
          <p:nvPr>
            <p:extLst>
              <p:ext uri="{D42A27DB-BD31-4B8C-83A1-F6EECF244321}">
                <p14:modId xmlns:p14="http://schemas.microsoft.com/office/powerpoint/2010/main" val="1321550410"/>
              </p:ext>
            </p:extLst>
          </p:nvPr>
        </p:nvGraphicFramePr>
        <p:xfrm>
          <a:off x="1137962" y="2219119"/>
          <a:ext cx="9828212" cy="156927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3">
            <a:extLst>
              <a:ext uri="{FF2B5EF4-FFF2-40B4-BE49-F238E27FC236}">
                <a16:creationId xmlns:a16="http://schemas.microsoft.com/office/drawing/2014/main" id="{967E5E07-6925-189C-770B-E860E59982E7}"/>
              </a:ext>
            </a:extLst>
          </p:cNvPr>
          <p:cNvSpPr txBox="1">
            <a:spLocks/>
          </p:cNvSpPr>
          <p:nvPr/>
        </p:nvSpPr>
        <p:spPr>
          <a:xfrm>
            <a:off x="1468815" y="1654381"/>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The feedback provided by the Linear Programming MLO when I got the wrong answer was helpful.</a:t>
            </a:r>
          </a:p>
        </p:txBody>
      </p:sp>
      <p:sp>
        <p:nvSpPr>
          <p:cNvPr id="4" name="Title 3">
            <a:extLst>
              <a:ext uri="{FF2B5EF4-FFF2-40B4-BE49-F238E27FC236}">
                <a16:creationId xmlns:a16="http://schemas.microsoft.com/office/drawing/2014/main" id="{8220872A-5D7C-D7AD-4398-06BF0950CF9C}"/>
              </a:ext>
            </a:extLst>
          </p:cNvPr>
          <p:cNvSpPr>
            <a:spLocks noGrp="1"/>
          </p:cNvSpPr>
          <p:nvPr>
            <p:ph type="title"/>
          </p:nvPr>
        </p:nvSpPr>
        <p:spPr/>
        <p:txBody>
          <a:bodyPr>
            <a:normAutofit/>
          </a:bodyPr>
          <a:lstStyle/>
          <a:p>
            <a:r>
              <a:rPr lang="en-US" sz="2000">
                <a:latin typeface="Raleway SemiBold"/>
              </a:rPr>
              <a:t>Ease of Use:</a:t>
            </a:r>
            <a:br>
              <a:rPr lang="en-US">
                <a:latin typeface="Raleway SemiBold"/>
              </a:rPr>
            </a:br>
            <a:r>
              <a:rPr lang="en-US" sz="2700">
                <a:latin typeface="Raleway SemiBold"/>
              </a:rPr>
              <a:t>Interface</a:t>
            </a:r>
            <a:endParaRPr lang="en-US">
              <a:latin typeface="Raleway SemiBold"/>
            </a:endParaRPr>
          </a:p>
        </p:txBody>
      </p:sp>
    </p:spTree>
    <p:extLst>
      <p:ext uri="{BB962C8B-B14F-4D97-AF65-F5344CB8AC3E}">
        <p14:creationId xmlns:p14="http://schemas.microsoft.com/office/powerpoint/2010/main" val="374458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8042-5678-6361-9E6A-FCFCB01CE70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A267FD-2C40-098A-90B5-78AB47A2FB5F}"/>
              </a:ext>
            </a:extLst>
          </p:cNvPr>
          <p:cNvSpPr>
            <a:spLocks noGrp="1"/>
          </p:cNvSpPr>
          <p:nvPr>
            <p:ph type="sldNum" sz="quarter" idx="15"/>
          </p:nvPr>
        </p:nvSpPr>
        <p:spPr/>
        <p:txBody>
          <a:bodyPr/>
          <a:lstStyle/>
          <a:p>
            <a:fld id="{18D65601-5AE2-46FC-B138-694DDD2B510D}" type="slidenum">
              <a:rPr lang="en-US" smtClean="0"/>
              <a:pPr/>
              <a:t>17</a:t>
            </a:fld>
            <a:endParaRPr lang="en-US"/>
          </a:p>
        </p:txBody>
      </p:sp>
      <p:graphicFrame>
        <p:nvGraphicFramePr>
          <p:cNvPr id="9" name="Content Placeholder 9" descr="70.6% agreed or strongly agreed, 11.8% disagreed or strongly disagreed, and 17.6% were neutral">
            <a:extLst>
              <a:ext uri="{FF2B5EF4-FFF2-40B4-BE49-F238E27FC236}">
                <a16:creationId xmlns:a16="http://schemas.microsoft.com/office/drawing/2014/main" id="{5E9FCE08-6425-7EA7-95C0-A53A9C04BEFC}"/>
              </a:ext>
            </a:extLst>
          </p:cNvPr>
          <p:cNvGraphicFramePr>
            <a:graphicFrameLocks/>
          </p:cNvGraphicFramePr>
          <p:nvPr>
            <p:extLst>
              <p:ext uri="{D42A27DB-BD31-4B8C-83A1-F6EECF244321}">
                <p14:modId xmlns:p14="http://schemas.microsoft.com/office/powerpoint/2010/main" val="1256006773"/>
              </p:ext>
            </p:extLst>
          </p:nvPr>
        </p:nvGraphicFramePr>
        <p:xfrm>
          <a:off x="1137962" y="4461048"/>
          <a:ext cx="9828212" cy="156927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3">
            <a:extLst>
              <a:ext uri="{FF2B5EF4-FFF2-40B4-BE49-F238E27FC236}">
                <a16:creationId xmlns:a16="http://schemas.microsoft.com/office/drawing/2014/main" id="{E8355427-FF45-D983-B12C-49D38500A14C}"/>
              </a:ext>
            </a:extLst>
          </p:cNvPr>
          <p:cNvSpPr txBox="1">
            <a:spLocks/>
          </p:cNvSpPr>
          <p:nvPr/>
        </p:nvSpPr>
        <p:spPr>
          <a:xfrm>
            <a:off x="1468815" y="3854242"/>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I found the Linear Programming MLO engaging (i.e. interesting to use).</a:t>
            </a:r>
          </a:p>
        </p:txBody>
      </p:sp>
      <p:graphicFrame>
        <p:nvGraphicFramePr>
          <p:cNvPr id="2" name="Content Placeholder 9" descr="47.1% agreed or strongly agreed, 11.8% disagreed or strongly disagreed, 35.3% were neutral, 6% answered not applicable.">
            <a:extLst>
              <a:ext uri="{FF2B5EF4-FFF2-40B4-BE49-F238E27FC236}">
                <a16:creationId xmlns:a16="http://schemas.microsoft.com/office/drawing/2014/main" id="{6D7644A6-43B0-A933-477D-1F080562D742}"/>
              </a:ext>
            </a:extLst>
          </p:cNvPr>
          <p:cNvGraphicFramePr>
            <a:graphicFrameLocks/>
          </p:cNvGraphicFramePr>
          <p:nvPr>
            <p:extLst>
              <p:ext uri="{D42A27DB-BD31-4B8C-83A1-F6EECF244321}">
                <p14:modId xmlns:p14="http://schemas.microsoft.com/office/powerpoint/2010/main" val="1033388411"/>
              </p:ext>
            </p:extLst>
          </p:nvPr>
        </p:nvGraphicFramePr>
        <p:xfrm>
          <a:off x="1137962" y="2108201"/>
          <a:ext cx="9828212" cy="156927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3">
            <a:extLst>
              <a:ext uri="{FF2B5EF4-FFF2-40B4-BE49-F238E27FC236}">
                <a16:creationId xmlns:a16="http://schemas.microsoft.com/office/drawing/2014/main" id="{D0E3E49E-A6BD-3607-8F5C-9FECB0783719}"/>
              </a:ext>
            </a:extLst>
          </p:cNvPr>
          <p:cNvSpPr txBox="1">
            <a:spLocks/>
          </p:cNvSpPr>
          <p:nvPr/>
        </p:nvSpPr>
        <p:spPr>
          <a:xfrm>
            <a:off x="1468815" y="1654381"/>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I would recommend the Linear Programming MLO to other students.</a:t>
            </a:r>
          </a:p>
        </p:txBody>
      </p:sp>
      <p:sp>
        <p:nvSpPr>
          <p:cNvPr id="4" name="Title 3">
            <a:extLst>
              <a:ext uri="{FF2B5EF4-FFF2-40B4-BE49-F238E27FC236}">
                <a16:creationId xmlns:a16="http://schemas.microsoft.com/office/drawing/2014/main" id="{3D43DFE8-8584-E76C-42CE-D25874DBE998}"/>
              </a:ext>
            </a:extLst>
          </p:cNvPr>
          <p:cNvSpPr>
            <a:spLocks noGrp="1"/>
          </p:cNvSpPr>
          <p:nvPr>
            <p:ph type="title"/>
          </p:nvPr>
        </p:nvSpPr>
        <p:spPr/>
        <p:txBody>
          <a:bodyPr>
            <a:normAutofit/>
          </a:bodyPr>
          <a:lstStyle/>
          <a:p>
            <a:r>
              <a:rPr lang="en-US" sz="2000">
                <a:latin typeface="Raleway SemiBold"/>
              </a:rPr>
              <a:t>Ease of Use:</a:t>
            </a:r>
            <a:br>
              <a:rPr lang="en-US">
                <a:latin typeface="Raleway SemiBold"/>
              </a:rPr>
            </a:br>
            <a:r>
              <a:rPr lang="en-US" sz="2700">
                <a:latin typeface="Raleway SemiBold"/>
              </a:rPr>
              <a:t>Engagement</a:t>
            </a:r>
            <a:endParaRPr lang="en-US">
              <a:latin typeface="Raleway SemiBold"/>
            </a:endParaRPr>
          </a:p>
        </p:txBody>
      </p:sp>
    </p:spTree>
    <p:extLst>
      <p:ext uri="{BB962C8B-B14F-4D97-AF65-F5344CB8AC3E}">
        <p14:creationId xmlns:p14="http://schemas.microsoft.com/office/powerpoint/2010/main" val="122444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FF7D-AD62-C626-296B-1B6DE3B333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3A089-6AB8-FC58-4281-DD4D83744D75}"/>
              </a:ext>
            </a:extLst>
          </p:cNvPr>
          <p:cNvSpPr>
            <a:spLocks noGrp="1"/>
          </p:cNvSpPr>
          <p:nvPr>
            <p:ph type="sldNum" sz="quarter" idx="15"/>
          </p:nvPr>
        </p:nvSpPr>
        <p:spPr/>
        <p:txBody>
          <a:bodyPr/>
          <a:lstStyle/>
          <a:p>
            <a:fld id="{18D65601-5AE2-46FC-B138-694DDD2B510D}" type="slidenum">
              <a:rPr lang="en-US" smtClean="0"/>
              <a:pPr/>
              <a:t>18</a:t>
            </a:fld>
            <a:endParaRPr lang="en-US"/>
          </a:p>
        </p:txBody>
      </p:sp>
      <p:graphicFrame>
        <p:nvGraphicFramePr>
          <p:cNvPr id="9" name="Content Placeholder 9" descr="47.1% agreed or stronglyagreed, 11.8% disagreed or strongly disagreed, 35.3% were neutral, and 6% answered not applicable">
            <a:extLst>
              <a:ext uri="{FF2B5EF4-FFF2-40B4-BE49-F238E27FC236}">
                <a16:creationId xmlns:a16="http://schemas.microsoft.com/office/drawing/2014/main" id="{82FA087A-1316-7599-BD4B-C198E8E4B93B}"/>
              </a:ext>
            </a:extLst>
          </p:cNvPr>
          <p:cNvGraphicFramePr>
            <a:graphicFrameLocks/>
          </p:cNvGraphicFramePr>
          <p:nvPr>
            <p:extLst>
              <p:ext uri="{D42A27DB-BD31-4B8C-83A1-F6EECF244321}">
                <p14:modId xmlns:p14="http://schemas.microsoft.com/office/powerpoint/2010/main" val="2806184685"/>
              </p:ext>
            </p:extLst>
          </p:nvPr>
        </p:nvGraphicFramePr>
        <p:xfrm>
          <a:off x="1137962" y="4461048"/>
          <a:ext cx="9828212" cy="156927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3">
            <a:extLst>
              <a:ext uri="{FF2B5EF4-FFF2-40B4-BE49-F238E27FC236}">
                <a16:creationId xmlns:a16="http://schemas.microsoft.com/office/drawing/2014/main" id="{02832391-B932-1808-877B-2A34E4B500B8}"/>
              </a:ext>
            </a:extLst>
          </p:cNvPr>
          <p:cNvSpPr txBox="1">
            <a:spLocks/>
          </p:cNvSpPr>
          <p:nvPr/>
        </p:nvSpPr>
        <p:spPr>
          <a:xfrm>
            <a:off x="1468815" y="3854242"/>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It was easy to figure out how to use the Linear Programming MLO.</a:t>
            </a:r>
          </a:p>
          <a:p>
            <a:endParaRPr lang="en-US" sz="2000">
              <a:latin typeface="Raleway SemiBold"/>
            </a:endParaRPr>
          </a:p>
        </p:txBody>
      </p:sp>
      <p:graphicFrame>
        <p:nvGraphicFramePr>
          <p:cNvPr id="10" name="Content Placeholder 9" descr="64.7% agreed or strongly agreed, 35.3% were neutral">
            <a:extLst>
              <a:ext uri="{FF2B5EF4-FFF2-40B4-BE49-F238E27FC236}">
                <a16:creationId xmlns:a16="http://schemas.microsoft.com/office/drawing/2014/main" id="{A03EC71A-1A38-0986-4617-EDE3D29250DD}"/>
              </a:ext>
            </a:extLst>
          </p:cNvPr>
          <p:cNvGraphicFramePr>
            <a:graphicFrameLocks/>
          </p:cNvGraphicFramePr>
          <p:nvPr>
            <p:extLst>
              <p:ext uri="{D42A27DB-BD31-4B8C-83A1-F6EECF244321}">
                <p14:modId xmlns:p14="http://schemas.microsoft.com/office/powerpoint/2010/main" val="1662549238"/>
              </p:ext>
            </p:extLst>
          </p:nvPr>
        </p:nvGraphicFramePr>
        <p:xfrm>
          <a:off x="1137962" y="2219119"/>
          <a:ext cx="9828212" cy="156927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3">
            <a:extLst>
              <a:ext uri="{FF2B5EF4-FFF2-40B4-BE49-F238E27FC236}">
                <a16:creationId xmlns:a16="http://schemas.microsoft.com/office/drawing/2014/main" id="{0E9573CF-2B6D-B720-D537-923E3BDE8C9F}"/>
              </a:ext>
            </a:extLst>
          </p:cNvPr>
          <p:cNvSpPr txBox="1">
            <a:spLocks/>
          </p:cNvSpPr>
          <p:nvPr/>
        </p:nvSpPr>
        <p:spPr>
          <a:xfrm>
            <a:off x="1468815" y="1654381"/>
            <a:ext cx="9808772" cy="7453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r>
              <a:rPr lang="en-US" sz="2000">
                <a:latin typeface="Raleway SemiBold"/>
              </a:rPr>
              <a:t>The Linear Programming MLO helped me to learn better compared to if I didn't use it.</a:t>
            </a:r>
          </a:p>
        </p:txBody>
      </p:sp>
      <p:sp>
        <p:nvSpPr>
          <p:cNvPr id="4" name="Title 3">
            <a:extLst>
              <a:ext uri="{FF2B5EF4-FFF2-40B4-BE49-F238E27FC236}">
                <a16:creationId xmlns:a16="http://schemas.microsoft.com/office/drawing/2014/main" id="{D519DE18-9042-83D3-03AF-C700E1EA1FD9}"/>
              </a:ext>
            </a:extLst>
          </p:cNvPr>
          <p:cNvSpPr>
            <a:spLocks noGrp="1"/>
          </p:cNvSpPr>
          <p:nvPr>
            <p:ph type="title"/>
          </p:nvPr>
        </p:nvSpPr>
        <p:spPr/>
        <p:txBody>
          <a:bodyPr>
            <a:normAutofit/>
          </a:bodyPr>
          <a:lstStyle/>
          <a:p>
            <a:r>
              <a:rPr lang="en-US" sz="2000">
                <a:latin typeface="Raleway SemiBold"/>
              </a:rPr>
              <a:t>Ease of Use:</a:t>
            </a:r>
            <a:br>
              <a:rPr lang="en-US">
                <a:latin typeface="Raleway SemiBold"/>
              </a:rPr>
            </a:br>
            <a:r>
              <a:rPr lang="en-US" sz="2700">
                <a:latin typeface="Raleway SemiBold"/>
              </a:rPr>
              <a:t>Effectiveness</a:t>
            </a:r>
            <a:endParaRPr lang="en-US">
              <a:latin typeface="Raleway SemiBold"/>
            </a:endParaRPr>
          </a:p>
        </p:txBody>
      </p:sp>
    </p:spTree>
    <p:extLst>
      <p:ext uri="{BB962C8B-B14F-4D97-AF65-F5344CB8AC3E}">
        <p14:creationId xmlns:p14="http://schemas.microsoft.com/office/powerpoint/2010/main" val="317079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A70C1A-68CE-44F9-4761-6303933ABEB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CF555-9407-DC17-7E26-8315FF06A21A}"/>
              </a:ext>
            </a:extLst>
          </p:cNvPr>
          <p:cNvSpPr>
            <a:spLocks noGrp="1"/>
          </p:cNvSpPr>
          <p:nvPr>
            <p:ph type="sldNum" sz="quarter" idx="15"/>
          </p:nvPr>
        </p:nvSpPr>
        <p:spPr/>
        <p:txBody>
          <a:bodyPr/>
          <a:lstStyle/>
          <a:p>
            <a:fld id="{18D65601-5AE2-46FC-B138-694DDD2B510D}" type="slidenum">
              <a:rPr lang="en-US" smtClean="0"/>
              <a:pPr/>
              <a:t>19</a:t>
            </a:fld>
            <a:endParaRPr lang="en-US"/>
          </a:p>
        </p:txBody>
      </p:sp>
      <p:graphicFrame>
        <p:nvGraphicFramePr>
          <p:cNvPr id="8" name="Content Placeholder 9" descr="Pre test, 16% of students got a 60%, and 84% got an 80%. Post-test, 4% of students got a 30%, 4% got a 50%, 4% got a 60%, 4% got an 80%, and 84% got a 100%">
            <a:extLst>
              <a:ext uri="{FF2B5EF4-FFF2-40B4-BE49-F238E27FC236}">
                <a16:creationId xmlns:a16="http://schemas.microsoft.com/office/drawing/2014/main" id="{FF46D03A-ED1D-B90E-19C4-3B01D7D6BA8E}"/>
              </a:ext>
            </a:extLst>
          </p:cNvPr>
          <p:cNvGraphicFramePr>
            <a:graphicFrameLocks noGrp="1"/>
          </p:cNvGraphicFramePr>
          <p:nvPr>
            <p:ph sz="quarter" idx="12"/>
            <p:extLst>
              <p:ext uri="{D42A27DB-BD31-4B8C-83A1-F6EECF244321}">
                <p14:modId xmlns:p14="http://schemas.microsoft.com/office/powerpoint/2010/main" val="2536789004"/>
              </p:ext>
            </p:extLst>
          </p:nvPr>
        </p:nvGraphicFramePr>
        <p:xfrm>
          <a:off x="1449388" y="1610766"/>
          <a:ext cx="9828212" cy="411956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3">
            <a:extLst>
              <a:ext uri="{FF2B5EF4-FFF2-40B4-BE49-F238E27FC236}">
                <a16:creationId xmlns:a16="http://schemas.microsoft.com/office/drawing/2014/main" id="{5D7293D1-2F07-3C93-FD07-0744E11CD2FF}"/>
              </a:ext>
            </a:extLst>
          </p:cNvPr>
          <p:cNvSpPr txBox="1">
            <a:spLocks/>
          </p:cNvSpPr>
          <p:nvPr/>
        </p:nvSpPr>
        <p:spPr>
          <a:xfrm>
            <a:off x="5016238" y="5770564"/>
            <a:ext cx="2159524" cy="3477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pPr algn="ctr"/>
            <a:r>
              <a:rPr lang="en-US" sz="2000">
                <a:solidFill>
                  <a:schemeClr val="bg2">
                    <a:lumMod val="25000"/>
                  </a:schemeClr>
                </a:solidFill>
                <a:latin typeface="Raleway Medium" pitchFamily="2" charset="0"/>
              </a:rPr>
              <a:t>test score</a:t>
            </a:r>
            <a:endParaRPr lang="en-US" sz="2000">
              <a:solidFill>
                <a:schemeClr val="bg2">
                  <a:lumMod val="25000"/>
                </a:schemeClr>
              </a:solidFill>
            </a:endParaRPr>
          </a:p>
        </p:txBody>
      </p:sp>
      <p:sp>
        <p:nvSpPr>
          <p:cNvPr id="10" name="Title 3">
            <a:extLst>
              <a:ext uri="{FF2B5EF4-FFF2-40B4-BE49-F238E27FC236}">
                <a16:creationId xmlns:a16="http://schemas.microsoft.com/office/drawing/2014/main" id="{D0414583-D37D-E8A8-A34F-292538125540}"/>
              </a:ext>
            </a:extLst>
          </p:cNvPr>
          <p:cNvSpPr txBox="1">
            <a:spLocks/>
          </p:cNvSpPr>
          <p:nvPr/>
        </p:nvSpPr>
        <p:spPr>
          <a:xfrm>
            <a:off x="1086823" y="2200978"/>
            <a:ext cx="236075" cy="3166695"/>
          </a:xfrm>
          <a:prstGeom prst="rect">
            <a:avLst/>
          </a:prstGeom>
        </p:spPr>
        <p:txBody>
          <a:bodyPr vert="vert270"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pPr algn="ctr"/>
            <a:r>
              <a:rPr lang="en-US" sz="2000">
                <a:solidFill>
                  <a:schemeClr val="bg2">
                    <a:lumMod val="25000"/>
                  </a:schemeClr>
                </a:solidFill>
                <a:latin typeface="Raleway Medium" pitchFamily="2" charset="0"/>
              </a:rPr>
              <a:t>percent of students</a:t>
            </a:r>
            <a:endParaRPr lang="en-US" sz="2000">
              <a:solidFill>
                <a:schemeClr val="bg2">
                  <a:lumMod val="25000"/>
                </a:schemeClr>
              </a:solidFill>
            </a:endParaRPr>
          </a:p>
        </p:txBody>
      </p:sp>
      <p:sp>
        <p:nvSpPr>
          <p:cNvPr id="4" name="Title 3">
            <a:extLst>
              <a:ext uri="{FF2B5EF4-FFF2-40B4-BE49-F238E27FC236}">
                <a16:creationId xmlns:a16="http://schemas.microsoft.com/office/drawing/2014/main" id="{BDEC6974-0B22-F5F3-3165-C03A6C846489}"/>
              </a:ext>
            </a:extLst>
          </p:cNvPr>
          <p:cNvSpPr>
            <a:spLocks noGrp="1"/>
          </p:cNvSpPr>
          <p:nvPr>
            <p:ph type="title"/>
          </p:nvPr>
        </p:nvSpPr>
        <p:spPr/>
        <p:txBody>
          <a:bodyPr>
            <a:normAutofit/>
          </a:bodyPr>
          <a:lstStyle/>
          <a:p>
            <a:r>
              <a:rPr lang="en-US" sz="3200">
                <a:latin typeface="Raleway Medium" pitchFamily="2" charset="0"/>
              </a:rPr>
              <a:t>Student Performance Data: </a:t>
            </a:r>
            <a:r>
              <a:rPr lang="en-US" sz="3200">
                <a:latin typeface="Raleway SemiBold"/>
              </a:rPr>
              <a:t>Pre-test/Post-test</a:t>
            </a:r>
            <a:endParaRPr lang="en-US" sz="3200"/>
          </a:p>
        </p:txBody>
      </p:sp>
    </p:spTree>
    <p:extLst>
      <p:ext uri="{BB962C8B-B14F-4D97-AF65-F5344CB8AC3E}">
        <p14:creationId xmlns:p14="http://schemas.microsoft.com/office/powerpoint/2010/main" val="169371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C7D0-A718-C4E9-1547-78414C42D1B1}"/>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E97BD938-D744-85CA-4EB1-FEAAE6792CD3}"/>
              </a:ext>
            </a:extLst>
          </p:cNvPr>
          <p:cNvSpPr>
            <a:spLocks noGrp="1"/>
          </p:cNvSpPr>
          <p:nvPr>
            <p:ph sz="quarter" idx="16"/>
          </p:nvPr>
        </p:nvSpPr>
        <p:spPr/>
        <p:txBody>
          <a:bodyPr/>
          <a:lstStyle/>
          <a:p>
            <a:r>
              <a:rPr lang="en-US"/>
              <a:t>Who we are, what we do</a:t>
            </a:r>
          </a:p>
          <a:p>
            <a:r>
              <a:rPr lang="en-US"/>
              <a:t>The Linear Programming MLO</a:t>
            </a:r>
          </a:p>
          <a:p>
            <a:r>
              <a:rPr lang="en-US"/>
              <a:t>Survey Data</a:t>
            </a:r>
          </a:p>
          <a:p>
            <a:r>
              <a:rPr lang="en-US"/>
              <a:t>Performance Data</a:t>
            </a:r>
          </a:p>
          <a:p>
            <a:r>
              <a:rPr lang="en-US"/>
              <a:t>Future Development</a:t>
            </a:r>
          </a:p>
          <a:p>
            <a:r>
              <a:rPr lang="en-US"/>
              <a:t>Q&amp;A</a:t>
            </a:r>
          </a:p>
        </p:txBody>
      </p:sp>
    </p:spTree>
    <p:extLst>
      <p:ext uri="{BB962C8B-B14F-4D97-AF65-F5344CB8AC3E}">
        <p14:creationId xmlns:p14="http://schemas.microsoft.com/office/powerpoint/2010/main" val="386392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0C1A-68CE-44F9-4761-6303933ABEB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CCF555-9407-DC17-7E26-8315FF06A21A}"/>
              </a:ext>
            </a:extLst>
          </p:cNvPr>
          <p:cNvSpPr>
            <a:spLocks noGrp="1"/>
          </p:cNvSpPr>
          <p:nvPr>
            <p:ph type="sldNum" sz="quarter" idx="15"/>
          </p:nvPr>
        </p:nvSpPr>
        <p:spPr/>
        <p:txBody>
          <a:bodyPr/>
          <a:lstStyle/>
          <a:p>
            <a:fld id="{18D65601-5AE2-46FC-B138-694DDD2B510D}" type="slidenum">
              <a:rPr lang="en-US" smtClean="0"/>
              <a:pPr/>
              <a:t>20</a:t>
            </a:fld>
            <a:endParaRPr lang="en-US"/>
          </a:p>
        </p:txBody>
      </p:sp>
      <p:graphicFrame>
        <p:nvGraphicFramePr>
          <p:cNvPr id="8" name="Content Placeholder 9">
            <a:extLst>
              <a:ext uri="{FF2B5EF4-FFF2-40B4-BE49-F238E27FC236}">
                <a16:creationId xmlns:a16="http://schemas.microsoft.com/office/drawing/2014/main" id="{FF46D03A-ED1D-B90E-19C4-3B01D7D6BA8E}"/>
              </a:ext>
              <a:ext uri="{C183D7F6-B498-43B3-948B-1728B52AA6E4}">
                <adec:decorative xmlns:adec="http://schemas.microsoft.com/office/drawing/2017/decorative" val="1"/>
              </a:ext>
            </a:extLst>
          </p:cNvPr>
          <p:cNvGraphicFramePr>
            <a:graphicFrameLocks noGrp="1"/>
          </p:cNvGraphicFramePr>
          <p:nvPr>
            <p:ph sz="quarter" idx="12"/>
            <p:extLst>
              <p:ext uri="{D42A27DB-BD31-4B8C-83A1-F6EECF244321}">
                <p14:modId xmlns:p14="http://schemas.microsoft.com/office/powerpoint/2010/main" val="4228700554"/>
              </p:ext>
            </p:extLst>
          </p:nvPr>
        </p:nvGraphicFramePr>
        <p:xfrm>
          <a:off x="1449388" y="1610766"/>
          <a:ext cx="9828212" cy="411956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3">
            <a:extLst>
              <a:ext uri="{FF2B5EF4-FFF2-40B4-BE49-F238E27FC236}">
                <a16:creationId xmlns:a16="http://schemas.microsoft.com/office/drawing/2014/main" id="{5D7293D1-2F07-3C93-FD07-0744E11CD2FF}"/>
              </a:ext>
            </a:extLst>
          </p:cNvPr>
          <p:cNvSpPr txBox="1">
            <a:spLocks/>
          </p:cNvSpPr>
          <p:nvPr/>
        </p:nvSpPr>
        <p:spPr>
          <a:xfrm>
            <a:off x="5016238" y="5770564"/>
            <a:ext cx="2159524" cy="3477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pPr algn="ctr"/>
            <a:r>
              <a:rPr lang="en-US" sz="2000">
                <a:solidFill>
                  <a:schemeClr val="bg2">
                    <a:lumMod val="25000"/>
                  </a:schemeClr>
                </a:solidFill>
                <a:latin typeface="Raleway Medium" pitchFamily="2" charset="0"/>
              </a:rPr>
              <a:t>test score</a:t>
            </a:r>
            <a:endParaRPr lang="en-US" sz="2000">
              <a:solidFill>
                <a:schemeClr val="bg2">
                  <a:lumMod val="25000"/>
                </a:schemeClr>
              </a:solidFill>
            </a:endParaRPr>
          </a:p>
        </p:txBody>
      </p:sp>
      <p:sp>
        <p:nvSpPr>
          <p:cNvPr id="10" name="Title 3">
            <a:extLst>
              <a:ext uri="{FF2B5EF4-FFF2-40B4-BE49-F238E27FC236}">
                <a16:creationId xmlns:a16="http://schemas.microsoft.com/office/drawing/2014/main" id="{D0414583-D37D-E8A8-A34F-292538125540}"/>
              </a:ext>
            </a:extLst>
          </p:cNvPr>
          <p:cNvSpPr txBox="1">
            <a:spLocks/>
          </p:cNvSpPr>
          <p:nvPr/>
        </p:nvSpPr>
        <p:spPr>
          <a:xfrm>
            <a:off x="1086823" y="2200978"/>
            <a:ext cx="236075" cy="3166695"/>
          </a:xfrm>
          <a:prstGeom prst="rect">
            <a:avLst/>
          </a:prstGeom>
        </p:spPr>
        <p:txBody>
          <a:bodyPr vert="vert270"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Raleway SemiBold" pitchFamily="2" charset="0"/>
                <a:ea typeface="+mj-ea"/>
                <a:cs typeface="+mj-cs"/>
              </a:defRPr>
            </a:lvl1pPr>
          </a:lstStyle>
          <a:p>
            <a:pPr algn="ctr"/>
            <a:r>
              <a:rPr lang="en-US" sz="2000">
                <a:solidFill>
                  <a:schemeClr val="bg2">
                    <a:lumMod val="25000"/>
                  </a:schemeClr>
                </a:solidFill>
                <a:latin typeface="Raleway Medium" pitchFamily="2" charset="0"/>
              </a:rPr>
              <a:t>percent of students</a:t>
            </a:r>
            <a:endParaRPr lang="en-US" sz="2000">
              <a:solidFill>
                <a:schemeClr val="bg2">
                  <a:lumMod val="25000"/>
                </a:schemeClr>
              </a:solidFill>
            </a:endParaRPr>
          </a:p>
        </p:txBody>
      </p:sp>
      <p:sp>
        <p:nvSpPr>
          <p:cNvPr id="4" name="Title 3">
            <a:extLst>
              <a:ext uri="{FF2B5EF4-FFF2-40B4-BE49-F238E27FC236}">
                <a16:creationId xmlns:a16="http://schemas.microsoft.com/office/drawing/2014/main" id="{BDEC6974-0B22-F5F3-3165-C03A6C846489}"/>
              </a:ext>
            </a:extLst>
          </p:cNvPr>
          <p:cNvSpPr>
            <a:spLocks noGrp="1"/>
          </p:cNvSpPr>
          <p:nvPr>
            <p:ph type="title"/>
          </p:nvPr>
        </p:nvSpPr>
        <p:spPr/>
        <p:txBody>
          <a:bodyPr>
            <a:normAutofit/>
          </a:bodyPr>
          <a:lstStyle/>
          <a:p>
            <a:r>
              <a:rPr lang="en-US" sz="3200">
                <a:latin typeface="Raleway Medium"/>
              </a:rPr>
              <a:t>Student Performance Data: </a:t>
            </a:r>
            <a:r>
              <a:rPr lang="en-US" sz="3200">
                <a:latin typeface="Raleway SemiBold"/>
              </a:rPr>
              <a:t>Pre-test/Post-test</a:t>
            </a:r>
            <a:endParaRPr lang="en-US" sz="3200"/>
          </a:p>
        </p:txBody>
      </p:sp>
    </p:spTree>
    <p:extLst>
      <p:ext uri="{BB962C8B-B14F-4D97-AF65-F5344CB8AC3E}">
        <p14:creationId xmlns:p14="http://schemas.microsoft.com/office/powerpoint/2010/main" val="17999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0A486D-C7AA-5B38-406E-2E0466F573B4}"/>
              </a:ext>
            </a:extLst>
          </p:cNvPr>
          <p:cNvSpPr>
            <a:spLocks noGrp="1"/>
          </p:cNvSpPr>
          <p:nvPr>
            <p:ph type="sldNum" sz="quarter" idx="15"/>
          </p:nvPr>
        </p:nvSpPr>
        <p:spPr/>
        <p:txBody>
          <a:bodyPr/>
          <a:lstStyle/>
          <a:p>
            <a:fld id="{18D65601-5AE2-46FC-B138-694DDD2B510D}" type="slidenum">
              <a:rPr lang="en-US" smtClean="0"/>
              <a:pPr/>
              <a:t>21</a:t>
            </a:fld>
            <a:endParaRPr lang="en-US"/>
          </a:p>
        </p:txBody>
      </p:sp>
      <p:sp>
        <p:nvSpPr>
          <p:cNvPr id="2" name="Content Placeholder 1">
            <a:extLst>
              <a:ext uri="{FF2B5EF4-FFF2-40B4-BE49-F238E27FC236}">
                <a16:creationId xmlns:a16="http://schemas.microsoft.com/office/drawing/2014/main" id="{E42771E2-2077-9F0B-81D9-F023496051FD}"/>
              </a:ext>
            </a:extLst>
          </p:cNvPr>
          <p:cNvSpPr>
            <a:spLocks noGrp="1"/>
          </p:cNvSpPr>
          <p:nvPr>
            <p:ph sz="quarter" idx="12"/>
          </p:nvPr>
        </p:nvSpPr>
        <p:spPr/>
        <p:txBody>
          <a:bodyPr vert="horz" lIns="0" tIns="0" rIns="0" bIns="0" rtlCol="0" anchor="t">
            <a:normAutofit/>
          </a:bodyPr>
          <a:lstStyle/>
          <a:p>
            <a:pPr marL="0" indent="0">
              <a:buNone/>
            </a:pPr>
            <a:r>
              <a:rPr lang="en-US" i="1">
                <a:latin typeface="Raleway"/>
              </a:rPr>
              <a:t>"I do like that it helped me see the graph I am working on better and I feel like it helped my understand the idea of the '3-D Effect' a lot better than I did before.“</a:t>
            </a:r>
          </a:p>
          <a:p>
            <a:pPr marL="0" indent="0">
              <a:lnSpc>
                <a:spcPct val="150000"/>
              </a:lnSpc>
              <a:buNone/>
            </a:pPr>
            <a:r>
              <a:rPr lang="en-US" i="1">
                <a:latin typeface="Raleway"/>
              </a:rPr>
              <a:t>"I like how we can see things visually“</a:t>
            </a:r>
          </a:p>
          <a:p>
            <a:pPr marL="0" indent="0">
              <a:lnSpc>
                <a:spcPct val="150000"/>
              </a:lnSpc>
              <a:buNone/>
            </a:pPr>
            <a:r>
              <a:rPr lang="en-US" i="1">
                <a:latin typeface="Raleway"/>
              </a:rPr>
              <a:t>"The complete visualization of the graph of an LP helped me to better understand the constraints and feasible region of a problem“</a:t>
            </a:r>
          </a:p>
          <a:p>
            <a:pPr marL="0" indent="0">
              <a:lnSpc>
                <a:spcPct val="150000"/>
              </a:lnSpc>
              <a:buNone/>
            </a:pPr>
            <a:r>
              <a:rPr lang="en-US" i="1">
                <a:latin typeface="Raleway"/>
              </a:rPr>
              <a:t>"I found it most helpful how it shows you step by step“</a:t>
            </a:r>
          </a:p>
          <a:p>
            <a:pPr marL="0" indent="0">
              <a:lnSpc>
                <a:spcPct val="150000"/>
              </a:lnSpc>
              <a:buNone/>
            </a:pPr>
            <a:r>
              <a:rPr lang="en-US" i="1">
                <a:latin typeface="Raleway"/>
              </a:rPr>
              <a:t>"Pop up comment boxes to help walk you through the learning process"</a:t>
            </a:r>
            <a:endParaRPr lang="en-US" i="1"/>
          </a:p>
        </p:txBody>
      </p:sp>
      <p:sp>
        <p:nvSpPr>
          <p:cNvPr id="4" name="Title 3">
            <a:extLst>
              <a:ext uri="{FF2B5EF4-FFF2-40B4-BE49-F238E27FC236}">
                <a16:creationId xmlns:a16="http://schemas.microsoft.com/office/drawing/2014/main" id="{EAFC828A-CC56-AA72-9B68-5D1C922D7BE3}"/>
              </a:ext>
            </a:extLst>
          </p:cNvPr>
          <p:cNvSpPr>
            <a:spLocks noGrp="1"/>
          </p:cNvSpPr>
          <p:nvPr>
            <p:ph type="title"/>
          </p:nvPr>
        </p:nvSpPr>
        <p:spPr/>
        <p:txBody>
          <a:bodyPr/>
          <a:lstStyle/>
          <a:p>
            <a:r>
              <a:rPr lang="en-US">
                <a:latin typeface="Raleway SemiBold"/>
              </a:rPr>
              <a:t>Student Comments</a:t>
            </a:r>
            <a:endParaRPr lang="en-US"/>
          </a:p>
        </p:txBody>
      </p:sp>
    </p:spTree>
    <p:extLst>
      <p:ext uri="{BB962C8B-B14F-4D97-AF65-F5344CB8AC3E}">
        <p14:creationId xmlns:p14="http://schemas.microsoft.com/office/powerpoint/2010/main" val="137420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6818-E8B9-EB65-7FA7-369DDF7DDF4A}"/>
              </a:ext>
            </a:extLst>
          </p:cNvPr>
          <p:cNvSpPr>
            <a:spLocks noGrp="1"/>
          </p:cNvSpPr>
          <p:nvPr>
            <p:ph type="title"/>
          </p:nvPr>
        </p:nvSpPr>
        <p:spPr/>
        <p:txBody>
          <a:bodyPr/>
          <a:lstStyle/>
          <a:p>
            <a:r>
              <a:rPr lang="en-US">
                <a:solidFill>
                  <a:schemeClr val="tx1"/>
                </a:solidFill>
                <a:latin typeface="Raleway SemiBold"/>
              </a:rPr>
              <a:t>Equity Through Practice</a:t>
            </a:r>
            <a:endParaRPr lang="en-US">
              <a:solidFill>
                <a:schemeClr val="tx1"/>
              </a:solidFill>
            </a:endParaRPr>
          </a:p>
        </p:txBody>
      </p:sp>
      <p:sp>
        <p:nvSpPr>
          <p:cNvPr id="4" name="Slide Number Placeholder 3">
            <a:extLst>
              <a:ext uri="{FF2B5EF4-FFF2-40B4-BE49-F238E27FC236}">
                <a16:creationId xmlns:a16="http://schemas.microsoft.com/office/drawing/2014/main" id="{B107F8E9-FDC6-FF8E-A105-257675A75750}"/>
              </a:ext>
            </a:extLst>
          </p:cNvPr>
          <p:cNvSpPr>
            <a:spLocks noGrp="1"/>
          </p:cNvSpPr>
          <p:nvPr>
            <p:ph type="sldNum" sz="quarter" idx="15"/>
          </p:nvPr>
        </p:nvSpPr>
        <p:spPr/>
        <p:txBody>
          <a:bodyPr/>
          <a:lstStyle/>
          <a:p>
            <a:fld id="{18D65601-5AE2-46FC-B138-694DDD2B510D}" type="slidenum">
              <a:rPr lang="en-US" smtClean="0"/>
              <a:pPr/>
              <a:t>22</a:t>
            </a:fld>
            <a:endParaRPr lang="en-US"/>
          </a:p>
        </p:txBody>
      </p:sp>
      <p:sp>
        <p:nvSpPr>
          <p:cNvPr id="6" name="Text Placeholder 5">
            <a:extLst>
              <a:ext uri="{FF2B5EF4-FFF2-40B4-BE49-F238E27FC236}">
                <a16:creationId xmlns:a16="http://schemas.microsoft.com/office/drawing/2014/main" id="{040728FF-A005-A077-8B79-A8E68C0C3E8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861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DB27D-98A2-D827-35D1-AC607A0BB60A}"/>
              </a:ext>
            </a:extLst>
          </p:cNvPr>
          <p:cNvSpPr>
            <a:spLocks noGrp="1"/>
          </p:cNvSpPr>
          <p:nvPr>
            <p:ph type="sldNum" sz="quarter" idx="15"/>
          </p:nvPr>
        </p:nvSpPr>
        <p:spPr/>
        <p:txBody>
          <a:bodyPr/>
          <a:lstStyle/>
          <a:p>
            <a:fld id="{18D65601-5AE2-46FC-B138-694DDD2B510D}" type="slidenum">
              <a:rPr lang="en-US" smtClean="0"/>
              <a:pPr/>
              <a:t>23</a:t>
            </a:fld>
            <a:endParaRPr lang="en-US"/>
          </a:p>
        </p:txBody>
      </p:sp>
      <p:sp>
        <p:nvSpPr>
          <p:cNvPr id="2" name="Content Placeholder 1">
            <a:extLst>
              <a:ext uri="{FF2B5EF4-FFF2-40B4-BE49-F238E27FC236}">
                <a16:creationId xmlns:a16="http://schemas.microsoft.com/office/drawing/2014/main" id="{E80685B0-F19B-5D94-497F-560275E171C8}"/>
              </a:ext>
            </a:extLst>
          </p:cNvPr>
          <p:cNvSpPr>
            <a:spLocks noGrp="1"/>
          </p:cNvSpPr>
          <p:nvPr>
            <p:ph sz="quarter" idx="12"/>
          </p:nvPr>
        </p:nvSpPr>
        <p:spPr/>
        <p:txBody>
          <a:bodyPr/>
          <a:lstStyle/>
          <a:p>
            <a:r>
              <a:rPr lang="en-US"/>
              <a:t>Be more meticulous about course implementation​</a:t>
            </a:r>
          </a:p>
          <a:p>
            <a:r>
              <a:rPr lang="en-US"/>
              <a:t>Gather more student performance data​</a:t>
            </a:r>
          </a:p>
          <a:p>
            <a:r>
              <a:rPr lang="en-US"/>
              <a:t>Improve survey questions​</a:t>
            </a:r>
          </a:p>
          <a:p>
            <a:r>
              <a:rPr lang="en-US"/>
              <a:t>Continued mobile and usability improvements​</a:t>
            </a:r>
          </a:p>
          <a:p>
            <a:r>
              <a:rPr lang="en-US"/>
              <a:t>AI implementations, other technologies, </a:t>
            </a:r>
            <a:r>
              <a:rPr lang="en-US" err="1"/>
              <a:t>ummm</a:t>
            </a:r>
            <a:r>
              <a:rPr lang="en-US"/>
              <a:t>….</a:t>
            </a:r>
          </a:p>
        </p:txBody>
      </p:sp>
      <p:sp>
        <p:nvSpPr>
          <p:cNvPr id="4" name="Title 3">
            <a:extLst>
              <a:ext uri="{FF2B5EF4-FFF2-40B4-BE49-F238E27FC236}">
                <a16:creationId xmlns:a16="http://schemas.microsoft.com/office/drawing/2014/main" id="{CA42452B-7CE8-7022-E8E6-B4D6D1718339}"/>
              </a:ext>
            </a:extLst>
          </p:cNvPr>
          <p:cNvSpPr>
            <a:spLocks noGrp="1"/>
          </p:cNvSpPr>
          <p:nvPr>
            <p:ph type="title"/>
          </p:nvPr>
        </p:nvSpPr>
        <p:spPr/>
        <p:txBody>
          <a:bodyPr/>
          <a:lstStyle/>
          <a:p>
            <a:r>
              <a:rPr lang="en-US"/>
              <a:t>Future Development</a:t>
            </a:r>
          </a:p>
        </p:txBody>
      </p:sp>
    </p:spTree>
    <p:extLst>
      <p:ext uri="{BB962C8B-B14F-4D97-AF65-F5344CB8AC3E}">
        <p14:creationId xmlns:p14="http://schemas.microsoft.com/office/powerpoint/2010/main" val="109744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6818-E8B9-EB65-7FA7-369DDF7DDF4A}"/>
              </a:ext>
            </a:extLst>
          </p:cNvPr>
          <p:cNvSpPr>
            <a:spLocks noGrp="1"/>
          </p:cNvSpPr>
          <p:nvPr>
            <p:ph type="title"/>
          </p:nvPr>
        </p:nvSpPr>
        <p:spPr/>
        <p:txBody>
          <a:bodyPr/>
          <a:lstStyle/>
          <a:p>
            <a:r>
              <a:rPr lang="en-US">
                <a:solidFill>
                  <a:schemeClr val="tx1"/>
                </a:solidFill>
              </a:rPr>
              <a:t>Demonstration</a:t>
            </a:r>
          </a:p>
        </p:txBody>
      </p:sp>
      <p:sp>
        <p:nvSpPr>
          <p:cNvPr id="3" name="Text Placeholder 2">
            <a:extLst>
              <a:ext uri="{FF2B5EF4-FFF2-40B4-BE49-F238E27FC236}">
                <a16:creationId xmlns:a16="http://schemas.microsoft.com/office/drawing/2014/main" id="{2DE5CA46-CFEC-8CE3-DA6D-DB0116E2F85D}"/>
              </a:ext>
            </a:extLst>
          </p:cNvPr>
          <p:cNvSpPr>
            <a:spLocks noGrp="1"/>
          </p:cNvSpPr>
          <p:nvPr>
            <p:ph type="body" sz="quarter" idx="12"/>
          </p:nvPr>
        </p:nvSpPr>
        <p:spPr/>
        <p:txBody>
          <a:bodyPr/>
          <a:lstStyle/>
          <a:p>
            <a:r>
              <a:rPr lang="en-US">
                <a:hlinkClick r:id="rId3">
                  <a:extLst>
                    <a:ext uri="{A12FA001-AC4F-418D-AE19-62706E023703}">
                      <ahyp:hlinkClr xmlns:ahyp="http://schemas.microsoft.com/office/drawing/2018/hyperlinkcolor" val="tx"/>
                    </a:ext>
                  </a:extLst>
                </a:hlinkClick>
              </a:rPr>
              <a:t>elearning.cpp.edu/learning-objects/linear-programming</a:t>
            </a:r>
            <a:endParaRPr lang="en-US"/>
          </a:p>
        </p:txBody>
      </p:sp>
      <p:sp>
        <p:nvSpPr>
          <p:cNvPr id="4" name="Slide Number Placeholder 3">
            <a:extLst>
              <a:ext uri="{FF2B5EF4-FFF2-40B4-BE49-F238E27FC236}">
                <a16:creationId xmlns:a16="http://schemas.microsoft.com/office/drawing/2014/main" id="{B107F8E9-FDC6-FF8E-A105-257675A75750}"/>
              </a:ext>
            </a:extLst>
          </p:cNvPr>
          <p:cNvSpPr>
            <a:spLocks noGrp="1"/>
          </p:cNvSpPr>
          <p:nvPr>
            <p:ph type="sldNum" sz="quarter" idx="15"/>
          </p:nvPr>
        </p:nvSpPr>
        <p:spPr/>
        <p:txBody>
          <a:bodyPr/>
          <a:lstStyle/>
          <a:p>
            <a:fld id="{18D65601-5AE2-46FC-B138-694DDD2B510D}" type="slidenum">
              <a:rPr lang="en-US" smtClean="0"/>
              <a:pPr/>
              <a:t>24</a:t>
            </a:fld>
            <a:endParaRPr lang="en-US"/>
          </a:p>
        </p:txBody>
      </p:sp>
    </p:spTree>
    <p:extLst>
      <p:ext uri="{BB962C8B-B14F-4D97-AF65-F5344CB8AC3E}">
        <p14:creationId xmlns:p14="http://schemas.microsoft.com/office/powerpoint/2010/main" val="358420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DECC5-4C6E-AA45-FB4D-DB6AFD11C34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4019"/>
          <a:stretch/>
        </p:blipFill>
        <p:spPr>
          <a:xfrm>
            <a:off x="21" y="292608"/>
            <a:ext cx="12194259" cy="6583680"/>
          </a:xfrm>
          <a:prstGeom prst="rect">
            <a:avLst/>
          </a:prstGeom>
        </p:spPr>
      </p:pic>
      <p:sp>
        <p:nvSpPr>
          <p:cNvPr id="3" name="Slide Number Placeholder 2">
            <a:extLst>
              <a:ext uri="{FF2B5EF4-FFF2-40B4-BE49-F238E27FC236}">
                <a16:creationId xmlns:a16="http://schemas.microsoft.com/office/drawing/2014/main" id="{B3C95EA0-7432-D8B8-7198-130BBFEB3086}"/>
              </a:ext>
            </a:extLst>
          </p:cNvPr>
          <p:cNvSpPr>
            <a:spLocks noGrp="1"/>
          </p:cNvSpPr>
          <p:nvPr>
            <p:ph type="sldNum" sz="quarter" idx="15"/>
          </p:nvPr>
        </p:nvSpPr>
        <p:spPr/>
        <p:txBody>
          <a:bodyPr/>
          <a:lstStyle/>
          <a:p>
            <a:fld id="{18D65601-5AE2-46FC-B138-694DDD2B510D}" type="slidenum">
              <a:rPr lang="en-US" smtClean="0">
                <a:solidFill>
                  <a:schemeClr val="bg1"/>
                </a:solidFill>
              </a:rPr>
              <a:pPr/>
              <a:t>25</a:t>
            </a:fld>
            <a:endParaRPr lang="en-US">
              <a:solidFill>
                <a:schemeClr val="bg1"/>
              </a:solidFill>
            </a:endParaRPr>
          </a:p>
        </p:txBody>
      </p:sp>
      <p:sp>
        <p:nvSpPr>
          <p:cNvPr id="16" name="Content Placeholder 2">
            <a:extLst>
              <a:ext uri="{FF2B5EF4-FFF2-40B4-BE49-F238E27FC236}">
                <a16:creationId xmlns:a16="http://schemas.microsoft.com/office/drawing/2014/main" id="{C0E7328E-A21C-5CE2-12BF-E8493D495D7E}"/>
              </a:ext>
            </a:extLst>
          </p:cNvPr>
          <p:cNvSpPr txBox="1">
            <a:spLocks/>
          </p:cNvSpPr>
          <p:nvPr/>
        </p:nvSpPr>
        <p:spPr>
          <a:xfrm>
            <a:off x="7960734" y="3776095"/>
            <a:ext cx="3863934" cy="1290231"/>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bg1"/>
                </a:solidFill>
              </a:rPr>
              <a:t>Eric Davis</a:t>
            </a:r>
          </a:p>
          <a:p>
            <a:pPr marL="0" indent="0">
              <a:buFont typeface="Arial" panose="020B0604020202020204" pitchFamily="34" charset="0"/>
              <a:buNone/>
            </a:pPr>
            <a:r>
              <a:rPr lang="en-US" sz="1400">
                <a:solidFill>
                  <a:schemeClr val="bg1"/>
                </a:solidFill>
              </a:rPr>
              <a:t>eadavis@cpp.edu</a:t>
            </a:r>
          </a:p>
          <a:p>
            <a:pPr marL="0" indent="0">
              <a:buFont typeface="Arial" panose="020B0604020202020204" pitchFamily="34" charset="0"/>
              <a:buNone/>
            </a:pPr>
            <a:r>
              <a:rPr lang="en-US" sz="1400">
                <a:solidFill>
                  <a:schemeClr val="bg1"/>
                </a:solidFill>
              </a:rPr>
              <a:t>www.linkedin.com/in/eadavis-id</a:t>
            </a:r>
          </a:p>
        </p:txBody>
      </p:sp>
      <p:sp>
        <p:nvSpPr>
          <p:cNvPr id="15" name="Content Placeholder 2">
            <a:extLst>
              <a:ext uri="{FF2B5EF4-FFF2-40B4-BE49-F238E27FC236}">
                <a16:creationId xmlns:a16="http://schemas.microsoft.com/office/drawing/2014/main" id="{3C9BCE0B-7206-5891-2E6C-D5AB5F05CFF4}"/>
              </a:ext>
            </a:extLst>
          </p:cNvPr>
          <p:cNvSpPr txBox="1">
            <a:spLocks/>
          </p:cNvSpPr>
          <p:nvPr/>
        </p:nvSpPr>
        <p:spPr>
          <a:xfrm>
            <a:off x="7960734" y="2734167"/>
            <a:ext cx="3393066" cy="828339"/>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bg1"/>
                </a:solidFill>
              </a:rPr>
              <a:t>Erick Zelaya</a:t>
            </a:r>
          </a:p>
          <a:p>
            <a:pPr marL="0" indent="0">
              <a:buFont typeface="Arial" panose="020B0604020202020204" pitchFamily="34" charset="0"/>
              <a:buNone/>
            </a:pPr>
            <a:r>
              <a:rPr lang="en-US" sz="1400">
                <a:solidFill>
                  <a:schemeClr val="bg1"/>
                </a:solidFill>
              </a:rPr>
              <a:t>eezelaya@cpp.edu</a:t>
            </a:r>
          </a:p>
        </p:txBody>
      </p:sp>
      <p:sp>
        <p:nvSpPr>
          <p:cNvPr id="12" name="TextBox 11">
            <a:extLst>
              <a:ext uri="{FF2B5EF4-FFF2-40B4-BE49-F238E27FC236}">
                <a16:creationId xmlns:a16="http://schemas.microsoft.com/office/drawing/2014/main" id="{BE97E050-108C-7A3C-6317-6DAF21E8D1FC}"/>
              </a:ext>
            </a:extLst>
          </p:cNvPr>
          <p:cNvSpPr txBox="1"/>
          <p:nvPr/>
        </p:nvSpPr>
        <p:spPr>
          <a:xfrm>
            <a:off x="492978" y="4596838"/>
            <a:ext cx="4331270" cy="1215717"/>
          </a:xfrm>
          <a:prstGeom prst="rect">
            <a:avLst/>
          </a:prstGeom>
          <a:noFill/>
        </p:spPr>
        <p:txBody>
          <a:bodyPr wrap="square" lIns="91440" tIns="45720" rIns="91440" bIns="45720" anchor="t">
            <a:spAutoFit/>
          </a:bodyPr>
          <a:lstStyle/>
          <a:p>
            <a:pPr algn="ctr"/>
            <a:r>
              <a:rPr lang="en-US" sz="1600">
                <a:solidFill>
                  <a:schemeClr val="bg1"/>
                </a:solidFill>
              </a:rPr>
              <a:t>Try the Linear Programming MLO</a:t>
            </a:r>
          </a:p>
          <a:p>
            <a:pPr algn="ctr"/>
            <a:r>
              <a:rPr lang="en-US" sz="1350">
                <a:solidFill>
                  <a:srgbClr val="C7D6F2"/>
                </a:solidFill>
              </a:rPr>
              <a:t>elearning.cpp.edu/learning-objects/linear-programming</a:t>
            </a:r>
            <a:endParaRPr lang="en-US" sz="1350">
              <a:solidFill>
                <a:srgbClr val="C7D6F2"/>
              </a:solidFill>
              <a:ea typeface="Calibri"/>
              <a:cs typeface="Calibri"/>
            </a:endParaRPr>
          </a:p>
          <a:p>
            <a:pPr algn="ctr"/>
            <a:endParaRPr lang="en-US" sz="1350">
              <a:solidFill>
                <a:srgbClr val="C7D6F2"/>
              </a:solidFill>
              <a:ea typeface="Calibri"/>
              <a:cs typeface="Calibri"/>
            </a:endParaRPr>
          </a:p>
          <a:p>
            <a:pPr algn="ctr"/>
            <a:r>
              <a:rPr lang="en-US" sz="1600">
                <a:solidFill>
                  <a:schemeClr val="bg1"/>
                </a:solidFill>
                <a:ea typeface="Calibri"/>
                <a:cs typeface="Calibri"/>
              </a:rPr>
              <a:t>Peruse our other MLOs</a:t>
            </a:r>
          </a:p>
          <a:p>
            <a:pPr algn="ctr"/>
            <a:r>
              <a:rPr lang="en-US" sz="1400">
                <a:solidFill>
                  <a:srgbClr val="C7D6F2"/>
                </a:solidFill>
                <a:ea typeface="Calibri"/>
                <a:cs typeface="Calibri"/>
              </a:rPr>
              <a:t>elearning.cpp.edu/learning-objects</a:t>
            </a:r>
            <a:endParaRPr lang="en-US"/>
          </a:p>
        </p:txBody>
      </p:sp>
      <p:pic>
        <p:nvPicPr>
          <p:cNvPr id="6" name="Picture 5" descr="A qr code ">
            <a:extLst>
              <a:ext uri="{FF2B5EF4-FFF2-40B4-BE49-F238E27FC236}">
                <a16:creationId xmlns:a16="http://schemas.microsoft.com/office/drawing/2014/main" id="{2F981215-03B5-6181-319A-2A7741303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097" y="1695149"/>
            <a:ext cx="2719032" cy="2719032"/>
          </a:xfrm>
          <a:prstGeom prst="rect">
            <a:avLst/>
          </a:prstGeom>
        </p:spPr>
      </p:pic>
      <p:sp>
        <p:nvSpPr>
          <p:cNvPr id="2" name="Title 1">
            <a:extLst>
              <a:ext uri="{FF2B5EF4-FFF2-40B4-BE49-F238E27FC236}">
                <a16:creationId xmlns:a16="http://schemas.microsoft.com/office/drawing/2014/main" id="{83471FE8-325C-FBF4-0337-870FE8F30F3A}"/>
              </a:ext>
            </a:extLst>
          </p:cNvPr>
          <p:cNvSpPr>
            <a:spLocks noGrp="1"/>
          </p:cNvSpPr>
          <p:nvPr>
            <p:ph type="title"/>
          </p:nvPr>
        </p:nvSpPr>
        <p:spPr>
          <a:xfrm>
            <a:off x="1468815" y="-1427585"/>
            <a:ext cx="9808772" cy="1427585"/>
          </a:xfrm>
        </p:spPr>
        <p:txBody>
          <a:bodyPr vert="horz" lIns="0" tIns="45720" rIns="91440" bIns="45720" rtlCol="0" anchor="b">
            <a:normAutofit/>
          </a:bodyPr>
          <a:lstStyle/>
          <a:p>
            <a:r>
              <a:rPr lang="en-US" dirty="0">
                <a:latin typeface="Raleway SemiBold"/>
              </a:rPr>
              <a:t>Contacts</a:t>
            </a:r>
            <a:endParaRPr lang="en-US" dirty="0"/>
          </a:p>
        </p:txBody>
      </p:sp>
    </p:spTree>
    <p:extLst>
      <p:ext uri="{BB962C8B-B14F-4D97-AF65-F5344CB8AC3E}">
        <p14:creationId xmlns:p14="http://schemas.microsoft.com/office/powerpoint/2010/main" val="270129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9FE5FCD9-8548-3F2A-DE22-C3EF07F556C5}"/>
              </a:ext>
            </a:extLst>
          </p:cNvPr>
          <p:cNvSpPr>
            <a:spLocks noGrp="1"/>
          </p:cNvSpPr>
          <p:nvPr>
            <p:ph type="title"/>
          </p:nvPr>
        </p:nvSpPr>
        <p:spPr>
          <a:xfrm>
            <a:off x="841248" y="256032"/>
            <a:ext cx="10506456" cy="1014984"/>
          </a:xfrm>
        </p:spPr>
        <p:txBody>
          <a:bodyPr anchor="b">
            <a:normAutofit/>
          </a:bodyPr>
          <a:lstStyle/>
          <a:p>
            <a:r>
              <a:rPr lang="en-US">
                <a:solidFill>
                  <a:schemeClr val="tx1"/>
                </a:solidFill>
              </a:rPr>
              <a:t>Who Are We</a:t>
            </a:r>
          </a:p>
        </p:txBody>
      </p:sp>
      <p:sp>
        <p:nvSpPr>
          <p:cNvPr id="27" name="Content Placeholder 2">
            <a:extLst>
              <a:ext uri="{FF2B5EF4-FFF2-40B4-BE49-F238E27FC236}">
                <a16:creationId xmlns:a16="http://schemas.microsoft.com/office/drawing/2014/main" id="{EED8A18F-AF1C-AEC2-D29A-E39FED9B365F}"/>
              </a:ext>
            </a:extLst>
          </p:cNvPr>
          <p:cNvSpPr>
            <a:spLocks/>
          </p:cNvSpPr>
          <p:nvPr/>
        </p:nvSpPr>
        <p:spPr>
          <a:xfrm>
            <a:off x="2524622" y="1291462"/>
            <a:ext cx="8829178" cy="1314763"/>
          </a:xfrm>
          <a:prstGeom prst="rect">
            <a:avLst/>
          </a:prstGeom>
        </p:spPr>
        <p:txBody>
          <a:bodyPr/>
          <a:lstStyle/>
          <a:p>
            <a:pPr defTabSz="905256">
              <a:spcAft>
                <a:spcPts val="600"/>
              </a:spcAft>
            </a:pPr>
            <a:r>
              <a:rPr lang="en-US" sz="2400" b="1" kern="1200">
                <a:latin typeface="+mn-lt"/>
                <a:ea typeface="+mn-ea"/>
                <a:cs typeface="+mn-cs"/>
              </a:rPr>
              <a:t>Erick Zelaya</a:t>
            </a:r>
            <a:r>
              <a:rPr lang="en-US" sz="2400" kern="1200">
                <a:latin typeface="+mn-lt"/>
                <a:ea typeface="+mn-ea"/>
                <a:cs typeface="+mn-cs"/>
              </a:rPr>
              <a:t>, Sr. Multimedia Developer</a:t>
            </a:r>
          </a:p>
          <a:p>
            <a:pPr defTabSz="905256">
              <a:spcAft>
                <a:spcPts val="600"/>
              </a:spcAft>
            </a:pPr>
            <a:r>
              <a:rPr lang="en-US" sz="1600" i="1" kern="1200">
                <a:latin typeface="+mn-lt"/>
                <a:ea typeface="+mn-ea"/>
                <a:cs typeface="+mn-cs"/>
              </a:rPr>
              <a:t>Center for the Advancement of Faculty Excellence (CAFE)</a:t>
            </a:r>
          </a:p>
          <a:p>
            <a:pPr defTabSz="905256">
              <a:spcAft>
                <a:spcPts val="600"/>
              </a:spcAft>
            </a:pPr>
            <a:r>
              <a:rPr lang="en-US" sz="1600" kern="1200">
                <a:latin typeface="+mn-lt"/>
                <a:ea typeface="+mn-ea"/>
                <a:cs typeface="+mn-cs"/>
              </a:rPr>
              <a:t>California State Polytechnic University, Pomona</a:t>
            </a:r>
            <a:endParaRPr lang="en-US" sz="1600"/>
          </a:p>
        </p:txBody>
      </p:sp>
      <p:sp>
        <p:nvSpPr>
          <p:cNvPr id="33" name="Content Placeholder 2">
            <a:extLst>
              <a:ext uri="{FF2B5EF4-FFF2-40B4-BE49-F238E27FC236}">
                <a16:creationId xmlns:a16="http://schemas.microsoft.com/office/drawing/2014/main" id="{E56240B6-48F4-4513-2D47-EFE7D0E71AFE}"/>
              </a:ext>
            </a:extLst>
          </p:cNvPr>
          <p:cNvSpPr txBox="1">
            <a:spLocks/>
          </p:cNvSpPr>
          <p:nvPr/>
        </p:nvSpPr>
        <p:spPr>
          <a:xfrm>
            <a:off x="2527797" y="2811779"/>
            <a:ext cx="8829178" cy="1234441"/>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defTabSz="905256">
              <a:spcBef>
                <a:spcPts val="990"/>
              </a:spcBef>
              <a:buNone/>
            </a:pPr>
            <a:r>
              <a:rPr lang="en-US" sz="2400" b="1" kern="1200">
                <a:solidFill>
                  <a:schemeClr val="tx1"/>
                </a:solidFill>
                <a:latin typeface="+mn-lt"/>
                <a:ea typeface="+mn-ea"/>
                <a:cs typeface="+mn-cs"/>
              </a:rPr>
              <a:t>Eric Davis,</a:t>
            </a:r>
            <a:r>
              <a:rPr lang="en-US" sz="2400" kern="1200">
                <a:solidFill>
                  <a:schemeClr val="tx1"/>
                </a:solidFill>
                <a:latin typeface="+mn-lt"/>
                <a:ea typeface="+mn-ea"/>
                <a:cs typeface="+mn-cs"/>
              </a:rPr>
              <a:t> Instructional Designer</a:t>
            </a:r>
          </a:p>
          <a:p>
            <a:pPr marL="0" indent="0" defTabSz="905256">
              <a:spcBef>
                <a:spcPts val="990"/>
              </a:spcBef>
              <a:buNone/>
            </a:pPr>
            <a:r>
              <a:rPr lang="en-US" sz="1600" i="1" kern="1200">
                <a:solidFill>
                  <a:schemeClr val="tx1"/>
                </a:solidFill>
                <a:latin typeface="+mn-lt"/>
                <a:ea typeface="+mn-ea"/>
                <a:cs typeface="+mn-cs"/>
              </a:rPr>
              <a:t>Center for the Advancement of Faculty Excellence (CAFE)</a:t>
            </a:r>
          </a:p>
          <a:p>
            <a:pPr marL="0" indent="0" defTabSz="905256">
              <a:spcBef>
                <a:spcPts val="990"/>
              </a:spcBef>
              <a:buNone/>
            </a:pPr>
            <a:r>
              <a:rPr lang="en-US" sz="1600" kern="1200">
                <a:solidFill>
                  <a:schemeClr val="tx1"/>
                </a:solidFill>
                <a:latin typeface="+mn-lt"/>
                <a:ea typeface="+mn-ea"/>
                <a:cs typeface="+mn-cs"/>
              </a:rPr>
              <a:t>California State Polytechnic University, Pomona</a:t>
            </a:r>
            <a:endParaRPr lang="en-US" sz="1600">
              <a:solidFill>
                <a:schemeClr val="tx1"/>
              </a:solidFill>
            </a:endParaRPr>
          </a:p>
        </p:txBody>
      </p:sp>
      <p:sp>
        <p:nvSpPr>
          <p:cNvPr id="29" name="Content Placeholder 2">
            <a:extLst>
              <a:ext uri="{FF2B5EF4-FFF2-40B4-BE49-F238E27FC236}">
                <a16:creationId xmlns:a16="http://schemas.microsoft.com/office/drawing/2014/main" id="{51DC6467-5C28-73C4-6B34-ED8409FDCEC5}"/>
              </a:ext>
            </a:extLst>
          </p:cNvPr>
          <p:cNvSpPr txBox="1">
            <a:spLocks/>
          </p:cNvSpPr>
          <p:nvPr/>
        </p:nvSpPr>
        <p:spPr>
          <a:xfrm>
            <a:off x="838200" y="4373793"/>
            <a:ext cx="8829178" cy="520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05256">
              <a:spcBef>
                <a:spcPts val="990"/>
              </a:spcBef>
              <a:buNone/>
            </a:pPr>
            <a:r>
              <a:rPr lang="en-US" b="1" kern="1200">
                <a:solidFill>
                  <a:schemeClr val="tx1"/>
                </a:solidFill>
                <a:latin typeface="+mn-lt"/>
                <a:ea typeface="+mn-ea"/>
                <a:cs typeface="+mn-cs"/>
              </a:rPr>
              <a:t>Special Acknowledgements</a:t>
            </a:r>
            <a:endParaRPr lang="en-US" sz="1600">
              <a:solidFill>
                <a:schemeClr val="tx1"/>
              </a:solidFill>
            </a:endParaRPr>
          </a:p>
        </p:txBody>
      </p:sp>
      <p:cxnSp>
        <p:nvCxnSpPr>
          <p:cNvPr id="30" name="Straight Connector 29">
            <a:extLst>
              <a:ext uri="{FF2B5EF4-FFF2-40B4-BE49-F238E27FC236}">
                <a16:creationId xmlns:a16="http://schemas.microsoft.com/office/drawing/2014/main" id="{EC721ADF-05D5-BBED-E825-85B42210891A}"/>
              </a:ext>
              <a:ext uri="{C183D7F6-B498-43B3-948B-1728B52AA6E4}">
                <adec:decorative xmlns:adec="http://schemas.microsoft.com/office/drawing/2017/decorative" val="1"/>
              </a:ext>
            </a:extLst>
          </p:cNvPr>
          <p:cNvCxnSpPr>
            <a:cxnSpLocks/>
          </p:cNvCxnSpPr>
          <p:nvPr/>
        </p:nvCxnSpPr>
        <p:spPr>
          <a:xfrm>
            <a:off x="865953" y="4877374"/>
            <a:ext cx="10481751" cy="0"/>
          </a:xfrm>
          <a:prstGeom prst="line">
            <a:avLst/>
          </a:prstGeom>
        </p:spPr>
        <p:style>
          <a:lnRef idx="1">
            <a:schemeClr val="dk1"/>
          </a:lnRef>
          <a:fillRef idx="0">
            <a:schemeClr val="dk1"/>
          </a:fillRef>
          <a:effectRef idx="0">
            <a:schemeClr val="dk1"/>
          </a:effectRef>
          <a:fontRef idx="minor">
            <a:schemeClr val="tx1"/>
          </a:fontRef>
        </p:style>
      </p:cxnSp>
      <p:sp>
        <p:nvSpPr>
          <p:cNvPr id="28" name="Content Placeholder 2">
            <a:extLst>
              <a:ext uri="{FF2B5EF4-FFF2-40B4-BE49-F238E27FC236}">
                <a16:creationId xmlns:a16="http://schemas.microsoft.com/office/drawing/2014/main" id="{F740D190-BF4A-2573-5704-A9A1BAFA9E67}"/>
              </a:ext>
            </a:extLst>
          </p:cNvPr>
          <p:cNvSpPr txBox="1">
            <a:spLocks/>
          </p:cNvSpPr>
          <p:nvPr/>
        </p:nvSpPr>
        <p:spPr>
          <a:xfrm>
            <a:off x="865953" y="4993279"/>
            <a:ext cx="11065697" cy="1185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05256">
              <a:lnSpc>
                <a:spcPct val="150000"/>
              </a:lnSpc>
              <a:spcBef>
                <a:spcPts val="990"/>
              </a:spcBef>
              <a:buNone/>
            </a:pPr>
            <a:r>
              <a:rPr lang="en-US" sz="1800" b="1">
                <a:solidFill>
                  <a:schemeClr val="tx1"/>
                </a:solidFill>
              </a:rPr>
              <a:t>Shokoufeh Mirzaei, </a:t>
            </a:r>
            <a:r>
              <a:rPr lang="en-US" sz="1800" b="1" err="1">
                <a:solidFill>
                  <a:schemeClr val="tx1"/>
                </a:solidFill>
              </a:rPr>
              <a:t>Ph.D</a:t>
            </a:r>
            <a:r>
              <a:rPr lang="en-US" sz="1800" b="1">
                <a:solidFill>
                  <a:schemeClr val="tx1"/>
                </a:solidFill>
              </a:rPr>
              <a:t>, </a:t>
            </a:r>
            <a:r>
              <a:rPr lang="en-US" sz="1800" i="1">
                <a:solidFill>
                  <a:schemeClr val="tx1"/>
                </a:solidFill>
              </a:rPr>
              <a:t>Chair &amp; Professor of Industrial and Manufacturing, College of Engineering</a:t>
            </a:r>
            <a:br>
              <a:rPr lang="en-US" sz="1800" i="1">
                <a:solidFill>
                  <a:schemeClr val="tx1"/>
                </a:solidFill>
              </a:rPr>
            </a:br>
            <a:r>
              <a:rPr lang="en-US" sz="1800" b="1">
                <a:solidFill>
                  <a:schemeClr val="tx1"/>
                </a:solidFill>
              </a:rPr>
              <a:t>Afsaneh Nouri Houshyar, </a:t>
            </a:r>
            <a:r>
              <a:rPr lang="en-US" sz="1800" b="1" err="1">
                <a:solidFill>
                  <a:schemeClr val="tx1"/>
                </a:solidFill>
              </a:rPr>
              <a:t>Ph.D</a:t>
            </a:r>
            <a:r>
              <a:rPr lang="en-US" sz="1800" b="1">
                <a:solidFill>
                  <a:schemeClr val="tx1"/>
                </a:solidFill>
              </a:rPr>
              <a:t>, </a:t>
            </a:r>
            <a:r>
              <a:rPr lang="en-US" sz="1800" i="1">
                <a:solidFill>
                  <a:schemeClr val="tx1"/>
                </a:solidFill>
              </a:rPr>
              <a:t>Assistant Professor of Industrial and Manufacturing, College of Engineering</a:t>
            </a:r>
          </a:p>
        </p:txBody>
      </p:sp>
      <p:pic>
        <p:nvPicPr>
          <p:cNvPr id="34" name="Picture 33">
            <a:extLst>
              <a:ext uri="{FF2B5EF4-FFF2-40B4-BE49-F238E27FC236}">
                <a16:creationId xmlns:a16="http://schemas.microsoft.com/office/drawing/2014/main" id="{929B7492-68DF-ED0F-900B-66A93E2D44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326" r="1326"/>
          <a:stretch/>
        </p:blipFill>
        <p:spPr>
          <a:xfrm>
            <a:off x="835025" y="2757457"/>
            <a:ext cx="1226482" cy="1259899"/>
          </a:xfrm>
          <a:prstGeom prst="ellipse">
            <a:avLst/>
          </a:prstGeom>
          <a:ln w="19050">
            <a:solidFill>
              <a:schemeClr val="bg1"/>
            </a:solidFill>
          </a:ln>
        </p:spPr>
      </p:pic>
      <p:pic>
        <p:nvPicPr>
          <p:cNvPr id="31" name="Picture 8">
            <a:extLst>
              <a:ext uri="{FF2B5EF4-FFF2-40B4-BE49-F238E27FC236}">
                <a16:creationId xmlns:a16="http://schemas.microsoft.com/office/drawing/2014/main" id="{3174ABEC-E8C0-35D4-BB41-7C216C41DD7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1850" y="1332636"/>
            <a:ext cx="1229281" cy="12292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51462C5-1377-6846-ABE2-517188ADD394}"/>
              </a:ext>
            </a:extLst>
          </p:cNvPr>
          <p:cNvSpPr>
            <a:spLocks noGrp="1"/>
          </p:cNvSpPr>
          <p:nvPr>
            <p:ph type="sldNum" sz="quarter" idx="15"/>
          </p:nvPr>
        </p:nvSpPr>
        <p:spPr/>
        <p:txBody>
          <a:bodyPr/>
          <a:lstStyle/>
          <a:p>
            <a:fld id="{18D65601-5AE2-46FC-B138-694DDD2B510D}" type="slidenum">
              <a:rPr lang="en-US" smtClean="0"/>
              <a:pPr/>
              <a:t>3</a:t>
            </a:fld>
            <a:endParaRPr lang="en-US"/>
          </a:p>
        </p:txBody>
      </p:sp>
    </p:spTree>
    <p:extLst>
      <p:ext uri="{BB962C8B-B14F-4D97-AF65-F5344CB8AC3E}">
        <p14:creationId xmlns:p14="http://schemas.microsoft.com/office/powerpoint/2010/main" val="42383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DDD54-0E71-3ED2-754D-AF7B28CCA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F4241-2A88-45D0-C708-162B7450BD99}"/>
              </a:ext>
            </a:extLst>
          </p:cNvPr>
          <p:cNvSpPr>
            <a:spLocks noGrp="1"/>
          </p:cNvSpPr>
          <p:nvPr>
            <p:ph type="title"/>
          </p:nvPr>
        </p:nvSpPr>
        <p:spPr>
          <a:xfrm>
            <a:off x="2170235" y="4746256"/>
            <a:ext cx="9609629" cy="1012852"/>
          </a:xfrm>
        </p:spPr>
        <p:txBody>
          <a:bodyPr>
            <a:normAutofit/>
          </a:bodyPr>
          <a:lstStyle/>
          <a:p>
            <a:r>
              <a:rPr lang="en-US" sz="3100" b="1"/>
              <a:t>Multimedia Learning Objects (MLO) Repository:</a:t>
            </a:r>
            <a:br>
              <a:rPr lang="en-US"/>
            </a:br>
            <a:r>
              <a:rPr lang="en-US" sz="2700">
                <a:hlinkClick r:id="rId3"/>
              </a:rPr>
              <a:t>www.cpp.edu/cafe/learning-objects</a:t>
            </a:r>
            <a:endParaRPr lang="en-US" sz="2700"/>
          </a:p>
        </p:txBody>
      </p:sp>
      <p:pic>
        <p:nvPicPr>
          <p:cNvPr id="6" name="Picture 5" descr="A qr code">
            <a:extLst>
              <a:ext uri="{FF2B5EF4-FFF2-40B4-BE49-F238E27FC236}">
                <a16:creationId xmlns:a16="http://schemas.microsoft.com/office/drawing/2014/main" id="{5F7DDF70-6BAF-BCC8-DBB6-919885656766}"/>
              </a:ext>
            </a:extLst>
          </p:cNvPr>
          <p:cNvPicPr>
            <a:picLocks noChangeAspect="1"/>
          </p:cNvPicPr>
          <p:nvPr/>
        </p:nvPicPr>
        <p:blipFill>
          <a:blip r:embed="rId4"/>
          <a:stretch>
            <a:fillRect/>
          </a:stretch>
        </p:blipFill>
        <p:spPr>
          <a:xfrm>
            <a:off x="781233" y="4746256"/>
            <a:ext cx="1197345" cy="1197345"/>
          </a:xfrm>
          <a:prstGeom prst="rect">
            <a:avLst/>
          </a:prstGeom>
        </p:spPr>
      </p:pic>
      <p:pic>
        <p:nvPicPr>
          <p:cNvPr id="8" name="Picture 4" descr="Linear Programming">
            <a:extLst>
              <a:ext uri="{FF2B5EF4-FFF2-40B4-BE49-F238E27FC236}">
                <a16:creationId xmlns:a16="http://schemas.microsoft.com/office/drawing/2014/main" id="{24DEBD45-C2A0-0F65-C47D-6E2D0B735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9068"/>
            <a:ext cx="3047307" cy="203153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Gravity Filter Operation">
            <a:extLst>
              <a:ext uri="{FF2B5EF4-FFF2-40B4-BE49-F238E27FC236}">
                <a16:creationId xmlns:a16="http://schemas.microsoft.com/office/drawing/2014/main" id="{B335CF18-22F8-4C47-A21C-7789568CD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261" y="299068"/>
            <a:ext cx="3047307" cy="203153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2" descr="Syntactic Tree Structures">
            <a:extLst>
              <a:ext uri="{FF2B5EF4-FFF2-40B4-BE49-F238E27FC236}">
                <a16:creationId xmlns:a16="http://schemas.microsoft.com/office/drawing/2014/main" id="{B901B949-8170-F731-7B5B-67F50A5A9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7597" y="299068"/>
            <a:ext cx="3047308" cy="203153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6" name="Picture 14" descr="Equinoxes and Solstices">
            <a:extLst>
              <a:ext uri="{FF2B5EF4-FFF2-40B4-BE49-F238E27FC236}">
                <a16:creationId xmlns:a16="http://schemas.microsoft.com/office/drawing/2014/main" id="{BD44BF12-F35F-B15A-FB1D-D7BF0FE991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7889" y="299068"/>
            <a:ext cx="3044952" cy="202996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9" name="Picture 10" descr="Supernetting">
            <a:extLst>
              <a:ext uri="{FF2B5EF4-FFF2-40B4-BE49-F238E27FC236}">
                <a16:creationId xmlns:a16="http://schemas.microsoft.com/office/drawing/2014/main" id="{0AACBC06-5BBC-891E-A9A2-C95B3713A7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330604"/>
            <a:ext cx="3047307" cy="203153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8" descr="Color Theory">
            <a:extLst>
              <a:ext uri="{FF2B5EF4-FFF2-40B4-BE49-F238E27FC236}">
                <a16:creationId xmlns:a16="http://schemas.microsoft.com/office/drawing/2014/main" id="{71884B77-B825-2EBD-AACC-6E0A6F23FA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6261" y="2332176"/>
            <a:ext cx="3044952" cy="202996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Spanish Morphology">
            <a:extLst>
              <a:ext uri="{FF2B5EF4-FFF2-40B4-BE49-F238E27FC236}">
                <a16:creationId xmlns:a16="http://schemas.microsoft.com/office/drawing/2014/main" id="{677D2F92-760C-F6FF-194C-187D6C450E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329" y="2330604"/>
            <a:ext cx="3047307" cy="203153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8" name="Picture 20" descr="Transcription and Repression">
            <a:extLst>
              <a:ext uri="{FF2B5EF4-FFF2-40B4-BE49-F238E27FC236}">
                <a16:creationId xmlns:a16="http://schemas.microsoft.com/office/drawing/2014/main" id="{5A88A24B-41C1-F6E7-AFCA-4699D3A9B8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6620" y="2332176"/>
            <a:ext cx="3044952" cy="202996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A4D6B78-689D-C64F-7ECD-7F46911B8C96}"/>
              </a:ext>
            </a:extLst>
          </p:cNvPr>
          <p:cNvSpPr>
            <a:spLocks noGrp="1"/>
          </p:cNvSpPr>
          <p:nvPr>
            <p:ph type="sldNum" sz="quarter" idx="15"/>
          </p:nvPr>
        </p:nvSpPr>
        <p:spPr/>
        <p:txBody>
          <a:bodyPr/>
          <a:lstStyle/>
          <a:p>
            <a:fld id="{18D65601-5AE2-46FC-B138-694DDD2B510D}" type="slidenum">
              <a:rPr lang="en-US" smtClean="0"/>
              <a:pPr/>
              <a:t>4</a:t>
            </a:fld>
            <a:endParaRPr lang="en-US"/>
          </a:p>
        </p:txBody>
      </p:sp>
    </p:spTree>
    <p:extLst>
      <p:ext uri="{BB962C8B-B14F-4D97-AF65-F5344CB8AC3E}">
        <p14:creationId xmlns:p14="http://schemas.microsoft.com/office/powerpoint/2010/main" val="290222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9D31029-75E1-F35B-4292-A22515E872AA}"/>
              </a:ext>
            </a:extLst>
          </p:cNvPr>
          <p:cNvSpPr txBox="1">
            <a:spLocks noGrp="1"/>
          </p:cNvSpPr>
          <p:nvPr>
            <p:ph type="title" idx="4294967295"/>
          </p:nvPr>
        </p:nvSpPr>
        <p:spPr>
          <a:xfrm>
            <a:off x="1468815" y="503852"/>
            <a:ext cx="9808772" cy="583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2D Optimization vs 3D Optimization</a:t>
            </a:r>
          </a:p>
        </p:txBody>
      </p:sp>
      <p:pic>
        <p:nvPicPr>
          <p:cNvPr id="5" name="Picture Placeholder 4" descr="A whiteboard with text and graphics explaining how to solve a linear programming problem">
            <a:hlinkClick r:id="rId3"/>
            <a:extLst>
              <a:ext uri="{FF2B5EF4-FFF2-40B4-BE49-F238E27FC236}">
                <a16:creationId xmlns:a16="http://schemas.microsoft.com/office/drawing/2014/main" id="{B694A224-465B-5827-837B-737B09E14505}"/>
              </a:ext>
            </a:extLst>
          </p:cNvPr>
          <p:cNvPicPr>
            <a:picLocks noGrp="1" noChangeAspect="1"/>
          </p:cNvPicPr>
          <p:nvPr>
            <p:ph type="pic" sz="quarter" idx="13"/>
          </p:nvPr>
        </p:nvPicPr>
        <p:blipFill rotWithShape="1">
          <a:blip r:embed="rId4"/>
          <a:srcRect t="-417" b="-417"/>
          <a:stretch/>
        </p:blipFill>
        <p:spPr>
          <a:xfrm>
            <a:off x="1669944" y="1091616"/>
            <a:ext cx="8852113" cy="4989770"/>
          </a:xfrm>
        </p:spPr>
      </p:pic>
      <p:sp>
        <p:nvSpPr>
          <p:cNvPr id="2" name="Slide Number Placeholder 1">
            <a:extLst>
              <a:ext uri="{FF2B5EF4-FFF2-40B4-BE49-F238E27FC236}">
                <a16:creationId xmlns:a16="http://schemas.microsoft.com/office/drawing/2014/main" id="{39740CD9-9BD2-ADD2-7804-A8047D2AB39C}"/>
              </a:ext>
            </a:extLst>
          </p:cNvPr>
          <p:cNvSpPr>
            <a:spLocks noGrp="1"/>
          </p:cNvSpPr>
          <p:nvPr>
            <p:ph type="sldNum" sz="quarter" idx="12"/>
          </p:nvPr>
        </p:nvSpPr>
        <p:spPr/>
        <p:txBody>
          <a:bodyPr/>
          <a:lstStyle/>
          <a:p>
            <a:fld id="{18D65601-5AE2-46FC-B138-694DDD2B510D}" type="slidenum">
              <a:rPr lang="en-US" smtClean="0"/>
              <a:pPr/>
              <a:t>5</a:t>
            </a:fld>
            <a:endParaRPr lang="en-US"/>
          </a:p>
        </p:txBody>
      </p:sp>
    </p:spTree>
    <p:extLst>
      <p:ext uri="{BB962C8B-B14F-4D97-AF65-F5344CB8AC3E}">
        <p14:creationId xmlns:p14="http://schemas.microsoft.com/office/powerpoint/2010/main" val="23393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DE8F6-04B9-E0B7-7DFA-EC9DE97EC30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43E6B7B-CB92-1885-1685-6C15638B8972}"/>
              </a:ext>
            </a:extLst>
          </p:cNvPr>
          <p:cNvSpPr>
            <a:spLocks noGrp="1"/>
          </p:cNvSpPr>
          <p:nvPr>
            <p:ph type="title"/>
          </p:nvPr>
        </p:nvSpPr>
        <p:spPr>
          <a:xfrm>
            <a:off x="838200" y="365125"/>
            <a:ext cx="10515600" cy="1325563"/>
          </a:xfrm>
        </p:spPr>
        <p:txBody>
          <a:bodyPr anchor="ctr" anchorCtr="0"/>
          <a:lstStyle/>
          <a:p>
            <a:pPr algn="ctr"/>
            <a:r>
              <a:rPr lang="en-US">
                <a:solidFill>
                  <a:schemeClr val="bg1"/>
                </a:solidFill>
              </a:rPr>
              <a:t>Linear Programming MLO</a:t>
            </a:r>
          </a:p>
        </p:txBody>
      </p:sp>
      <p:sp>
        <p:nvSpPr>
          <p:cNvPr id="8" name="Rectangle 7">
            <a:extLst>
              <a:ext uri="{FF2B5EF4-FFF2-40B4-BE49-F238E27FC236}">
                <a16:creationId xmlns:a16="http://schemas.microsoft.com/office/drawing/2014/main" id="{12B18E0F-B146-4E73-E118-BD9AE3D650D0}"/>
              </a:ext>
              <a:ext uri="{C183D7F6-B498-43B3-948B-1728B52AA6E4}">
                <adec:decorative xmlns:adec="http://schemas.microsoft.com/office/drawing/2017/decorative" val="1"/>
              </a:ext>
            </a:extLst>
          </p:cNvPr>
          <p:cNvSpPr/>
          <p:nvPr/>
        </p:nvSpPr>
        <p:spPr>
          <a:xfrm>
            <a:off x="0" y="312983"/>
            <a:ext cx="12192000" cy="6545017"/>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FAA0E82-A022-D756-549E-E3DD84D91A5B}"/>
              </a:ext>
            </a:extLst>
          </p:cNvPr>
          <p:cNvSpPr txBox="1">
            <a:spLocks/>
          </p:cNvSpPr>
          <p:nvPr/>
        </p:nvSpPr>
        <p:spPr>
          <a:xfrm>
            <a:off x="1134115" y="1309735"/>
            <a:ext cx="9923770" cy="751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a:solidFill>
                  <a:schemeClr val="bg1"/>
                </a:solidFill>
                <a:latin typeface="Lato" panose="020F0502020204030203" pitchFamily="34" charset="0"/>
              </a:rPr>
              <a:t>By the end of this activity, you will be able to find the optimal solution in a</a:t>
            </a:r>
            <a:br>
              <a:rPr lang="en-US" sz="2000">
                <a:solidFill>
                  <a:schemeClr val="bg1"/>
                </a:solidFill>
                <a:latin typeface="Lato" panose="020F0502020204030203" pitchFamily="34" charset="0"/>
              </a:rPr>
            </a:br>
            <a:r>
              <a:rPr lang="en-US" sz="2000">
                <a:solidFill>
                  <a:schemeClr val="bg1"/>
                </a:solidFill>
                <a:latin typeface="Lato" panose="020F0502020204030203" pitchFamily="34" charset="0"/>
              </a:rPr>
              <a:t>3-dimensional optimization problem using the graphical method.</a:t>
            </a:r>
            <a:endParaRPr lang="en-US" sz="2000">
              <a:solidFill>
                <a:schemeClr val="bg1"/>
              </a:solidFill>
            </a:endParaRPr>
          </a:p>
        </p:txBody>
      </p:sp>
      <p:pic>
        <p:nvPicPr>
          <p:cNvPr id="7" name="Picture 6" descr="A silent video showing Linear Programming">
            <a:extLst>
              <a:ext uri="{FF2B5EF4-FFF2-40B4-BE49-F238E27FC236}">
                <a16:creationId xmlns:a16="http://schemas.microsoft.com/office/drawing/2014/main" id="{8908E3EE-5556-27AB-39D9-367D3E00F1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4258" y="2142668"/>
            <a:ext cx="7583484" cy="4263352"/>
          </a:xfrm>
          <a:prstGeom prst="rect">
            <a:avLst/>
          </a:prstGeom>
        </p:spPr>
      </p:pic>
      <p:sp>
        <p:nvSpPr>
          <p:cNvPr id="4" name="Slide Number Placeholder 3">
            <a:extLst>
              <a:ext uri="{FF2B5EF4-FFF2-40B4-BE49-F238E27FC236}">
                <a16:creationId xmlns:a16="http://schemas.microsoft.com/office/drawing/2014/main" id="{8CE90F7D-1933-0E2B-7A0B-DAF390BB344E}"/>
              </a:ext>
            </a:extLst>
          </p:cNvPr>
          <p:cNvSpPr>
            <a:spLocks noGrp="1"/>
          </p:cNvSpPr>
          <p:nvPr>
            <p:ph type="sldNum" sz="quarter" idx="15"/>
          </p:nvPr>
        </p:nvSpPr>
        <p:spPr/>
        <p:txBody>
          <a:bodyPr/>
          <a:lstStyle/>
          <a:p>
            <a:fld id="{18D65601-5AE2-46FC-B138-694DDD2B510D}" type="slidenum">
              <a:rPr lang="en-US" smtClean="0">
                <a:solidFill>
                  <a:schemeClr val="bg1"/>
                </a:solidFill>
              </a:rPr>
              <a:pPr/>
              <a:t>6</a:t>
            </a:fld>
            <a:endParaRPr lang="en-US">
              <a:solidFill>
                <a:schemeClr val="bg1"/>
              </a:solidFill>
            </a:endParaRPr>
          </a:p>
        </p:txBody>
      </p:sp>
    </p:spTree>
    <p:extLst>
      <p:ext uri="{BB962C8B-B14F-4D97-AF65-F5344CB8AC3E}">
        <p14:creationId xmlns:p14="http://schemas.microsoft.com/office/powerpoint/2010/main" val="428605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5CA304-864C-8459-BABA-FEFEE2FA63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A8C143-08F2-2986-937E-8B7A10602D18}"/>
              </a:ext>
            </a:extLst>
          </p:cNvPr>
          <p:cNvSpPr>
            <a:spLocks noGrp="1"/>
          </p:cNvSpPr>
          <p:nvPr>
            <p:ph type="title"/>
          </p:nvPr>
        </p:nvSpPr>
        <p:spPr>
          <a:xfrm>
            <a:off x="1468815" y="503852"/>
            <a:ext cx="9808772" cy="583069"/>
          </a:xfrm>
        </p:spPr>
        <p:txBody>
          <a:bodyPr>
            <a:normAutofit fontScale="90000"/>
          </a:bodyPr>
          <a:lstStyle/>
          <a:p>
            <a:pPr algn="ctr"/>
            <a:r>
              <a:rPr lang="en-US"/>
              <a:t>Problem Walk-through</a:t>
            </a:r>
          </a:p>
        </p:txBody>
      </p:sp>
      <p:pic>
        <p:nvPicPr>
          <p:cNvPr id="16" name="Picture 15" descr="1. First Constraint">
            <a:extLst>
              <a:ext uri="{FF2B5EF4-FFF2-40B4-BE49-F238E27FC236}">
                <a16:creationId xmlns:a16="http://schemas.microsoft.com/office/drawing/2014/main" id="{C0CCD257-F9BD-411F-5CDE-5C788EEBECFA}"/>
              </a:ext>
            </a:extLst>
          </p:cNvPr>
          <p:cNvPicPr>
            <a:picLocks noChangeAspect="1"/>
          </p:cNvPicPr>
          <p:nvPr/>
        </p:nvPicPr>
        <p:blipFill>
          <a:blip r:embed="rId3"/>
          <a:srcRect/>
          <a:stretch/>
        </p:blipFill>
        <p:spPr>
          <a:xfrm>
            <a:off x="2331918" y="1172087"/>
            <a:ext cx="2223743" cy="5402843"/>
          </a:xfrm>
          <a:prstGeom prst="rect">
            <a:avLst/>
          </a:prstGeom>
          <a:ln w="6350">
            <a:solidFill>
              <a:schemeClr val="accent1">
                <a:shade val="15000"/>
              </a:schemeClr>
            </a:solidFill>
          </a:ln>
          <a:effectLst>
            <a:glow rad="63500">
              <a:schemeClr val="accent3">
                <a:satMod val="175000"/>
                <a:alpha val="40000"/>
              </a:schemeClr>
            </a:glow>
          </a:effectLst>
        </p:spPr>
      </p:pic>
      <p:sp>
        <p:nvSpPr>
          <p:cNvPr id="22" name="TextBox 21">
            <a:extLst>
              <a:ext uri="{FF2B5EF4-FFF2-40B4-BE49-F238E27FC236}">
                <a16:creationId xmlns:a16="http://schemas.microsoft.com/office/drawing/2014/main" id="{707B024F-199C-5C3C-ABB3-5A85BD4B1A75}"/>
              </a:ext>
            </a:extLst>
          </p:cNvPr>
          <p:cNvSpPr txBox="1"/>
          <p:nvPr/>
        </p:nvSpPr>
        <p:spPr>
          <a:xfrm>
            <a:off x="2069066" y="1329721"/>
            <a:ext cx="457200" cy="457200"/>
          </a:xfrm>
          <a:prstGeom prst="ellipse">
            <a:avLst/>
          </a:prstGeom>
          <a:solidFill>
            <a:srgbClr val="FFC000"/>
          </a:solidFill>
        </p:spPr>
        <p:txBody>
          <a:bodyPr wrap="square" rtlCol="0" anchor="ctr" anchorCtr="0">
            <a:spAutoFit/>
          </a:bodyPr>
          <a:lstStyle/>
          <a:p>
            <a:pPr algn="ctr"/>
            <a:r>
              <a:rPr lang="en-US" b="1">
                <a:latin typeface="Aptos Black" panose="020F0502020204030204" pitchFamily="34" charset="0"/>
              </a:rPr>
              <a:t>1</a:t>
            </a:r>
          </a:p>
        </p:txBody>
      </p:sp>
      <p:pic>
        <p:nvPicPr>
          <p:cNvPr id="18" name="Picture 17" descr="2. Objective Function">
            <a:extLst>
              <a:ext uri="{FF2B5EF4-FFF2-40B4-BE49-F238E27FC236}">
                <a16:creationId xmlns:a16="http://schemas.microsoft.com/office/drawing/2014/main" id="{99B003E4-9631-8D79-C52F-81D3CD32FCCF}"/>
              </a:ext>
            </a:extLst>
          </p:cNvPr>
          <p:cNvPicPr>
            <a:picLocks noChangeAspect="1"/>
          </p:cNvPicPr>
          <p:nvPr/>
        </p:nvPicPr>
        <p:blipFill>
          <a:blip r:embed="rId4"/>
          <a:srcRect/>
          <a:stretch/>
        </p:blipFill>
        <p:spPr>
          <a:xfrm>
            <a:off x="4984129" y="1172087"/>
            <a:ext cx="2223743" cy="5402843"/>
          </a:xfrm>
          <a:prstGeom prst="rect">
            <a:avLst/>
          </a:prstGeom>
          <a:ln w="6350">
            <a:solidFill>
              <a:schemeClr val="accent1">
                <a:shade val="15000"/>
              </a:schemeClr>
            </a:solidFill>
          </a:ln>
          <a:effectLst>
            <a:glow rad="63500">
              <a:schemeClr val="accent3">
                <a:satMod val="175000"/>
                <a:alpha val="40000"/>
              </a:schemeClr>
            </a:glow>
          </a:effectLst>
        </p:spPr>
      </p:pic>
      <p:sp>
        <p:nvSpPr>
          <p:cNvPr id="23" name="TextBox 22">
            <a:extLst>
              <a:ext uri="{FF2B5EF4-FFF2-40B4-BE49-F238E27FC236}">
                <a16:creationId xmlns:a16="http://schemas.microsoft.com/office/drawing/2014/main" id="{D97AF96D-9625-8FC5-4037-DAE39BA4623C}"/>
              </a:ext>
            </a:extLst>
          </p:cNvPr>
          <p:cNvSpPr txBox="1"/>
          <p:nvPr/>
        </p:nvSpPr>
        <p:spPr>
          <a:xfrm>
            <a:off x="4721276" y="1329721"/>
            <a:ext cx="457200" cy="457200"/>
          </a:xfrm>
          <a:prstGeom prst="ellipse">
            <a:avLst/>
          </a:prstGeom>
          <a:solidFill>
            <a:srgbClr val="FFC000"/>
          </a:solidFill>
        </p:spPr>
        <p:txBody>
          <a:bodyPr wrap="square" rtlCol="0" anchor="ctr" anchorCtr="0">
            <a:spAutoFit/>
          </a:bodyPr>
          <a:lstStyle/>
          <a:p>
            <a:pPr algn="ctr"/>
            <a:r>
              <a:rPr lang="en-US" b="1">
                <a:latin typeface="Aptos Black" panose="020F0502020204030204" pitchFamily="34" charset="0"/>
              </a:rPr>
              <a:t>2</a:t>
            </a:r>
          </a:p>
        </p:txBody>
      </p:sp>
      <p:pic>
        <p:nvPicPr>
          <p:cNvPr id="20" name="Picture 19" descr="3. Optimal Solution">
            <a:extLst>
              <a:ext uri="{FF2B5EF4-FFF2-40B4-BE49-F238E27FC236}">
                <a16:creationId xmlns:a16="http://schemas.microsoft.com/office/drawing/2014/main" id="{E93049EA-5509-5982-04AE-CF37B8291B6F}"/>
              </a:ext>
            </a:extLst>
          </p:cNvPr>
          <p:cNvPicPr>
            <a:picLocks noChangeAspect="1"/>
          </p:cNvPicPr>
          <p:nvPr/>
        </p:nvPicPr>
        <p:blipFill>
          <a:blip r:embed="rId5"/>
          <a:srcRect/>
          <a:stretch/>
        </p:blipFill>
        <p:spPr>
          <a:xfrm>
            <a:off x="7636339" y="1172087"/>
            <a:ext cx="2223743" cy="5402843"/>
          </a:xfrm>
          <a:prstGeom prst="rect">
            <a:avLst/>
          </a:prstGeom>
          <a:ln w="6350">
            <a:solidFill>
              <a:schemeClr val="accent1">
                <a:shade val="15000"/>
              </a:schemeClr>
            </a:solidFill>
          </a:ln>
          <a:effectLst>
            <a:glow rad="63500">
              <a:schemeClr val="accent3">
                <a:satMod val="175000"/>
                <a:alpha val="40000"/>
              </a:schemeClr>
            </a:glow>
          </a:effectLst>
        </p:spPr>
      </p:pic>
      <p:sp>
        <p:nvSpPr>
          <p:cNvPr id="24" name="TextBox 23">
            <a:extLst>
              <a:ext uri="{FF2B5EF4-FFF2-40B4-BE49-F238E27FC236}">
                <a16:creationId xmlns:a16="http://schemas.microsoft.com/office/drawing/2014/main" id="{CCE08659-4B51-B0B3-0A67-431589022048}"/>
              </a:ext>
            </a:extLst>
          </p:cNvPr>
          <p:cNvSpPr txBox="1"/>
          <p:nvPr/>
        </p:nvSpPr>
        <p:spPr>
          <a:xfrm>
            <a:off x="7373487" y="1329721"/>
            <a:ext cx="457200" cy="457200"/>
          </a:xfrm>
          <a:prstGeom prst="ellipse">
            <a:avLst/>
          </a:prstGeom>
          <a:solidFill>
            <a:srgbClr val="FFC000"/>
          </a:solidFill>
        </p:spPr>
        <p:txBody>
          <a:bodyPr wrap="square" rtlCol="0" anchor="ctr" anchorCtr="0">
            <a:spAutoFit/>
          </a:bodyPr>
          <a:lstStyle/>
          <a:p>
            <a:pPr algn="ctr"/>
            <a:r>
              <a:rPr lang="en-US" b="1">
                <a:latin typeface="Aptos Black" panose="020F0502020204030204" pitchFamily="34" charset="0"/>
              </a:rPr>
              <a:t>3</a:t>
            </a:r>
          </a:p>
        </p:txBody>
      </p:sp>
      <p:sp>
        <p:nvSpPr>
          <p:cNvPr id="3" name="Slide Number Placeholder 2">
            <a:extLst>
              <a:ext uri="{FF2B5EF4-FFF2-40B4-BE49-F238E27FC236}">
                <a16:creationId xmlns:a16="http://schemas.microsoft.com/office/drawing/2014/main" id="{AF28F5CD-5D51-9540-34E1-79E40D050E66}"/>
              </a:ext>
            </a:extLst>
          </p:cNvPr>
          <p:cNvSpPr>
            <a:spLocks noGrp="1"/>
          </p:cNvSpPr>
          <p:nvPr>
            <p:ph type="sldNum" sz="quarter" idx="15"/>
          </p:nvPr>
        </p:nvSpPr>
        <p:spPr/>
        <p:txBody>
          <a:bodyPr/>
          <a:lstStyle/>
          <a:p>
            <a:fld id="{18D65601-5AE2-46FC-B138-694DDD2B510D}" type="slidenum">
              <a:rPr lang="en-US" smtClean="0"/>
              <a:pPr/>
              <a:t>7</a:t>
            </a:fld>
            <a:endParaRPr lang="en-US"/>
          </a:p>
        </p:txBody>
      </p:sp>
    </p:spTree>
    <p:extLst>
      <p:ext uri="{BB962C8B-B14F-4D97-AF65-F5344CB8AC3E}">
        <p14:creationId xmlns:p14="http://schemas.microsoft.com/office/powerpoint/2010/main" val="31467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055A01-5999-8FF8-C599-8FCB35E3EA5B}"/>
              </a:ext>
            </a:extLst>
          </p:cNvPr>
          <p:cNvSpPr>
            <a:spLocks noGrp="1"/>
          </p:cNvSpPr>
          <p:nvPr>
            <p:ph type="sldNum" sz="quarter" idx="15"/>
          </p:nvPr>
        </p:nvSpPr>
        <p:spPr/>
        <p:txBody>
          <a:bodyPr/>
          <a:lstStyle/>
          <a:p>
            <a:fld id="{18D65601-5AE2-46FC-B138-694DDD2B510D}" type="slidenum">
              <a:rPr lang="en-US" smtClean="0"/>
              <a:pPr/>
              <a:t>8</a:t>
            </a:fld>
            <a:endParaRPr lang="en-US"/>
          </a:p>
        </p:txBody>
      </p:sp>
      <p:pic>
        <p:nvPicPr>
          <p:cNvPr id="6" name="Content Placeholder 5" descr="Explanation: Finding the Points for the Constraint Function">
            <a:extLst>
              <a:ext uri="{FF2B5EF4-FFF2-40B4-BE49-F238E27FC236}">
                <a16:creationId xmlns:a16="http://schemas.microsoft.com/office/drawing/2014/main" id="{3A1142E2-A45F-2176-17DA-6C2AACC14931}"/>
              </a:ext>
            </a:extLst>
          </p:cNvPr>
          <p:cNvPicPr>
            <a:picLocks noGrp="1" noChangeAspect="1"/>
          </p:cNvPicPr>
          <p:nvPr>
            <p:ph sz="quarter" idx="12"/>
          </p:nvPr>
        </p:nvPicPr>
        <p:blipFill>
          <a:blip r:embed="rId3"/>
          <a:stretch>
            <a:fillRect/>
          </a:stretch>
        </p:blipFill>
        <p:spPr>
          <a:xfrm>
            <a:off x="2000634" y="1086921"/>
            <a:ext cx="8659183" cy="5140843"/>
          </a:xfrm>
          <a:ln w="6350">
            <a:solidFill>
              <a:schemeClr val="accent1">
                <a:shade val="15000"/>
              </a:schemeClr>
            </a:solidFill>
          </a:ln>
          <a:effectLst>
            <a:glow rad="63500">
              <a:schemeClr val="accent2">
                <a:satMod val="175000"/>
                <a:alpha val="40000"/>
              </a:schemeClr>
            </a:glow>
          </a:effectLst>
        </p:spPr>
      </p:pic>
      <p:sp>
        <p:nvSpPr>
          <p:cNvPr id="4" name="Title 3">
            <a:extLst>
              <a:ext uri="{FF2B5EF4-FFF2-40B4-BE49-F238E27FC236}">
                <a16:creationId xmlns:a16="http://schemas.microsoft.com/office/drawing/2014/main" id="{3F4B6313-B899-B970-2781-A98DCE5D018A}"/>
              </a:ext>
            </a:extLst>
          </p:cNvPr>
          <p:cNvSpPr>
            <a:spLocks noGrp="1"/>
          </p:cNvSpPr>
          <p:nvPr>
            <p:ph type="title"/>
          </p:nvPr>
        </p:nvSpPr>
        <p:spPr>
          <a:xfrm>
            <a:off x="1468815" y="503852"/>
            <a:ext cx="9808772" cy="583069"/>
          </a:xfrm>
        </p:spPr>
        <p:txBody>
          <a:bodyPr>
            <a:normAutofit fontScale="90000"/>
          </a:bodyPr>
          <a:lstStyle/>
          <a:p>
            <a:pPr algn="ctr"/>
            <a:r>
              <a:rPr lang="en-US"/>
              <a:t>Problem Explanations On-Demand</a:t>
            </a:r>
          </a:p>
        </p:txBody>
      </p:sp>
    </p:spTree>
    <p:extLst>
      <p:ext uri="{BB962C8B-B14F-4D97-AF65-F5344CB8AC3E}">
        <p14:creationId xmlns:p14="http://schemas.microsoft.com/office/powerpoint/2010/main" val="230727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A25AFB-F19A-8713-A1BC-ED39E533C6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59677B-43B2-7764-BA3D-410B67A178ED}"/>
              </a:ext>
            </a:extLst>
          </p:cNvPr>
          <p:cNvSpPr>
            <a:spLocks noGrp="1"/>
          </p:cNvSpPr>
          <p:nvPr>
            <p:ph type="sldNum" sz="quarter" idx="15"/>
          </p:nvPr>
        </p:nvSpPr>
        <p:spPr/>
        <p:txBody>
          <a:bodyPr/>
          <a:lstStyle/>
          <a:p>
            <a:fld id="{18D65601-5AE2-46FC-B138-694DDD2B510D}" type="slidenum">
              <a:rPr lang="en-US" smtClean="0">
                <a:solidFill>
                  <a:schemeClr val="bg1"/>
                </a:solidFill>
              </a:rPr>
              <a:pPr/>
              <a:t>9</a:t>
            </a:fld>
            <a:endParaRPr lang="en-US">
              <a:solidFill>
                <a:schemeClr val="bg1"/>
              </a:solidFill>
            </a:endParaRPr>
          </a:p>
        </p:txBody>
      </p:sp>
      <p:pic>
        <p:nvPicPr>
          <p:cNvPr id="7" name="Picture 6">
            <a:extLst>
              <a:ext uri="{FF2B5EF4-FFF2-40B4-BE49-F238E27FC236}">
                <a16:creationId xmlns:a16="http://schemas.microsoft.com/office/drawing/2014/main" id="{1B98ADE8-4DE3-6EC3-0E0A-FC2FD22878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68" t="9796" r="33723" b="122"/>
          <a:stretch/>
        </p:blipFill>
        <p:spPr>
          <a:xfrm>
            <a:off x="2817997" y="1182758"/>
            <a:ext cx="6556005" cy="5099115"/>
          </a:xfrm>
          <a:prstGeom prst="rect">
            <a:avLst/>
          </a:prstGeom>
          <a:ln>
            <a:solidFill>
              <a:schemeClr val="accent1"/>
            </a:solidFill>
          </a:ln>
          <a:effectLst>
            <a:glow rad="63500">
              <a:schemeClr val="accent2">
                <a:satMod val="175000"/>
                <a:alpha val="40000"/>
              </a:schemeClr>
            </a:glow>
          </a:effectLst>
        </p:spPr>
      </p:pic>
      <p:sp>
        <p:nvSpPr>
          <p:cNvPr id="9" name="Title 1">
            <a:extLst>
              <a:ext uri="{FF2B5EF4-FFF2-40B4-BE49-F238E27FC236}">
                <a16:creationId xmlns:a16="http://schemas.microsoft.com/office/drawing/2014/main" id="{0A0C3480-0AAA-B90A-B2B8-A23FC83BAD84}"/>
              </a:ext>
            </a:extLst>
          </p:cNvPr>
          <p:cNvSpPr>
            <a:spLocks noGrp="1"/>
          </p:cNvSpPr>
          <p:nvPr>
            <p:ph type="title"/>
          </p:nvPr>
        </p:nvSpPr>
        <p:spPr>
          <a:xfrm>
            <a:off x="838200" y="365126"/>
            <a:ext cx="10515600" cy="817632"/>
          </a:xfrm>
        </p:spPr>
        <p:txBody>
          <a:bodyPr anchor="ctr" anchorCtr="0">
            <a:normAutofit/>
          </a:bodyPr>
          <a:lstStyle/>
          <a:p>
            <a:pPr algn="ctr"/>
            <a:r>
              <a:rPr lang="en-US" sz="3200"/>
              <a:t>Realtime 3D Display</a:t>
            </a:r>
          </a:p>
        </p:txBody>
      </p:sp>
    </p:spTree>
    <p:extLst>
      <p:ext uri="{BB962C8B-B14F-4D97-AF65-F5344CB8AC3E}">
        <p14:creationId xmlns:p14="http://schemas.microsoft.com/office/powerpoint/2010/main" val="154330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sample.pptx" id="{3E102E96-594E-42B2-B3ED-C9F30A4D41C0}" vid="{0912424C-9ED0-442A-8277-CB1D0B0582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5E9957455A3C47A4B801EA75951595" ma:contentTypeVersion="18" ma:contentTypeDescription="Create a new document." ma:contentTypeScope="" ma:versionID="cd97a5581065744926addf7f9734119b">
  <xsd:schema xmlns:xsd="http://www.w3.org/2001/XMLSchema" xmlns:xs="http://www.w3.org/2001/XMLSchema" xmlns:p="http://schemas.microsoft.com/office/2006/metadata/properties" xmlns:ns2="1c95c72c-ead7-4e3b-954e-fec98dc04e37" xmlns:ns3="4e7978eb-64a4-4ec7-8b48-903cb2e0bc34" targetNamespace="http://schemas.microsoft.com/office/2006/metadata/properties" ma:root="true" ma:fieldsID="3067db1ebccfa9d7bf6305829d9ab276" ns2:_="" ns3:_="">
    <xsd:import namespace="1c95c72c-ead7-4e3b-954e-fec98dc04e37"/>
    <xsd:import namespace="4e7978eb-64a4-4ec7-8b48-903cb2e0bc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95c72c-ead7-4e3b-954e-fec98dc04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a4fd07-bb52-4003-87b7-be48705374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7978eb-64a4-4ec7-8b48-903cb2e0bc3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6285a0-ec2f-4df6-bb67-e90ed6edcff9}" ma:internalName="TaxCatchAll" ma:showField="CatchAllData" ma:web="4e7978eb-64a4-4ec7-8b48-903cb2e0b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e7978eb-64a4-4ec7-8b48-903cb2e0bc34" xsi:nil="true"/>
    <MediaServiceKeyPoints xmlns="1c95c72c-ead7-4e3b-954e-fec98dc04e37" xsi:nil="true"/>
    <lcf76f155ced4ddcb4097134ff3c332f xmlns="1c95c72c-ead7-4e3b-954e-fec98dc04e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6E8EAA92-0C21-4F1A-8390-7C5EA3DD0B05}">
  <ds:schemaRefs>
    <ds:schemaRef ds:uri="1c95c72c-ead7-4e3b-954e-fec98dc04e37"/>
    <ds:schemaRef ds:uri="4e7978eb-64a4-4ec7-8b48-903cb2e0b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DB7358-0BCB-4DEB-B717-C1D7CC555F05}">
  <ds:schemaRefs>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www.w3.org/XML/1998/namespace"/>
    <ds:schemaRef ds:uri="1c95c72c-ead7-4e3b-954e-fec98dc04e37"/>
    <ds:schemaRef ds:uri="http://schemas.openxmlformats.org/package/2006/metadata/core-properties"/>
    <ds:schemaRef ds:uri="4e7978eb-64a4-4ec7-8b48-903cb2e0bc34"/>
    <ds:schemaRef ds:uri="http://schemas.microsoft.com/office/2006/metadata/propertie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Equity in Practice template</Template>
  <TotalTime>3</TotalTime>
  <Words>1499</Words>
  <Application>Microsoft Office PowerPoint</Application>
  <PresentationFormat>Widescreen</PresentationFormat>
  <Paragraphs>146</Paragraphs>
  <Slides>25</Slides>
  <Notes>13</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 Black</vt:lpstr>
      <vt:lpstr>Arial</vt:lpstr>
      <vt:lpstr>Calibri</vt:lpstr>
      <vt:lpstr>Lato</vt:lpstr>
      <vt:lpstr>Raleway</vt:lpstr>
      <vt:lpstr>Raleway Medium</vt:lpstr>
      <vt:lpstr>Raleway SemiBold</vt:lpstr>
      <vt:lpstr>Univers Light</vt:lpstr>
      <vt:lpstr>Custom</vt:lpstr>
      <vt:lpstr>Interactive Pedagogy for 3D-Optimization Challenges in Engineering: A Focus on Student Comprehension</vt:lpstr>
      <vt:lpstr>Agenda</vt:lpstr>
      <vt:lpstr>Who Are We</vt:lpstr>
      <vt:lpstr>Multimedia Learning Objects (MLO) Repository: www.cpp.edu/cafe/learning-objects</vt:lpstr>
      <vt:lpstr>2D Optimization vs 3D Optimization</vt:lpstr>
      <vt:lpstr>Linear Programming MLO</vt:lpstr>
      <vt:lpstr>Problem Walk-through</vt:lpstr>
      <vt:lpstr>Problem Explanations On-Demand</vt:lpstr>
      <vt:lpstr>Realtime 3D Display</vt:lpstr>
      <vt:lpstr>Time spent using the MLO</vt:lpstr>
      <vt:lpstr>Before/After Survey: I can confidently solve for the objective function value (z) within the feasible solution region of a 3D optimization problem.</vt:lpstr>
      <vt:lpstr>Before/After Survey: I can confidently identify the optimal solution corner point within the feasible solution region of a 3D optimization problem.</vt:lpstr>
      <vt:lpstr>Before/After Survey: I am comfortable using online learning resources.</vt:lpstr>
      <vt:lpstr>Before/After Survey: I am likely to use interactive learning activities in the future.</vt:lpstr>
      <vt:lpstr>Before/After Survey: To what extent were the differences in your ratings a result of using the MLO?</vt:lpstr>
      <vt:lpstr>Ease of Use: Interface</vt:lpstr>
      <vt:lpstr>Ease of Use: Engagement</vt:lpstr>
      <vt:lpstr>Ease of Use: Effectiveness</vt:lpstr>
      <vt:lpstr>Student Performance Data: Pre-test/Post-test</vt:lpstr>
      <vt:lpstr>Student Performance Data: Pre-test/Post-test</vt:lpstr>
      <vt:lpstr>Student Comments</vt:lpstr>
      <vt:lpstr>Equity Through Practice</vt:lpstr>
      <vt:lpstr>Future Development</vt:lpstr>
      <vt:lpstr>Demonstration</vt:lpstr>
      <vt:lpstr>Contacts</vt:lpstr>
    </vt:vector>
  </TitlesOfParts>
  <Company>Cal Poly Pomona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Ut enim ad minim veniam quis nostrud</dc:title>
  <dc:creator>Erick Zelaya</dc:creator>
  <cp:lastModifiedBy>Richard A Feldman</cp:lastModifiedBy>
  <cp:revision>137</cp:revision>
  <dcterms:created xsi:type="dcterms:W3CDTF">2024-03-29T20:34:00Z</dcterms:created>
  <dcterms:modified xsi:type="dcterms:W3CDTF">2024-07-05T19:17:51Z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0x0101005B5E9957455A3C47A4B801EA75951595</vt:lpwstr>
  </property>
  <property fmtid="{D5CDD505-2E9C-101B-9397-08002B2CF9AE}" pid="3" name="MediaServiceImageTags">
    <vt:lpwstr/>
  </property>
</Properties>
</file>