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3" r:id="rId5"/>
    <p:sldId id="339" r:id="rId6"/>
    <p:sldId id="341" r:id="rId7"/>
    <p:sldId id="333" r:id="rId8"/>
    <p:sldId id="343" r:id="rId9"/>
    <p:sldId id="344" r:id="rId10"/>
    <p:sldId id="345" r:id="rId11"/>
    <p:sldId id="346" r:id="rId12"/>
    <p:sldId id="347" r:id="rId13"/>
    <p:sldId id="335" r:id="rId14"/>
    <p:sldId id="331" r:id="rId15"/>
    <p:sldId id="349" r:id="rId16"/>
    <p:sldId id="350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6B1F0-8F2F-F521-1714-50F04645A0C0}" v="7" dt="2024-07-03T22:54:07.631"/>
    <p1510:client id="{A7AC15F7-B04D-ACB5-1C94-D94FB52602E5}" v="114" dt="2024-07-02T22:35:13.814"/>
    <p1510:client id="{D01D7433-A86A-87FB-F087-9BF3AFC0B9B8}" v="67" dt="2024-07-02T23:14:21.461"/>
  </p1510:revLst>
</p1510:revInfo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G. Sy" userId="S::agsy@cpp.edu::39c01c50-c365-40d4-bf5f-9337267c5742" providerId="AD" clId="Web-{A7AC15F7-B04D-ACB5-1C94-D94FB52602E5}"/>
    <pc:docChg chg="delSld modSld">
      <pc:chgData name="Andre G. Sy" userId="S::agsy@cpp.edu::39c01c50-c365-40d4-bf5f-9337267c5742" providerId="AD" clId="Web-{A7AC15F7-B04D-ACB5-1C94-D94FB52602E5}" dt="2024-07-02T22:35:13.814" v="95"/>
      <pc:docMkLst>
        <pc:docMk/>
      </pc:docMkLst>
      <pc:sldChg chg="delSp modSp">
        <pc:chgData name="Andre G. Sy" userId="S::agsy@cpp.edu::39c01c50-c365-40d4-bf5f-9337267c5742" providerId="AD" clId="Web-{A7AC15F7-B04D-ACB5-1C94-D94FB52602E5}" dt="2024-07-02T22:33:33.530" v="78"/>
        <pc:sldMkLst>
          <pc:docMk/>
          <pc:sldMk cId="87170814" sldId="331"/>
        </pc:sldMkLst>
        <pc:spChg chg="del mod">
          <ac:chgData name="Andre G. Sy" userId="S::agsy@cpp.edu::39c01c50-c365-40d4-bf5f-9337267c5742" providerId="AD" clId="Web-{A7AC15F7-B04D-ACB5-1C94-D94FB52602E5}" dt="2024-07-02T22:32:09.152" v="65"/>
          <ac:spMkLst>
            <pc:docMk/>
            <pc:sldMk cId="87170814" sldId="331"/>
            <ac:spMk id="8" creationId="{73C80645-5F42-C253-B771-058C3EC85377}"/>
          </ac:spMkLst>
        </pc:spChg>
        <pc:graphicFrameChg chg="mod modGraphic">
          <ac:chgData name="Andre G. Sy" userId="S::agsy@cpp.edu::39c01c50-c365-40d4-bf5f-9337267c5742" providerId="AD" clId="Web-{A7AC15F7-B04D-ACB5-1C94-D94FB52602E5}" dt="2024-07-02T22:33:33.530" v="78"/>
          <ac:graphicFrameMkLst>
            <pc:docMk/>
            <pc:sldMk cId="87170814" sldId="331"/>
            <ac:graphicFrameMk id="7" creationId="{5E8ABAF4-2743-BCF7-55B4-72D47FBE428F}"/>
          </ac:graphicFrameMkLst>
        </pc:graphicFrameChg>
      </pc:sldChg>
      <pc:sldChg chg="modSp">
        <pc:chgData name="Andre G. Sy" userId="S::agsy@cpp.edu::39c01c50-c365-40d4-bf5f-9337267c5742" providerId="AD" clId="Web-{A7AC15F7-B04D-ACB5-1C94-D94FB52602E5}" dt="2024-07-02T22:35:13.814" v="95"/>
        <pc:sldMkLst>
          <pc:docMk/>
          <pc:sldMk cId="4240566689" sldId="333"/>
        </pc:sldMkLst>
        <pc:picChg chg="mod">
          <ac:chgData name="Andre G. Sy" userId="S::agsy@cpp.edu::39c01c50-c365-40d4-bf5f-9337267c5742" providerId="AD" clId="Web-{A7AC15F7-B04D-ACB5-1C94-D94FB52602E5}" dt="2024-07-02T22:35:13.814" v="95"/>
          <ac:picMkLst>
            <pc:docMk/>
            <pc:sldMk cId="4240566689" sldId="333"/>
            <ac:picMk id="1026" creationId="{FB69C05B-21BA-DDFF-B5C1-E4CD53739887}"/>
          </ac:picMkLst>
        </pc:picChg>
      </pc:sldChg>
      <pc:sldChg chg="modSp">
        <pc:chgData name="Andre G. Sy" userId="S::agsy@cpp.edu::39c01c50-c365-40d4-bf5f-9337267c5742" providerId="AD" clId="Web-{A7AC15F7-B04D-ACB5-1C94-D94FB52602E5}" dt="2024-07-02T22:31:41.588" v="60"/>
        <pc:sldMkLst>
          <pc:docMk/>
          <pc:sldMk cId="3704801088" sldId="335"/>
        </pc:sldMkLst>
        <pc:picChg chg="mod">
          <ac:chgData name="Andre G. Sy" userId="S::agsy@cpp.edu::39c01c50-c365-40d4-bf5f-9337267c5742" providerId="AD" clId="Web-{A7AC15F7-B04D-ACB5-1C94-D94FB52602E5}" dt="2024-07-02T22:31:41.588" v="60"/>
          <ac:picMkLst>
            <pc:docMk/>
            <pc:sldMk cId="3704801088" sldId="335"/>
            <ac:picMk id="3" creationId="{5A97FA4C-9D2C-75FE-9C57-9E814F92568D}"/>
          </ac:picMkLst>
        </pc:picChg>
      </pc:sldChg>
      <pc:sldChg chg="modSp">
        <pc:chgData name="Andre G. Sy" userId="S::agsy@cpp.edu::39c01c50-c365-40d4-bf5f-9337267c5742" providerId="AD" clId="Web-{A7AC15F7-B04D-ACB5-1C94-D94FB52602E5}" dt="2024-07-02T22:34:31.860" v="80"/>
        <pc:sldMkLst>
          <pc:docMk/>
          <pc:sldMk cId="900765244" sldId="341"/>
        </pc:sldMkLst>
        <pc:picChg chg="mod">
          <ac:chgData name="Andre G. Sy" userId="S::agsy@cpp.edu::39c01c50-c365-40d4-bf5f-9337267c5742" providerId="AD" clId="Web-{A7AC15F7-B04D-ACB5-1C94-D94FB52602E5}" dt="2024-07-02T22:34:31.860" v="80"/>
          <ac:picMkLst>
            <pc:docMk/>
            <pc:sldMk cId="900765244" sldId="341"/>
            <ac:picMk id="7" creationId="{3CD8D530-88FD-F1EA-437E-3546E5CAED8D}"/>
          </ac:picMkLst>
        </pc:picChg>
      </pc:sldChg>
      <pc:sldChg chg="modSp">
        <pc:chgData name="Andre G. Sy" userId="S::agsy@cpp.edu::39c01c50-c365-40d4-bf5f-9337267c5742" providerId="AD" clId="Web-{A7AC15F7-B04D-ACB5-1C94-D94FB52602E5}" dt="2024-07-02T22:23:20.290" v="7"/>
        <pc:sldMkLst>
          <pc:docMk/>
          <pc:sldMk cId="3023272120" sldId="344"/>
        </pc:sldMkLst>
        <pc:picChg chg="mod">
          <ac:chgData name="Andre G. Sy" userId="S::agsy@cpp.edu::39c01c50-c365-40d4-bf5f-9337267c5742" providerId="AD" clId="Web-{A7AC15F7-B04D-ACB5-1C94-D94FB52602E5}" dt="2024-07-02T22:23:20.290" v="7"/>
          <ac:picMkLst>
            <pc:docMk/>
            <pc:sldMk cId="3023272120" sldId="344"/>
            <ac:picMk id="1028" creationId="{46FC7FFA-A689-B26B-3382-777F08B859AC}"/>
          </ac:picMkLst>
        </pc:picChg>
      </pc:sldChg>
      <pc:sldChg chg="modSp">
        <pc:chgData name="Andre G. Sy" userId="S::agsy@cpp.edu::39c01c50-c365-40d4-bf5f-9337267c5742" providerId="AD" clId="Web-{A7AC15F7-B04D-ACB5-1C94-D94FB52602E5}" dt="2024-07-02T22:23:46.822" v="10"/>
        <pc:sldMkLst>
          <pc:docMk/>
          <pc:sldMk cId="303203519" sldId="346"/>
        </pc:sldMkLst>
        <pc:picChg chg="mod">
          <ac:chgData name="Andre G. Sy" userId="S::agsy@cpp.edu::39c01c50-c365-40d4-bf5f-9337267c5742" providerId="AD" clId="Web-{A7AC15F7-B04D-ACB5-1C94-D94FB52602E5}" dt="2024-07-02T22:23:46.822" v="10"/>
          <ac:picMkLst>
            <pc:docMk/>
            <pc:sldMk cId="303203519" sldId="346"/>
            <ac:picMk id="6" creationId="{CE1CC2DD-EFB3-6499-C3B0-6D7D4C62172D}"/>
          </ac:picMkLst>
        </pc:picChg>
      </pc:sldChg>
      <pc:sldChg chg="delSp modSp">
        <pc:chgData name="Andre G. Sy" userId="S::agsy@cpp.edu::39c01c50-c365-40d4-bf5f-9337267c5742" providerId="AD" clId="Web-{A7AC15F7-B04D-ACB5-1C94-D94FB52602E5}" dt="2024-07-02T22:31:58.698" v="62"/>
        <pc:sldMkLst>
          <pc:docMk/>
          <pc:sldMk cId="957199362" sldId="347"/>
        </pc:sldMkLst>
        <pc:spChg chg="del mod">
          <ac:chgData name="Andre G. Sy" userId="S::agsy@cpp.edu::39c01c50-c365-40d4-bf5f-9337267c5742" providerId="AD" clId="Web-{A7AC15F7-B04D-ACB5-1C94-D94FB52602E5}" dt="2024-07-02T22:31:58.698" v="62"/>
          <ac:spMkLst>
            <pc:docMk/>
            <pc:sldMk cId="957199362" sldId="347"/>
            <ac:spMk id="3" creationId="{E5AD002C-3274-4378-AD01-EBDEDE06527F}"/>
          </ac:spMkLst>
        </pc:spChg>
        <pc:picChg chg="mod">
          <ac:chgData name="Andre G. Sy" userId="S::agsy@cpp.edu::39c01c50-c365-40d4-bf5f-9337267c5742" providerId="AD" clId="Web-{A7AC15F7-B04D-ACB5-1C94-D94FB52602E5}" dt="2024-07-02T22:24:10.791" v="12"/>
          <ac:picMkLst>
            <pc:docMk/>
            <pc:sldMk cId="957199362" sldId="347"/>
            <ac:picMk id="4098" creationId="{0F38B2A0-A185-FA50-B60A-667330D8F23A}"/>
          </ac:picMkLst>
        </pc:picChg>
        <pc:picChg chg="mod">
          <ac:chgData name="Andre G. Sy" userId="S::agsy@cpp.edu::39c01c50-c365-40d4-bf5f-9337267c5742" providerId="AD" clId="Web-{A7AC15F7-B04D-ACB5-1C94-D94FB52602E5}" dt="2024-07-02T22:24:17.495" v="13"/>
          <ac:picMkLst>
            <pc:docMk/>
            <pc:sldMk cId="957199362" sldId="347"/>
            <ac:picMk id="4100" creationId="{BBFFEAE0-B86F-B80E-B44B-5C6D2AC23F84}"/>
          </ac:picMkLst>
        </pc:picChg>
        <pc:picChg chg="mod">
          <ac:chgData name="Andre G. Sy" userId="S::agsy@cpp.edu::39c01c50-c365-40d4-bf5f-9337267c5742" providerId="AD" clId="Web-{A7AC15F7-B04D-ACB5-1C94-D94FB52602E5}" dt="2024-07-02T22:24:00.416" v="11"/>
          <ac:picMkLst>
            <pc:docMk/>
            <pc:sldMk cId="957199362" sldId="347"/>
            <ac:picMk id="4102" creationId="{A6C8D6BF-A4C6-80CD-EE4F-3DEBFF42A79F}"/>
          </ac:picMkLst>
        </pc:picChg>
        <pc:picChg chg="mod">
          <ac:chgData name="Andre G. Sy" userId="S::agsy@cpp.edu::39c01c50-c365-40d4-bf5f-9337267c5742" providerId="AD" clId="Web-{A7AC15F7-B04D-ACB5-1C94-D94FB52602E5}" dt="2024-07-02T22:24:26.339" v="14"/>
          <ac:picMkLst>
            <pc:docMk/>
            <pc:sldMk cId="957199362" sldId="347"/>
            <ac:picMk id="4104" creationId="{B4289411-9E9A-9246-89E6-35A25972AEB6}"/>
          </ac:picMkLst>
        </pc:picChg>
      </pc:sldChg>
      <pc:sldChg chg="delSp modSp">
        <pc:chgData name="Andre G. Sy" userId="S::agsy@cpp.edu::39c01c50-c365-40d4-bf5f-9337267c5742" providerId="AD" clId="Web-{A7AC15F7-B04D-ACB5-1C94-D94FB52602E5}" dt="2024-07-02T22:32:22.918" v="67"/>
        <pc:sldMkLst>
          <pc:docMk/>
          <pc:sldMk cId="1718849800" sldId="349"/>
        </pc:sldMkLst>
        <pc:spChg chg="del">
          <ac:chgData name="Andre G. Sy" userId="S::agsy@cpp.edu::39c01c50-c365-40d4-bf5f-9337267c5742" providerId="AD" clId="Web-{A7AC15F7-B04D-ACB5-1C94-D94FB52602E5}" dt="2024-07-02T22:32:13.996" v="66"/>
          <ac:spMkLst>
            <pc:docMk/>
            <pc:sldMk cId="1718849800" sldId="349"/>
            <ac:spMk id="8" creationId="{73C80645-5F42-C253-B771-058C3EC85377}"/>
          </ac:spMkLst>
        </pc:spChg>
        <pc:picChg chg="mod">
          <ac:chgData name="Andre G. Sy" userId="S::agsy@cpp.edu::39c01c50-c365-40d4-bf5f-9337267c5742" providerId="AD" clId="Web-{A7AC15F7-B04D-ACB5-1C94-D94FB52602E5}" dt="2024-07-02T22:32:22.918" v="67"/>
          <ac:picMkLst>
            <pc:docMk/>
            <pc:sldMk cId="1718849800" sldId="349"/>
            <ac:picMk id="7170" creationId="{23D8362D-AEC8-DDA2-28F3-2FBE9BABEC98}"/>
          </ac:picMkLst>
        </pc:picChg>
      </pc:sldChg>
      <pc:sldChg chg="delSp modSp del">
        <pc:chgData name="Andre G. Sy" userId="S::agsy@cpp.edu::39c01c50-c365-40d4-bf5f-9337267c5742" providerId="AD" clId="Web-{A7AC15F7-B04D-ACB5-1C94-D94FB52602E5}" dt="2024-07-02T22:32:37.622" v="70"/>
        <pc:sldMkLst>
          <pc:docMk/>
          <pc:sldMk cId="2604657915" sldId="350"/>
        </pc:sldMkLst>
        <pc:spChg chg="del mod">
          <ac:chgData name="Andre G. Sy" userId="S::agsy@cpp.edu::39c01c50-c365-40d4-bf5f-9337267c5742" providerId="AD" clId="Web-{A7AC15F7-B04D-ACB5-1C94-D94FB52602E5}" dt="2024-07-02T22:32:37.622" v="70"/>
          <ac:spMkLst>
            <pc:docMk/>
            <pc:sldMk cId="2604657915" sldId="350"/>
            <ac:spMk id="8" creationId="{73C80645-5F42-C253-B771-058C3EC85377}"/>
          </ac:spMkLst>
        </pc:spChg>
      </pc:sldChg>
    </pc:docChg>
  </pc:docChgLst>
  <pc:docChgLst>
    <pc:chgData name="Andre G. Sy" userId="S::agsy@cpp.edu::39c01c50-c365-40d4-bf5f-9337267c5742" providerId="AD" clId="Web-{5D76B1F0-8F2F-F521-1714-50F04645A0C0}"/>
    <pc:docChg chg="modSld">
      <pc:chgData name="Andre G. Sy" userId="S::agsy@cpp.edu::39c01c50-c365-40d4-bf5f-9337267c5742" providerId="AD" clId="Web-{5D76B1F0-8F2F-F521-1714-50F04645A0C0}" dt="2024-07-03T22:54:07.631" v="6"/>
      <pc:docMkLst>
        <pc:docMk/>
      </pc:docMkLst>
      <pc:sldChg chg="modSp">
        <pc:chgData name="Andre G. Sy" userId="S::agsy@cpp.edu::39c01c50-c365-40d4-bf5f-9337267c5742" providerId="AD" clId="Web-{5D76B1F0-8F2F-F521-1714-50F04645A0C0}" dt="2024-07-03T22:53:28.411" v="2"/>
        <pc:sldMkLst>
          <pc:docMk/>
          <pc:sldMk cId="4240566689" sldId="333"/>
        </pc:sldMkLst>
        <pc:spChg chg="ord">
          <ac:chgData name="Andre G. Sy" userId="S::agsy@cpp.edu::39c01c50-c365-40d4-bf5f-9337267c5742" providerId="AD" clId="Web-{5D76B1F0-8F2F-F521-1714-50F04645A0C0}" dt="2024-07-03T22:53:28.411" v="2"/>
          <ac:spMkLst>
            <pc:docMk/>
            <pc:sldMk cId="4240566689" sldId="333"/>
            <ac:spMk id="3" creationId="{FB2CED0F-3D04-7C24-EF67-F2FE6486A9FF}"/>
          </ac:spMkLst>
        </pc:spChg>
        <pc:picChg chg="ord">
          <ac:chgData name="Andre G. Sy" userId="S::agsy@cpp.edu::39c01c50-c365-40d4-bf5f-9337267c5742" providerId="AD" clId="Web-{5D76B1F0-8F2F-F521-1714-50F04645A0C0}" dt="2024-07-03T22:53:26.895" v="1"/>
          <ac:picMkLst>
            <pc:docMk/>
            <pc:sldMk cId="4240566689" sldId="333"/>
            <ac:picMk id="1026" creationId="{FB69C05B-21BA-DDFF-B5C1-E4CD53739887}"/>
          </ac:picMkLst>
        </pc:picChg>
      </pc:sldChg>
      <pc:sldChg chg="modSp">
        <pc:chgData name="Andre G. Sy" userId="S::agsy@cpp.edu::39c01c50-c365-40d4-bf5f-9337267c5742" providerId="AD" clId="Web-{5D76B1F0-8F2F-F521-1714-50F04645A0C0}" dt="2024-07-03T22:53:40.224" v="3"/>
        <pc:sldMkLst>
          <pc:docMk/>
          <pc:sldMk cId="293435488" sldId="343"/>
        </pc:sldMkLst>
        <pc:picChg chg="ord">
          <ac:chgData name="Andre G. Sy" userId="S::agsy@cpp.edu::39c01c50-c365-40d4-bf5f-9337267c5742" providerId="AD" clId="Web-{5D76B1F0-8F2F-F521-1714-50F04645A0C0}" dt="2024-07-03T22:53:40.224" v="3"/>
          <ac:picMkLst>
            <pc:docMk/>
            <pc:sldMk cId="293435488" sldId="343"/>
            <ac:picMk id="3074" creationId="{1BDD8DCD-990F-35C6-07FA-61DB168871C3}"/>
          </ac:picMkLst>
        </pc:picChg>
      </pc:sldChg>
      <pc:sldChg chg="delSp modSp">
        <pc:chgData name="Andre G. Sy" userId="S::agsy@cpp.edu::39c01c50-c365-40d4-bf5f-9337267c5742" providerId="AD" clId="Web-{5D76B1F0-8F2F-F521-1714-50F04645A0C0}" dt="2024-07-03T22:54:07.631" v="6"/>
        <pc:sldMkLst>
          <pc:docMk/>
          <pc:sldMk cId="3023272120" sldId="344"/>
        </pc:sldMkLst>
        <pc:spChg chg="del mod">
          <ac:chgData name="Andre G. Sy" userId="S::agsy@cpp.edu::39c01c50-c365-40d4-bf5f-9337267c5742" providerId="AD" clId="Web-{5D76B1F0-8F2F-F521-1714-50F04645A0C0}" dt="2024-07-03T22:54:07.631" v="6"/>
          <ac:spMkLst>
            <pc:docMk/>
            <pc:sldMk cId="3023272120" sldId="344"/>
            <ac:spMk id="3" creationId="{FB2CED0F-3D04-7C24-EF67-F2FE6486A9FF}"/>
          </ac:spMkLst>
        </pc:spChg>
        <pc:spChg chg="ord">
          <ac:chgData name="Andre G. Sy" userId="S::agsy@cpp.edu::39c01c50-c365-40d4-bf5f-9337267c5742" providerId="AD" clId="Web-{5D76B1F0-8F2F-F521-1714-50F04645A0C0}" dt="2024-07-03T22:53:58.068" v="4"/>
          <ac:spMkLst>
            <pc:docMk/>
            <pc:sldMk cId="3023272120" sldId="344"/>
            <ac:spMk id="4" creationId="{1FD03DFF-41AD-01E8-566F-FC6F1B86C12B}"/>
          </ac:spMkLst>
        </pc:spChg>
      </pc:sldChg>
    </pc:docChg>
  </pc:docChgLst>
  <pc:docChgLst>
    <pc:chgData name="Andre G. Sy" userId="S::agsy@cpp.edu::39c01c50-c365-40d4-bf5f-9337267c5742" providerId="AD" clId="Web-{D01D7433-A86A-87FB-F087-9BF3AFC0B9B8}"/>
    <pc:docChg chg="modSld">
      <pc:chgData name="Andre G. Sy" userId="S::agsy@cpp.edu::39c01c50-c365-40d4-bf5f-9337267c5742" providerId="AD" clId="Web-{D01D7433-A86A-87FB-F087-9BF3AFC0B9B8}" dt="2024-07-02T23:14:21.461" v="40"/>
      <pc:docMkLst>
        <pc:docMk/>
      </pc:docMkLst>
      <pc:sldChg chg="modSp">
        <pc:chgData name="Andre G. Sy" userId="S::agsy@cpp.edu::39c01c50-c365-40d4-bf5f-9337267c5742" providerId="AD" clId="Web-{D01D7433-A86A-87FB-F087-9BF3AFC0B9B8}" dt="2024-07-02T22:56:44.779" v="13"/>
        <pc:sldMkLst>
          <pc:docMk/>
          <pc:sldMk cId="87170814" sldId="331"/>
        </pc:sldMkLst>
        <pc:graphicFrameChg chg="mod modGraphic">
          <ac:chgData name="Andre G. Sy" userId="S::agsy@cpp.edu::39c01c50-c365-40d4-bf5f-9337267c5742" providerId="AD" clId="Web-{D01D7433-A86A-87FB-F087-9BF3AFC0B9B8}" dt="2024-07-02T22:56:44.779" v="13"/>
          <ac:graphicFrameMkLst>
            <pc:docMk/>
            <pc:sldMk cId="87170814" sldId="331"/>
            <ac:graphicFrameMk id="7" creationId="{5E8ABAF4-2743-BCF7-55B4-72D47FBE428F}"/>
          </ac:graphicFrameMkLst>
        </pc:graphicFrameChg>
      </pc:sldChg>
      <pc:sldChg chg="modSp">
        <pc:chgData name="Andre G. Sy" userId="S::agsy@cpp.edu::39c01c50-c365-40d4-bf5f-9337267c5742" providerId="AD" clId="Web-{D01D7433-A86A-87FB-F087-9BF3AFC0B9B8}" dt="2024-07-02T22:57:15.171" v="20" actId="20577"/>
        <pc:sldMkLst>
          <pc:docMk/>
          <pc:sldMk cId="3704801088" sldId="335"/>
        </pc:sldMkLst>
        <pc:spChg chg="mod">
          <ac:chgData name="Andre G. Sy" userId="S::agsy@cpp.edu::39c01c50-c365-40d4-bf5f-9337267c5742" providerId="AD" clId="Web-{D01D7433-A86A-87FB-F087-9BF3AFC0B9B8}" dt="2024-07-02T22:57:15.171" v="20" actId="20577"/>
          <ac:spMkLst>
            <pc:docMk/>
            <pc:sldMk cId="3704801088" sldId="335"/>
            <ac:spMk id="2" creationId="{C41CFD99-D98E-A98C-7E26-18B821C1E719}"/>
          </ac:spMkLst>
        </pc:spChg>
      </pc:sldChg>
      <pc:sldChg chg="addSp delSp modSp">
        <pc:chgData name="Andre G. Sy" userId="S::agsy@cpp.edu::39c01c50-c365-40d4-bf5f-9337267c5742" providerId="AD" clId="Web-{D01D7433-A86A-87FB-F087-9BF3AFC0B9B8}" dt="2024-07-02T23:12:47.223" v="37"/>
        <pc:sldMkLst>
          <pc:docMk/>
          <pc:sldMk cId="293435488" sldId="343"/>
        </pc:sldMkLst>
        <pc:spChg chg="add del mod">
          <ac:chgData name="Andre G. Sy" userId="S::agsy@cpp.edu::39c01c50-c365-40d4-bf5f-9337267c5742" providerId="AD" clId="Web-{D01D7433-A86A-87FB-F087-9BF3AFC0B9B8}" dt="2024-07-02T23:11:45.142" v="29"/>
          <ac:spMkLst>
            <pc:docMk/>
            <pc:sldMk cId="293435488" sldId="343"/>
            <ac:spMk id="5" creationId="{C0617438-195F-E0DD-DA5B-CF5036297D14}"/>
          </ac:spMkLst>
        </pc:spChg>
        <pc:picChg chg="del mod ord">
          <ac:chgData name="Andre G. Sy" userId="S::agsy@cpp.edu::39c01c50-c365-40d4-bf5f-9337267c5742" providerId="AD" clId="Web-{D01D7433-A86A-87FB-F087-9BF3AFC0B9B8}" dt="2024-07-02T22:57:57.719" v="26"/>
          <ac:picMkLst>
            <pc:docMk/>
            <pc:sldMk cId="293435488" sldId="343"/>
            <ac:picMk id="6" creationId="{5019C9EF-C7AE-DB20-02E7-EE578E401FEC}"/>
          </ac:picMkLst>
        </pc:picChg>
        <pc:picChg chg="add del mod">
          <ac:chgData name="Andre G. Sy" userId="S::agsy@cpp.edu::39c01c50-c365-40d4-bf5f-9337267c5742" providerId="AD" clId="Web-{D01D7433-A86A-87FB-F087-9BF3AFC0B9B8}" dt="2024-07-02T23:12:47.223" v="37"/>
          <ac:picMkLst>
            <pc:docMk/>
            <pc:sldMk cId="293435488" sldId="343"/>
            <ac:picMk id="3074" creationId="{1BDD8DCD-990F-35C6-07FA-61DB168871C3}"/>
          </ac:picMkLst>
        </pc:picChg>
      </pc:sldChg>
      <pc:sldChg chg="delSp">
        <pc:chgData name="Andre G. Sy" userId="S::agsy@cpp.edu::39c01c50-c365-40d4-bf5f-9337267c5742" providerId="AD" clId="Web-{D01D7433-A86A-87FB-F087-9BF3AFC0B9B8}" dt="2024-07-02T23:14:11.664" v="38"/>
        <pc:sldMkLst>
          <pc:docMk/>
          <pc:sldMk cId="3023272120" sldId="344"/>
        </pc:sldMkLst>
        <pc:picChg chg="del">
          <ac:chgData name="Andre G. Sy" userId="S::agsy@cpp.edu::39c01c50-c365-40d4-bf5f-9337267c5742" providerId="AD" clId="Web-{D01D7433-A86A-87FB-F087-9BF3AFC0B9B8}" dt="2024-07-02T23:14:11.664" v="38"/>
          <ac:picMkLst>
            <pc:docMk/>
            <pc:sldMk cId="3023272120" sldId="344"/>
            <ac:picMk id="6" creationId="{5019C9EF-C7AE-DB20-02E7-EE578E401FEC}"/>
          </ac:picMkLst>
        </pc:picChg>
      </pc:sldChg>
      <pc:sldChg chg="modSp">
        <pc:chgData name="Andre G. Sy" userId="S::agsy@cpp.edu::39c01c50-c365-40d4-bf5f-9337267c5742" providerId="AD" clId="Web-{D01D7433-A86A-87FB-F087-9BF3AFC0B9B8}" dt="2024-07-02T23:14:21.461" v="40"/>
        <pc:sldMkLst>
          <pc:docMk/>
          <pc:sldMk cId="2615764356" sldId="345"/>
        </pc:sldMkLst>
        <pc:picChg chg="mod">
          <ac:chgData name="Andre G. Sy" userId="S::agsy@cpp.edu::39c01c50-c365-40d4-bf5f-9337267c5742" providerId="AD" clId="Web-{D01D7433-A86A-87FB-F087-9BF3AFC0B9B8}" dt="2024-07-02T23:14:21.461" v="40"/>
          <ac:picMkLst>
            <pc:docMk/>
            <pc:sldMk cId="2615764356" sldId="345"/>
            <ac:picMk id="7" creationId="{C8349377-9205-0CE3-9CCC-9DAE99B92CEA}"/>
          </ac:picMkLst>
        </pc:picChg>
      </pc:sldChg>
      <pc:sldChg chg="modSp">
        <pc:chgData name="Andre G. Sy" userId="S::agsy@cpp.edu::39c01c50-c365-40d4-bf5f-9337267c5742" providerId="AD" clId="Web-{D01D7433-A86A-87FB-F087-9BF3AFC0B9B8}" dt="2024-07-02T22:57:05.405" v="16" actId="20577"/>
        <pc:sldMkLst>
          <pc:docMk/>
          <pc:sldMk cId="957199362" sldId="347"/>
        </pc:sldMkLst>
        <pc:spChg chg="mod">
          <ac:chgData name="Andre G. Sy" userId="S::agsy@cpp.edu::39c01c50-c365-40d4-bf5f-9337267c5742" providerId="AD" clId="Web-{D01D7433-A86A-87FB-F087-9BF3AFC0B9B8}" dt="2024-07-02T22:57:05.405" v="16" actId="20577"/>
          <ac:spMkLst>
            <pc:docMk/>
            <pc:sldMk cId="957199362" sldId="347"/>
            <ac:spMk id="1033" creationId="{910CB6C5-375B-1705-8652-A9F856D66A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983" y="3783697"/>
            <a:ext cx="11020999" cy="130697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Raleway Medium" pitchFamily="2" charset="0"/>
                <a:ea typeface="Roboto Black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3600">
                <a:latin typeface="Raleway Medium" pitchFamily="2" charset="0"/>
              </a:rPr>
              <a:t>Lorem ipsum dolor sit </a:t>
            </a:r>
            <a:r>
              <a:rPr lang="en-US" sz="3600" err="1">
                <a:latin typeface="Raleway Medium" pitchFamily="2" charset="0"/>
              </a:rPr>
              <a:t>amet</a:t>
            </a:r>
            <a:r>
              <a:rPr lang="en-US" sz="3600">
                <a:latin typeface="Raleway Medium" pitchFamily="2" charset="0"/>
              </a:rPr>
              <a:t>: </a:t>
            </a:r>
            <a:r>
              <a:rPr lang="nb-NO" sz="3600" b="0">
                <a:latin typeface="Raleway Medium" pitchFamily="2" charset="0"/>
              </a:rPr>
              <a:t>Ut enim ad minim veniam quis nostrud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05F5C2-47DA-FBEE-79B7-CEECAFA6C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090672"/>
            <a:ext cx="11020425" cy="987433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Raleway Medium" pitchFamily="2" charset="0"/>
              </a:defRPr>
            </a:lvl1pPr>
          </a:lstStyle>
          <a:p>
            <a:pPr lvl="0"/>
            <a:r>
              <a:rPr lang="en-US"/>
              <a:t>Jane Janine Doe, </a:t>
            </a:r>
            <a:r>
              <a:rPr lang="en-US" err="1"/>
              <a:t>Ph.D</a:t>
            </a:r>
            <a:r>
              <a:rPr lang="en-US"/>
              <a:t>, Department of Engineering, Cal Poly Pomona​</a:t>
            </a:r>
            <a:br>
              <a:rPr lang="en-US"/>
            </a:br>
            <a:r>
              <a:rPr lang="en-US"/>
              <a:t>John Doe, </a:t>
            </a:r>
            <a:r>
              <a:rPr lang="en-US" err="1"/>
              <a:t>Ph.D</a:t>
            </a:r>
            <a:r>
              <a:rPr lang="en-US"/>
              <a:t>, Department of Engineering, Cal Poly Pomona​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6" name="Picture 2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4F16AD3-0872-804D-8E20-150EC66B6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7530" y="6364941"/>
            <a:ext cx="1128965" cy="321828"/>
          </a:xfrm>
          <a:prstGeom prst="rect">
            <a:avLst/>
          </a:prstGeom>
        </p:spPr>
      </p:pic>
      <p:sp>
        <p:nvSpPr>
          <p:cNvPr id="28" name="Picture Placeholder 27" descr="Equity in Practice Symposium">
            <a:extLst>
              <a:ext uri="{FF2B5EF4-FFF2-40B4-BE49-F238E27FC236}">
                <a16:creationId xmlns:a16="http://schemas.microsoft.com/office/drawing/2014/main" id="{092D9532-28DB-EA52-FACB-3945F8A1D5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8" y="2057401"/>
            <a:ext cx="3536034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>
                <a:latin typeface="Raleway Medium" pitchFamily="2" charset="0"/>
              </a:defRPr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>
                <a:latin typeface="Raleway Medium" pitchFamily="2" charset="0"/>
              </a:defRPr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>
                <a:latin typeface="Raleway Medium" pitchFamily="2" charset="0"/>
              </a:defRPr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>
                <a:latin typeface="Raleway Medium" pitchFamily="2" charset="0"/>
              </a:defRPr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30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 Medium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815" y="1999185"/>
            <a:ext cx="4746152" cy="42937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 Medium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1428" y="1999185"/>
            <a:ext cx="4746153" cy="429370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 Medium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487342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latin typeface="Raleway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000">
                <a:latin typeface="Raleway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>
                <a:latin typeface="Raleway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61870" y="2066731"/>
            <a:ext cx="321571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latin typeface="Raleway" pitchFamily="2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Raleway" pitchFamily="2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aleway" pitchFamily="2" charset="0"/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aleway" pitchFamily="2" charset="0"/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2C52B5-247F-E974-9692-5E84EFF2D0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C2367-1954-C49F-E072-B8811434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E30402-C9E8-F3D0-6627-A02F55F19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194" y="552450"/>
            <a:ext cx="10869612" cy="5614988"/>
          </a:xfrm>
        </p:spPr>
        <p:txBody>
          <a:bodyPr/>
          <a:lstStyle>
            <a:lvl1pPr marL="0" indent="0">
              <a:buNone/>
              <a:defRPr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40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Agenda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6BF39-E25F-653D-95E3-6C9CC5B50661}"/>
              </a:ext>
            </a:extLst>
          </p:cNvPr>
          <p:cNvCxnSpPr/>
          <p:nvPr userDrawn="1"/>
        </p:nvCxnSpPr>
        <p:spPr>
          <a:xfrm>
            <a:off x="6239435" y="1219200"/>
            <a:ext cx="0" cy="457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90867225-4ABF-B09E-9753-EF81ABE739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75176" y="736600"/>
            <a:ext cx="4449762" cy="5407025"/>
          </a:xfrm>
        </p:spPr>
        <p:txBody>
          <a:bodyPr anchor="ctr">
            <a:normAutofit/>
          </a:bodyPr>
          <a:lstStyle>
            <a:lvl1pPr>
              <a:defRPr sz="2000">
                <a:latin typeface="Raleway" pitchFamily="2" charset="0"/>
              </a:defRPr>
            </a:lvl1pPr>
            <a:lvl2pPr>
              <a:defRPr sz="2000">
                <a:latin typeface="Raleway" pitchFamily="2" charset="0"/>
              </a:defRPr>
            </a:lvl2pPr>
            <a:lvl3pPr>
              <a:defRPr sz="2000">
                <a:latin typeface="Raleway" pitchFamily="2" charset="0"/>
              </a:defRPr>
            </a:lvl3pPr>
            <a:lvl4pPr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674" y="1278295"/>
            <a:ext cx="5000318" cy="4105304"/>
          </a:xfrm>
        </p:spPr>
        <p:txBody>
          <a:bodyPr anchor="b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3827" y="301014"/>
            <a:ext cx="4635426" cy="655698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16BE836-A186-FDE9-AF35-228DE91D90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684429"/>
            <a:ext cx="9923770" cy="1438762"/>
          </a:xfrm>
        </p:spPr>
        <p:txBody>
          <a:bodyPr anchor="b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3827" y="3485709"/>
            <a:ext cx="10838173" cy="249820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2289596"/>
            <a:ext cx="9923770" cy="10243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773EAC-E25D-7DE7-683A-1D414A8022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2" y="2108722"/>
            <a:ext cx="9827435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808772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>
                <a:latin typeface="Raleway" pitchFamily="2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Raleway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0B82F13-F002-D9C1-D5FA-7CC2A480BF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144160-A85C-3FEF-BEB3-52F507B5061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07530" y="6364941"/>
            <a:ext cx="1128965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692" r:id="rId4"/>
    <p:sldLayoutId id="2147483691" r:id="rId5"/>
    <p:sldLayoutId id="2147483690" r:id="rId6"/>
    <p:sldLayoutId id="2147483682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A38D-B718-F9D1-14FD-52810FB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Raleway Medium" pitchFamily="2" charset="0"/>
              </a:rPr>
              <a:t>Transfer Success: Paving the Way for Men of Color Transfer Students</a:t>
            </a:r>
            <a:br>
              <a:rPr lang="en-US" sz="3600">
                <a:latin typeface="Raleway Medium" pitchFamily="2" charset="0"/>
              </a:rPr>
            </a:br>
            <a:endParaRPr lang="en-US" sz="3600" b="0">
              <a:latin typeface="Raleway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6ED1A-7961-0C5A-36E8-5456722EE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/>
              <a:t>Reggie Robles, </a:t>
            </a:r>
            <a:r>
              <a:rPr lang="en-US" i="1"/>
              <a:t>Associate Director, Male Success Initiatives</a:t>
            </a:r>
            <a:br>
              <a:rPr lang="en-US" i="1"/>
            </a:br>
            <a:endParaRPr lang="en-US" i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1CFD99-D98E-A98C-7E26-18B821C1E7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50" y="5943600"/>
            <a:ext cx="968375" cy="652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50" dirty="0">
                <a:latin typeface="+mn-lt"/>
                <a:ea typeface="+mn-ea"/>
                <a:cs typeface="+mn-cs"/>
              </a:rPr>
              <a:t>10</a:t>
            </a:r>
            <a:endParaRPr kumimoji="0" lang="en-US" sz="1200" b="1" i="0" u="none" strike="noStrike" kern="1200" cap="none" spc="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Transfer Success Welcome Day: 3&#10;BBQ BRIC Pool: 4&#10;Petitions, and Faculty Interactions Workshop: 9&#10;LinkedIn Workshop: 9&#10;Thursday Night NFL Football Pizza Party: 3&#10;1st Community Gathering: 5&#10;Mental Health/Masculinity Workshop: 8&#10;2nd Community Gathering: 5&#10;3rd Community Gathering: 9&#10;Internship Development: 5&#10;">
            <a:extLst>
              <a:ext uri="{FF2B5EF4-FFF2-40B4-BE49-F238E27FC236}">
                <a16:creationId xmlns:a16="http://schemas.microsoft.com/office/drawing/2014/main" id="{5A97FA4C-9D2C-75FE-9C57-9E814F925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83" y="426911"/>
            <a:ext cx="8729870" cy="60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0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B077-C17C-ECD1-6835-62F77463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08772" cy="1427585"/>
          </a:xfrm>
        </p:spPr>
        <p:txBody>
          <a:bodyPr/>
          <a:lstStyle/>
          <a:p>
            <a:r>
              <a:rPr lang="it-IT"/>
              <a:t>CPP Men of Color Transfer Day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2CD0-9A79-8713-3107-940AAA0F8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8ABAF4-2743-BCF7-55B4-72D47FBE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71448"/>
              </p:ext>
            </p:extLst>
          </p:nvPr>
        </p:nvGraphicFramePr>
        <p:xfrm>
          <a:off x="1725283" y="1969698"/>
          <a:ext cx="6507696" cy="4620063"/>
        </p:xfrm>
        <a:graphic>
          <a:graphicData uri="http://schemas.openxmlformats.org/drawingml/2006/table">
            <a:tbl>
              <a:tblPr/>
              <a:tblGrid>
                <a:gridCol w="2008310">
                  <a:extLst>
                    <a:ext uri="{9D8B030D-6E8A-4147-A177-3AD203B41FA5}">
                      <a16:colId xmlns:a16="http://schemas.microsoft.com/office/drawing/2014/main" val="2203997461"/>
                    </a:ext>
                  </a:extLst>
                </a:gridCol>
                <a:gridCol w="4499386">
                  <a:extLst>
                    <a:ext uri="{9D8B030D-6E8A-4147-A177-3AD203B41FA5}">
                      <a16:colId xmlns:a16="http://schemas.microsoft.com/office/drawing/2014/main" val="1296298829"/>
                    </a:ext>
                  </a:extLst>
                </a:gridCol>
              </a:tblGrid>
              <a:tr h="4102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Montserrat Bold"/>
                      </a:endParaRPr>
                    </a:p>
                  </a:txBody>
                  <a:tcPr marL="61794" marR="61794" marT="30896" marB="30896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Montserrat Bold"/>
                      </a:endParaRPr>
                    </a:p>
                  </a:txBody>
                  <a:tcPr marL="61794" marR="61794" marT="30896" marB="30896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22319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9 AM​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Welcome​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993776"/>
                  </a:ext>
                </a:extLst>
              </a:tr>
              <a:tr h="51730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9:30 AM​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Opening Keynote​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18993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10:00 AM​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Admissions Process​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4023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11:00 AM​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Campus Tour​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935448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12:00 PM​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Lunch​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057343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1:00 PM​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Student Panel / ProStaff Panel​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25183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2:00 PM​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PolyTransfer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 / MSI Transfer Success​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042080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2:30 PM​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Community Activity​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129105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3:25 PM 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Closing Remarks​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520685"/>
                  </a:ext>
                </a:extLst>
              </a:tr>
              <a:tr h="4102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3:50 PM​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Montserrat Bold"/>
                        </a:rPr>
                        <a:t>Group Photo​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94" marR="61794" marT="30897" marB="308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89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7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B077-C17C-ECD1-6835-62F77463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08772" cy="1427585"/>
          </a:xfrm>
        </p:spPr>
        <p:txBody>
          <a:bodyPr/>
          <a:lstStyle/>
          <a:p>
            <a:r>
              <a:rPr lang="it-IT"/>
              <a:t>CPP Men of Color Transfer Day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2CD0-9A79-8713-3107-940AAA0F8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C72477-9067-92B8-621E-B12942443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88585"/>
              </p:ext>
            </p:extLst>
          </p:nvPr>
        </p:nvGraphicFramePr>
        <p:xfrm>
          <a:off x="1518433" y="1707985"/>
          <a:ext cx="8128000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263177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41407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126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0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of Community Colleges Represented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 Community Colleges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97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of students ready to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73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2641"/>
                  </a:ext>
                </a:extLst>
              </a:tr>
            </a:tbl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id="{23D8362D-AEC8-DDA2-28F3-2FBE9BABE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6" b="20000"/>
          <a:stretch/>
        </p:blipFill>
        <p:spPr bwMode="auto">
          <a:xfrm>
            <a:off x="2187881" y="2995819"/>
            <a:ext cx="7219166" cy="35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4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B077-C17C-ECD1-6835-62F77463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Spring </a:t>
            </a:r>
            <a:r>
              <a:rPr lang="it-IT" err="1"/>
              <a:t>Semester</a:t>
            </a:r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447EC4B-121F-5C65-C7F0-425FB7F4AE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/>
              <a:t>25 Students Enrolled </a:t>
            </a:r>
          </a:p>
          <a:p>
            <a:pPr lvl="1"/>
            <a:r>
              <a:rPr lang="en-US"/>
              <a:t>13 students added</a:t>
            </a:r>
          </a:p>
          <a:p>
            <a:r>
              <a:rPr lang="en-US"/>
              <a:t>90% consistent engagement </a:t>
            </a:r>
          </a:p>
          <a:p>
            <a:pPr lvl="1"/>
            <a:r>
              <a:rPr lang="en-US"/>
              <a:t>45% increase</a:t>
            </a:r>
          </a:p>
          <a:p>
            <a:r>
              <a:rPr lang="en-US"/>
              <a:t>Faculty Interaction begins</a:t>
            </a:r>
          </a:p>
          <a:p>
            <a:r>
              <a:rPr lang="en-US"/>
              <a:t>Students vocalizing needs</a:t>
            </a:r>
          </a:p>
          <a:p>
            <a:r>
              <a:rPr lang="en-US"/>
              <a:t>Having food as incentive</a:t>
            </a:r>
          </a:p>
          <a:p>
            <a:r>
              <a:rPr lang="en-US"/>
              <a:t>CSU YMOC Consortium Grant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2CD0-9A79-8713-3107-940AAA0F8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7710-BC79-D03C-B042-A6B4A36B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r>
              <a:rPr lang="en-US"/>
              <a:t>Thank you!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CA67-62DC-D5E7-7FBF-2383B509EC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Content Placeholder 8" descr="Silhouette of palm trees during sunset">
            <a:extLst>
              <a:ext uri="{FF2B5EF4-FFF2-40B4-BE49-F238E27FC236}">
                <a16:creationId xmlns:a16="http://schemas.microsoft.com/office/drawing/2014/main" id="{23AE3307-C443-F586-1801-BFC316318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3" r="24890"/>
          <a:stretch/>
        </p:blipFill>
        <p:spPr>
          <a:xfrm>
            <a:off x="5650980" y="1039350"/>
            <a:ext cx="4900184" cy="49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/>
              <a:t>Problem </a:t>
            </a:r>
            <a:r>
              <a:rPr lang="da-DK" err="1"/>
              <a:t>Question</a:t>
            </a:r>
            <a:endParaRPr lang="da-DK"/>
          </a:p>
          <a:p>
            <a:r>
              <a:rPr lang="da-DK" err="1"/>
              <a:t>Enrollment</a:t>
            </a:r>
            <a:r>
              <a:rPr lang="da-DK"/>
              <a:t> and Graduation Rates</a:t>
            </a:r>
          </a:p>
          <a:p>
            <a:r>
              <a:rPr lang="da-DK"/>
              <a:t>Transfer Success</a:t>
            </a:r>
          </a:p>
          <a:p>
            <a:r>
              <a:rPr lang="da-DK"/>
              <a:t>Program </a:t>
            </a:r>
            <a:r>
              <a:rPr lang="da-DK" err="1"/>
              <a:t>Structure</a:t>
            </a:r>
            <a:endParaRPr lang="da-DK"/>
          </a:p>
          <a:p>
            <a:r>
              <a:rPr lang="da-DK" err="1"/>
              <a:t>Our</a:t>
            </a:r>
            <a:r>
              <a:rPr lang="da-DK"/>
              <a:t> Students</a:t>
            </a:r>
          </a:p>
          <a:p>
            <a:r>
              <a:rPr lang="da-DK"/>
              <a:t>Transfer Day</a:t>
            </a:r>
          </a:p>
          <a:p>
            <a:r>
              <a:rPr lang="da-DK"/>
              <a:t>Spring Semester</a:t>
            </a:r>
          </a:p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6392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903C-6BE7-1AE5-85F1-4F2FD8D8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Question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CD8D530-88FD-F1EA-437E-3546E5CAE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9384" b="55252"/>
          <a:stretch/>
        </p:blipFill>
        <p:spPr>
          <a:xfrm>
            <a:off x="1353827" y="3474720"/>
            <a:ext cx="10838173" cy="24982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85AF-6581-2CAC-1B05-B548B17A0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Why are Latino and Black men transfer students not graduating at higher rates?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FED96-89FF-FE08-1914-9161931E26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CED0F-3D04-7C24-EF67-F2FE6486A9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026" name="Picture 2" descr="CSU Men of Color Enrollment&#10;Fall 2016: Freshman, 20,000. Transfer, 15,000&#10;Fall 2019">
            <a:extLst>
              <a:ext uri="{FF2B5EF4-FFF2-40B4-BE49-F238E27FC236}">
                <a16:creationId xmlns:a16="http://schemas.microsoft.com/office/drawing/2014/main" id="{FB69C05B-21BA-DDFF-B5C1-E4CD5373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738" y="1646502"/>
            <a:ext cx="7419730" cy="45816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D03DFF-41AD-01E8-566F-FC6F1B86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08772" cy="1427585"/>
          </a:xfrm>
        </p:spPr>
        <p:txBody>
          <a:bodyPr anchor="ctr">
            <a:normAutofit/>
          </a:bodyPr>
          <a:lstStyle/>
          <a:p>
            <a:r>
              <a:rPr lang="da-DK" err="1"/>
              <a:t>Enrollment</a:t>
            </a:r>
            <a:r>
              <a:rPr lang="da-DK"/>
              <a:t> Rates</a:t>
            </a:r>
          </a:p>
        </p:txBody>
      </p:sp>
    </p:spTree>
    <p:extLst>
      <p:ext uri="{BB962C8B-B14F-4D97-AF65-F5344CB8AC3E}">
        <p14:creationId xmlns:p14="http://schemas.microsoft.com/office/powerpoint/2010/main" val="424056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CED0F-3D04-7C24-EF67-F2FE6486A9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op 10 Feeder Schools in descending popularity&#10;Mount San Antonio College&#10;Citrus Community College&#10;Chaffey Community College&#10;Pasadena City College&#10;Riverside Community Cllege&#10;Rio Hondo Community College&#10;Fullerton College&#10;East Los Angeles College&#10;Diamond Bar High&#10;Walnut High">
            <a:extLst>
              <a:ext uri="{FF2B5EF4-FFF2-40B4-BE49-F238E27FC236}">
                <a16:creationId xmlns:a16="http://schemas.microsoft.com/office/drawing/2014/main" id="{1BDD8DCD-990F-35C6-07FA-61DB168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49" y="1898252"/>
            <a:ext cx="9410936" cy="43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D03DFF-41AD-01E8-566F-FC6F1B86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Enrollment</a:t>
            </a:r>
            <a:r>
              <a:rPr lang="da-DK"/>
              <a:t> and Graduation Rates</a:t>
            </a:r>
          </a:p>
        </p:txBody>
      </p:sp>
    </p:spTree>
    <p:extLst>
      <p:ext uri="{BB962C8B-B14F-4D97-AF65-F5344CB8AC3E}">
        <p14:creationId xmlns:p14="http://schemas.microsoft.com/office/powerpoint/2010/main" val="29343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910CB6C5-375B-1705-8652-A9F856D66A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28" name="Picture 4" descr="Transfer Graduation Rates">
            <a:extLst>
              <a:ext uri="{FF2B5EF4-FFF2-40B4-BE49-F238E27FC236}">
                <a16:creationId xmlns:a16="http://schemas.microsoft.com/office/drawing/2014/main" id="{46FC7FFA-A689-B26B-3382-777F08B8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04" y="1613979"/>
            <a:ext cx="8038440" cy="48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D03DFF-41AD-01E8-566F-FC6F1B86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08772" cy="1427585"/>
          </a:xfrm>
        </p:spPr>
        <p:txBody>
          <a:bodyPr anchor="ctr">
            <a:normAutofit/>
          </a:bodyPr>
          <a:lstStyle/>
          <a:p>
            <a:r>
              <a:rPr lang="da-DK"/>
              <a:t>Men of </a:t>
            </a:r>
            <a:r>
              <a:rPr lang="da-DK" err="1"/>
              <a:t>Color</a:t>
            </a:r>
            <a:r>
              <a:rPr lang="da-DK"/>
              <a:t> Graduation Rates</a:t>
            </a:r>
          </a:p>
        </p:txBody>
      </p:sp>
    </p:spTree>
    <p:extLst>
      <p:ext uri="{BB962C8B-B14F-4D97-AF65-F5344CB8AC3E}">
        <p14:creationId xmlns:p14="http://schemas.microsoft.com/office/powerpoint/2010/main" val="302327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D03DFF-41AD-01E8-566F-FC6F1B86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/>
              <a:t>Transfer Success Program</a:t>
            </a:r>
          </a:p>
        </p:txBody>
      </p:sp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58932E8-436A-303B-D2A2-001CF675DA6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Serves as a pipeline for men of color from community colleges to see Cal Poly Pomona (CPP) as a viable, natural, and meaningful option for the undergraduate degrees. The purpose of the MSI Transfer Success program is to create a seamless transition from the Community College to CPP. This program focuses on academic success, sense of belonging &amp; community, leadership development, and faculty/staff mentorship for students who identify as men of color transfer. </a:t>
            </a: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910CB6C5-375B-1705-8652-A9F856D66A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9377-9205-0CE3-9CCC-9DAE99B9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63" y="3856381"/>
            <a:ext cx="2503758" cy="32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D03DFF-41AD-01E8-566F-FC6F1B86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/>
              <a:t>Program </a:t>
            </a:r>
            <a:r>
              <a:rPr lang="da-DK" err="1"/>
              <a:t>Structure</a:t>
            </a:r>
            <a:endParaRPr lang="da-DK"/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910CB6C5-375B-1705-8652-A9F856D66A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Table Placeholder 5" descr="Workshops&#10;Gatherings&#10;Faculty&#10;Transfer Day">
            <a:extLst>
              <a:ext uri="{FF2B5EF4-FFF2-40B4-BE49-F238E27FC236}">
                <a16:creationId xmlns:a16="http://schemas.microsoft.com/office/drawing/2014/main" id="{CE1CC2DD-EFB3-6499-C3B0-6D7D4C62172D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614167" y="1702982"/>
            <a:ext cx="10963666" cy="29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Slide Number Placeholder 1">
            <a:extLst>
              <a:ext uri="{FF2B5EF4-FFF2-40B4-BE49-F238E27FC236}">
                <a16:creationId xmlns:a16="http://schemas.microsoft.com/office/drawing/2014/main" id="{8EC35031-6C31-C8FD-8098-23151F8B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910CB6C5-375B-1705-8652-A9F856D66A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4378" y="5400316"/>
            <a:ext cx="863551" cy="5809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3816">
              <a:lnSpc>
                <a:spcPct val="100000"/>
              </a:lnSpc>
              <a:spcBef>
                <a:spcPts val="0"/>
              </a:spcBef>
              <a:spcAft>
                <a:spcPts val="534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9Slide 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38B2A0-A185-FA50-B60A-667330D8F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357" y="3111537"/>
            <a:ext cx="5654987" cy="42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BFFEAE0-B86F-B80E-B44B-5C6D2AC23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22" y="3482712"/>
            <a:ext cx="4826060" cy="36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6C8D6BF-A4C6-80CD-EE4F-3DEBFF42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80" y="278180"/>
            <a:ext cx="5114920" cy="38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4289411-9E9A-9246-89E6-35A25972A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05" y="203953"/>
            <a:ext cx="4709683" cy="3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993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sample.pptx" id="{B974B742-DB4B-4D97-AD1B-4B8BF55FF3A7}" vid="{941B848C-B3D8-4272-B485-6B073CC9C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7978eb-64a4-4ec7-8b48-903cb2e0bc34" xsi:nil="true"/>
    <MediaServiceKeyPoints xmlns="1c95c72c-ead7-4e3b-954e-fec98dc04e37" xsi:nil="true"/>
    <lcf76f155ced4ddcb4097134ff3c332f xmlns="1c95c72c-ead7-4e3b-954e-fec98dc04e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B7A600-0D57-45F7-8EFB-979A9DAF0B63}">
  <ds:schemaRefs>
    <ds:schemaRef ds:uri="1c95c72c-ead7-4e3b-954e-fec98dc04e37"/>
    <ds:schemaRef ds:uri="4e7978eb-64a4-4ec7-8b48-903cb2e0bc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1c95c72c-ead7-4e3b-954e-fec98dc04e37"/>
    <ds:schemaRef ds:uri="4e7978eb-64a4-4ec7-8b48-903cb2e0bc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</vt:lpstr>
      <vt:lpstr>Transfer Success: Paving the Way for Men of Color Transfer Students </vt:lpstr>
      <vt:lpstr>Agenda</vt:lpstr>
      <vt:lpstr>Problem Question</vt:lpstr>
      <vt:lpstr>Enrollment Rates</vt:lpstr>
      <vt:lpstr>Enrollment and Graduation Rates</vt:lpstr>
      <vt:lpstr>Men of Color Graduation Rates</vt:lpstr>
      <vt:lpstr>Transfer Success Program</vt:lpstr>
      <vt:lpstr>Program Structure</vt:lpstr>
      <vt:lpstr>9Slide 9</vt:lpstr>
      <vt:lpstr>10</vt:lpstr>
      <vt:lpstr>CPP Men of Color Transfer Day</vt:lpstr>
      <vt:lpstr>CPP Men of Color Transfer Day</vt:lpstr>
      <vt:lpstr>Spring Semester</vt:lpstr>
      <vt:lpstr>  Thank you!    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amet: Ut enim ad minim veniam quis nostrud</dc:title>
  <dc:creator>Erick Zelaya</dc:creator>
  <cp:revision>29</cp:revision>
  <dcterms:created xsi:type="dcterms:W3CDTF">2024-03-12T22:48:19Z</dcterms:created>
  <dcterms:modified xsi:type="dcterms:W3CDTF">2024-07-03T22:54:08Z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0x0101005B5E9957455A3C47A4B801EA75951595</vt:lpwstr>
  </property>
  <property fmtid="{D5CDD505-2E9C-101B-9397-08002B2CF9AE}" pid="3" name="MediaServiceImageTags">
    <vt:lpwstr/>
  </property>
</Properties>
</file>