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2" r:id="rId4"/>
    <p:sldMasterId id="2147483944" r:id="rId5"/>
    <p:sldMasterId id="2147483956" r:id="rId6"/>
    <p:sldMasterId id="2147483971" r:id="rId7"/>
  </p:sldMasterIdLst>
  <p:sldIdLst>
    <p:sldId id="323" r:id="rId8"/>
    <p:sldId id="256" r:id="rId9"/>
    <p:sldId id="257" r:id="rId10"/>
    <p:sldId id="258" r:id="rId11"/>
    <p:sldId id="259" r:id="rId12"/>
    <p:sldId id="349" r:id="rId13"/>
    <p:sldId id="350" r:id="rId14"/>
    <p:sldId id="351" r:id="rId15"/>
    <p:sldId id="327" r:id="rId16"/>
    <p:sldId id="339" r:id="rId17"/>
    <p:sldId id="340" r:id="rId18"/>
    <p:sldId id="341" r:id="rId19"/>
    <p:sldId id="342" r:id="rId20"/>
    <p:sldId id="343" r:id="rId21"/>
    <p:sldId id="261" r:id="rId22"/>
    <p:sldId id="263" r:id="rId23"/>
    <p:sldId id="344" r:id="rId24"/>
    <p:sldId id="345" r:id="rId25"/>
    <p:sldId id="346" r:id="rId26"/>
    <p:sldId id="347" r:id="rId27"/>
    <p:sldId id="34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9FCFB-A624-47B9-B65C-133F607FCD39}" v="1" dt="2024-07-05T19:27:48.2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autoAdjust="0"/>
    <p:restoredTop sz="86427" autoAdjust="0"/>
  </p:normalViewPr>
  <p:slideViewPr>
    <p:cSldViewPr snapToGrid="0">
      <p:cViewPr varScale="1">
        <p:scale>
          <a:sx n="46" d="100"/>
          <a:sy n="46" d="100"/>
        </p:scale>
        <p:origin x="56" y="428"/>
      </p:cViewPr>
      <p:guideLst/>
    </p:cSldViewPr>
  </p:slideViewPr>
  <p:outlineViewPr>
    <p:cViewPr>
      <p:scale>
        <a:sx n="33" d="100"/>
        <a:sy n="33" d="100"/>
      </p:scale>
      <p:origin x="0" y="-87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 G. Sy" userId="S::agsy@cpp.edu::39c01c50-c365-40d4-bf5f-9337267c5742" providerId="AD" clId="Web-{6837621D-A85A-6278-E804-4EB375A03634}"/>
    <pc:docChg chg="modSld">
      <pc:chgData name="Andre G. Sy" userId="S::agsy@cpp.edu::39c01c50-c365-40d4-bf5f-9337267c5742" providerId="AD" clId="Web-{6837621D-A85A-6278-E804-4EB375A03634}" dt="2024-07-03T21:35:23.543" v="49"/>
      <pc:docMkLst>
        <pc:docMk/>
      </pc:docMkLst>
      <pc:sldChg chg="modSp">
        <pc:chgData name="Andre G. Sy" userId="S::agsy@cpp.edu::39c01c50-c365-40d4-bf5f-9337267c5742" providerId="AD" clId="Web-{6837621D-A85A-6278-E804-4EB375A03634}" dt="2024-07-03T21:34:42.258" v="42"/>
        <pc:sldMkLst>
          <pc:docMk/>
          <pc:sldMk cId="1060891811" sldId="256"/>
        </pc:sldMkLst>
        <pc:picChg chg="mod">
          <ac:chgData name="Andre G. Sy" userId="S::agsy@cpp.edu::39c01c50-c365-40d4-bf5f-9337267c5742" providerId="AD" clId="Web-{6837621D-A85A-6278-E804-4EB375A03634}" dt="2024-07-03T21:34:42.258" v="42"/>
          <ac:picMkLst>
            <pc:docMk/>
            <pc:sldMk cId="1060891811" sldId="256"/>
            <ac:picMk id="6" creationId="{CC51F624-13E4-1C76-9935-67492CADC058}"/>
          </ac:picMkLst>
        </pc:picChg>
      </pc:sldChg>
      <pc:sldChg chg="modSp">
        <pc:chgData name="Andre G. Sy" userId="S::agsy@cpp.edu::39c01c50-c365-40d4-bf5f-9337267c5742" providerId="AD" clId="Web-{6837621D-A85A-6278-E804-4EB375A03634}" dt="2024-07-03T21:27:16.664" v="8"/>
        <pc:sldMkLst>
          <pc:docMk/>
          <pc:sldMk cId="2702404118" sldId="257"/>
        </pc:sldMkLst>
        <pc:graphicFrameChg chg="mod">
          <ac:chgData name="Andre G. Sy" userId="S::agsy@cpp.edu::39c01c50-c365-40d4-bf5f-9337267c5742" providerId="AD" clId="Web-{6837621D-A85A-6278-E804-4EB375A03634}" dt="2024-07-03T21:27:16.664" v="8"/>
          <ac:graphicFrameMkLst>
            <pc:docMk/>
            <pc:sldMk cId="2702404118" sldId="257"/>
            <ac:graphicFrameMk id="5" creationId="{E71BDC84-25AC-05F4-733C-AD601E9C97EB}"/>
          </ac:graphicFrameMkLst>
        </pc:graphicFrameChg>
      </pc:sldChg>
      <pc:sldChg chg="modSp">
        <pc:chgData name="Andre G. Sy" userId="S::agsy@cpp.edu::39c01c50-c365-40d4-bf5f-9337267c5742" providerId="AD" clId="Web-{6837621D-A85A-6278-E804-4EB375A03634}" dt="2024-07-03T21:27:36.463" v="10"/>
        <pc:sldMkLst>
          <pc:docMk/>
          <pc:sldMk cId="3306554504" sldId="258"/>
        </pc:sldMkLst>
        <pc:graphicFrameChg chg="mod">
          <ac:chgData name="Andre G. Sy" userId="S::agsy@cpp.edu::39c01c50-c365-40d4-bf5f-9337267c5742" providerId="AD" clId="Web-{6837621D-A85A-6278-E804-4EB375A03634}" dt="2024-07-03T21:27:36.463" v="10"/>
          <ac:graphicFrameMkLst>
            <pc:docMk/>
            <pc:sldMk cId="3306554504" sldId="258"/>
            <ac:graphicFrameMk id="6" creationId="{AFCFA280-7CA1-B82A-5B95-EDDC6C35FB43}"/>
          </ac:graphicFrameMkLst>
        </pc:graphicFrameChg>
      </pc:sldChg>
      <pc:sldChg chg="addSp delSp modSp">
        <pc:chgData name="Andre G. Sy" userId="S::agsy@cpp.edu::39c01c50-c365-40d4-bf5f-9337267c5742" providerId="AD" clId="Web-{6837621D-A85A-6278-E804-4EB375A03634}" dt="2024-07-03T21:34:18.194" v="38"/>
        <pc:sldMkLst>
          <pc:docMk/>
          <pc:sldMk cId="3944855350" sldId="263"/>
        </pc:sldMkLst>
        <pc:spChg chg="del mod">
          <ac:chgData name="Andre G. Sy" userId="S::agsy@cpp.edu::39c01c50-c365-40d4-bf5f-9337267c5742" providerId="AD" clId="Web-{6837621D-A85A-6278-E804-4EB375A03634}" dt="2024-07-03T21:32:11.873" v="15"/>
          <ac:spMkLst>
            <pc:docMk/>
            <pc:sldMk cId="3944855350" sldId="263"/>
            <ac:spMk id="2" creationId="{15639847-E6D5-5364-C3E2-E03783E224DA}"/>
          </ac:spMkLst>
        </pc:spChg>
        <pc:spChg chg="add mod">
          <ac:chgData name="Andre G. Sy" userId="S::agsy@cpp.edu::39c01c50-c365-40d4-bf5f-9337267c5742" providerId="AD" clId="Web-{6837621D-A85A-6278-E804-4EB375A03634}" dt="2024-07-03T21:32:14.607" v="16"/>
          <ac:spMkLst>
            <pc:docMk/>
            <pc:sldMk cId="3944855350" sldId="263"/>
            <ac:spMk id="3" creationId="{0DF0BCDB-38B2-CEBC-561D-DA7391BDF54F}"/>
          </ac:spMkLst>
        </pc:spChg>
        <pc:graphicFrameChg chg="mod modGraphic">
          <ac:chgData name="Andre G. Sy" userId="S::agsy@cpp.edu::39c01c50-c365-40d4-bf5f-9337267c5742" providerId="AD" clId="Web-{6837621D-A85A-6278-E804-4EB375A03634}" dt="2024-07-03T21:34:18.194" v="38"/>
          <ac:graphicFrameMkLst>
            <pc:docMk/>
            <pc:sldMk cId="3944855350" sldId="263"/>
            <ac:graphicFrameMk id="4" creationId="{C5D63099-3B10-1177-BBDC-C9E3BF6F2249}"/>
          </ac:graphicFrameMkLst>
        </pc:graphicFrameChg>
      </pc:sldChg>
      <pc:sldChg chg="modSp">
        <pc:chgData name="Andre G. Sy" userId="S::agsy@cpp.edu::39c01c50-c365-40d4-bf5f-9337267c5742" providerId="AD" clId="Web-{6837621D-A85A-6278-E804-4EB375A03634}" dt="2024-07-03T21:31:57.731" v="11"/>
        <pc:sldMkLst>
          <pc:docMk/>
          <pc:sldMk cId="1246015974" sldId="340"/>
        </pc:sldMkLst>
        <pc:spChg chg="mod">
          <ac:chgData name="Andre G. Sy" userId="S::agsy@cpp.edu::39c01c50-c365-40d4-bf5f-9337267c5742" providerId="AD" clId="Web-{6837621D-A85A-6278-E804-4EB375A03634}" dt="2024-07-03T21:31:57.731" v="11"/>
          <ac:spMkLst>
            <pc:docMk/>
            <pc:sldMk cId="1246015974" sldId="340"/>
            <ac:spMk id="14" creationId="{02389287-6218-B789-2A7C-DC48C5221494}"/>
          </ac:spMkLst>
        </pc:spChg>
      </pc:sldChg>
      <pc:sldChg chg="modSp">
        <pc:chgData name="Andre G. Sy" userId="S::agsy@cpp.edu::39c01c50-c365-40d4-bf5f-9337267c5742" providerId="AD" clId="Web-{6837621D-A85A-6278-E804-4EB375A03634}" dt="2024-07-03T21:33:10.330" v="18"/>
        <pc:sldMkLst>
          <pc:docMk/>
          <pc:sldMk cId="2833849528" sldId="346"/>
        </pc:sldMkLst>
        <pc:picChg chg="mod">
          <ac:chgData name="Andre G. Sy" userId="S::agsy@cpp.edu::39c01c50-c365-40d4-bf5f-9337267c5742" providerId="AD" clId="Web-{6837621D-A85A-6278-E804-4EB375A03634}" dt="2024-07-03T21:33:10.330" v="18"/>
          <ac:picMkLst>
            <pc:docMk/>
            <pc:sldMk cId="2833849528" sldId="346"/>
            <ac:picMk id="4" creationId="{3E1C7EAD-5845-446F-0D61-CDD2E77646DC}"/>
          </ac:picMkLst>
        </pc:picChg>
      </pc:sldChg>
      <pc:sldChg chg="modSp">
        <pc:chgData name="Andre G. Sy" userId="S::agsy@cpp.edu::39c01c50-c365-40d4-bf5f-9337267c5742" providerId="AD" clId="Web-{6837621D-A85A-6278-E804-4EB375A03634}" dt="2024-07-03T21:33:13.690" v="19"/>
        <pc:sldMkLst>
          <pc:docMk/>
          <pc:sldMk cId="195765500" sldId="347"/>
        </pc:sldMkLst>
        <pc:picChg chg="mod">
          <ac:chgData name="Andre G. Sy" userId="S::agsy@cpp.edu::39c01c50-c365-40d4-bf5f-9337267c5742" providerId="AD" clId="Web-{6837621D-A85A-6278-E804-4EB375A03634}" dt="2024-07-03T21:33:13.690" v="19"/>
          <ac:picMkLst>
            <pc:docMk/>
            <pc:sldMk cId="195765500" sldId="347"/>
            <ac:picMk id="2050" creationId="{CF8F5176-EC9C-E47B-DD7E-412425540BCE}"/>
          </ac:picMkLst>
        </pc:picChg>
      </pc:sldChg>
      <pc:sldChg chg="modSp">
        <pc:chgData name="Andre G. Sy" userId="S::agsy@cpp.edu::39c01c50-c365-40d4-bf5f-9337267c5742" providerId="AD" clId="Web-{6837621D-A85A-6278-E804-4EB375A03634}" dt="2024-07-03T21:33:17.440" v="20"/>
        <pc:sldMkLst>
          <pc:docMk/>
          <pc:sldMk cId="2153051688" sldId="348"/>
        </pc:sldMkLst>
        <pc:picChg chg="mod">
          <ac:chgData name="Andre G. Sy" userId="S::agsy@cpp.edu::39c01c50-c365-40d4-bf5f-9337267c5742" providerId="AD" clId="Web-{6837621D-A85A-6278-E804-4EB375A03634}" dt="2024-07-03T21:33:17.440" v="20"/>
          <ac:picMkLst>
            <pc:docMk/>
            <pc:sldMk cId="2153051688" sldId="348"/>
            <ac:picMk id="3074" creationId="{842720CC-0065-D563-C66D-200B1F837472}"/>
          </ac:picMkLst>
        </pc:picChg>
      </pc:sldChg>
      <pc:sldChg chg="modSp">
        <pc:chgData name="Andre G. Sy" userId="S::agsy@cpp.edu::39c01c50-c365-40d4-bf5f-9337267c5742" providerId="AD" clId="Web-{6837621D-A85A-6278-E804-4EB375A03634}" dt="2024-07-03T21:34:47.259" v="44"/>
        <pc:sldMkLst>
          <pc:docMk/>
          <pc:sldMk cId="731078589" sldId="349"/>
        </pc:sldMkLst>
        <pc:picChg chg="mod">
          <ac:chgData name="Andre G. Sy" userId="S::agsy@cpp.edu::39c01c50-c365-40d4-bf5f-9337267c5742" providerId="AD" clId="Web-{6837621D-A85A-6278-E804-4EB375A03634}" dt="2024-07-03T21:34:47.259" v="44"/>
          <ac:picMkLst>
            <pc:docMk/>
            <pc:sldMk cId="731078589" sldId="349"/>
            <ac:picMk id="5" creationId="{D35475B6-77BE-E959-58E6-52E49E64C63C}"/>
          </ac:picMkLst>
        </pc:picChg>
      </pc:sldChg>
      <pc:sldChg chg="modSp">
        <pc:chgData name="Andre G. Sy" userId="S::agsy@cpp.edu::39c01c50-c365-40d4-bf5f-9337267c5742" providerId="AD" clId="Web-{6837621D-A85A-6278-E804-4EB375A03634}" dt="2024-07-03T21:35:23.543" v="49"/>
        <pc:sldMkLst>
          <pc:docMk/>
          <pc:sldMk cId="3890452391" sldId="350"/>
        </pc:sldMkLst>
        <pc:picChg chg="mod">
          <ac:chgData name="Andre G. Sy" userId="S::agsy@cpp.edu::39c01c50-c365-40d4-bf5f-9337267c5742" providerId="AD" clId="Web-{6837621D-A85A-6278-E804-4EB375A03634}" dt="2024-07-03T21:35:23.543" v="49"/>
          <ac:picMkLst>
            <pc:docMk/>
            <pc:sldMk cId="3890452391" sldId="350"/>
            <ac:picMk id="5" creationId="{E8BDCD47-D6B7-0758-98DB-F028E27C4F3D}"/>
          </ac:picMkLst>
        </pc:picChg>
        <pc:picChg chg="mod">
          <ac:chgData name="Andre G. Sy" userId="S::agsy@cpp.edu::39c01c50-c365-40d4-bf5f-9337267c5742" providerId="AD" clId="Web-{6837621D-A85A-6278-E804-4EB375A03634}" dt="2024-07-03T21:33:01.345" v="17"/>
          <ac:picMkLst>
            <pc:docMk/>
            <pc:sldMk cId="3890452391" sldId="350"/>
            <ac:picMk id="6" creationId="{B91190E7-B175-DF37-0CFC-77A62084F07C}"/>
          </ac:picMkLst>
        </pc:picChg>
      </pc:sldChg>
    </pc:docChg>
  </pc:docChgLst>
  <pc:docChgLst>
    <pc:chgData name="Richard A Feldman" userId="85d478ca-577e-4601-ade8-c47db8b9a3e2" providerId="ADAL" clId="{0089FCFB-A624-47B9-B65C-133F607FCD39}"/>
    <pc:docChg chg="modSld">
      <pc:chgData name="Richard A Feldman" userId="85d478ca-577e-4601-ade8-c47db8b9a3e2" providerId="ADAL" clId="{0089FCFB-A624-47B9-B65C-133F607FCD39}" dt="2024-07-05T19:27:48.275" v="0" actId="962"/>
      <pc:docMkLst>
        <pc:docMk/>
      </pc:docMkLst>
      <pc:sldChg chg="modSp">
        <pc:chgData name="Richard A Feldman" userId="85d478ca-577e-4601-ade8-c47db8b9a3e2" providerId="ADAL" clId="{0089FCFB-A624-47B9-B65C-133F607FCD39}" dt="2024-07-05T19:27:48.275" v="0" actId="962"/>
        <pc:sldMkLst>
          <pc:docMk/>
          <pc:sldMk cId="1246015974" sldId="340"/>
        </pc:sldMkLst>
        <pc:picChg chg="mod">
          <ac:chgData name="Richard A Feldman" userId="85d478ca-577e-4601-ade8-c47db8b9a3e2" providerId="ADAL" clId="{0089FCFB-A624-47B9-B65C-133F607FCD39}" dt="2024-07-05T19:27:48.275" v="0" actId="962"/>
          <ac:picMkLst>
            <pc:docMk/>
            <pc:sldMk cId="1246015974" sldId="340"/>
            <ac:picMk id="5" creationId="{6ADCFC50-EFE9-A3C1-476D-5E80875457D0}"/>
          </ac:picMkLst>
        </pc:picChg>
      </pc:sldChg>
    </pc:docChg>
  </pc:docChgLst>
  <pc:docChgLst>
    <pc:chgData name="Andre G. Sy" userId="S::agsy@cpp.edu::39c01c50-c365-40d4-bf5f-9337267c5742" providerId="AD" clId="Web-{DEF803AD-2477-9A95-6298-31FE057A8414}"/>
    <pc:docChg chg="modSld">
      <pc:chgData name="Andre G. Sy" userId="S::agsy@cpp.edu::39c01c50-c365-40d4-bf5f-9337267c5742" providerId="AD" clId="Web-{DEF803AD-2477-9A95-6298-31FE057A8414}" dt="2024-07-03T23:23:22.770" v="4"/>
      <pc:docMkLst>
        <pc:docMk/>
      </pc:docMkLst>
      <pc:sldChg chg="modSp">
        <pc:chgData name="Andre G. Sy" userId="S::agsy@cpp.edu::39c01c50-c365-40d4-bf5f-9337267c5742" providerId="AD" clId="Web-{DEF803AD-2477-9A95-6298-31FE057A8414}" dt="2024-07-03T23:23:22.770" v="4"/>
        <pc:sldMkLst>
          <pc:docMk/>
          <pc:sldMk cId="3290459886" sldId="261"/>
        </pc:sldMkLst>
        <pc:spChg chg="ord">
          <ac:chgData name="Andre G. Sy" userId="S::agsy@cpp.edu::39c01c50-c365-40d4-bf5f-9337267c5742" providerId="AD" clId="Web-{DEF803AD-2477-9A95-6298-31FE057A8414}" dt="2024-07-03T23:23:22.770" v="4"/>
          <ac:spMkLst>
            <pc:docMk/>
            <pc:sldMk cId="3290459886" sldId="261"/>
            <ac:spMk id="7" creationId="{3E432F0C-7DE7-8168-CC7E-897305FCC64E}"/>
          </ac:spMkLst>
        </pc:spChg>
      </pc:sldChg>
      <pc:sldChg chg="modSp">
        <pc:chgData name="Andre G. Sy" userId="S::agsy@cpp.edu::39c01c50-c365-40d4-bf5f-9337267c5742" providerId="AD" clId="Web-{DEF803AD-2477-9A95-6298-31FE057A8414}" dt="2024-07-03T23:23:07.283" v="2"/>
        <pc:sldMkLst>
          <pc:docMk/>
          <pc:sldMk cId="900765244" sldId="341"/>
        </pc:sldMkLst>
        <pc:spChg chg="ord">
          <ac:chgData name="Andre G. Sy" userId="S::agsy@cpp.edu::39c01c50-c365-40d4-bf5f-9337267c5742" providerId="AD" clId="Web-{DEF803AD-2477-9A95-6298-31FE057A8414}" dt="2024-07-03T23:23:03.205" v="0"/>
          <ac:spMkLst>
            <pc:docMk/>
            <pc:sldMk cId="900765244" sldId="341"/>
            <ac:spMk id="2" creationId="{7CD7903C-6BE7-1AE5-85F1-4F2FD8D85AF1}"/>
          </ac:spMkLst>
        </pc:spChg>
        <pc:spChg chg="ord">
          <ac:chgData name="Andre G. Sy" userId="S::agsy@cpp.edu::39c01c50-c365-40d4-bf5f-9337267c5742" providerId="AD" clId="Web-{DEF803AD-2477-9A95-6298-31FE057A8414}" dt="2024-07-03T23:23:07.283" v="2"/>
          <ac:spMkLst>
            <pc:docMk/>
            <pc:sldMk cId="900765244" sldId="341"/>
            <ac:spMk id="4" creationId="{A51485AF-6581-2CAC-1B05-B548B17A014A}"/>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62A872-E1A6-4FA3-BF4F-00B106BA2084}"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D384299-4F3D-414C-849B-D4F20CC97508}">
      <dgm:prSet custT="1"/>
      <dgm:spPr/>
      <dgm:t>
        <a:bodyPr/>
        <a:lstStyle/>
        <a:p>
          <a:pPr>
            <a:lnSpc>
              <a:spcPct val="100000"/>
            </a:lnSpc>
            <a:defRPr b="1"/>
          </a:pPr>
          <a:r>
            <a:rPr lang="en-US" sz="1800"/>
            <a:t>Upper Division Synthesis Course</a:t>
          </a:r>
        </a:p>
      </dgm:t>
    </dgm:pt>
    <dgm:pt modelId="{4E4D8852-9568-49FD-8CE2-FFD9AD7B5C7F}" type="parTrans" cxnId="{9BEF9AB3-3AB6-45EF-915A-57B9FA197696}">
      <dgm:prSet/>
      <dgm:spPr/>
      <dgm:t>
        <a:bodyPr/>
        <a:lstStyle/>
        <a:p>
          <a:endParaRPr lang="en-US"/>
        </a:p>
      </dgm:t>
    </dgm:pt>
    <dgm:pt modelId="{C630B281-EC10-4747-83BF-7BA9E66CF6C5}" type="sibTrans" cxnId="{9BEF9AB3-3AB6-45EF-915A-57B9FA197696}">
      <dgm:prSet/>
      <dgm:spPr/>
      <dgm:t>
        <a:bodyPr/>
        <a:lstStyle/>
        <a:p>
          <a:endParaRPr lang="en-US"/>
        </a:p>
      </dgm:t>
    </dgm:pt>
    <dgm:pt modelId="{DA3B79F9-FEAA-4DC2-B934-9BD04783B8A8}">
      <dgm:prSet custT="1"/>
      <dgm:spPr/>
      <dgm:t>
        <a:bodyPr/>
        <a:lstStyle/>
        <a:p>
          <a:pPr>
            <a:lnSpc>
              <a:spcPct val="100000"/>
            </a:lnSpc>
            <a:defRPr b="1"/>
          </a:pPr>
          <a:r>
            <a:rPr lang="en-US" sz="1800"/>
            <a:t>Large Class Sizes: F2F classes are typically 50-75 students; Asynchronous class is typically 100-125 students</a:t>
          </a:r>
        </a:p>
      </dgm:t>
    </dgm:pt>
    <dgm:pt modelId="{E31B370B-8490-435B-A613-49EF01B0B65D}" type="parTrans" cxnId="{D6D2018A-C039-4A41-BBF0-0F64A0CBE3B4}">
      <dgm:prSet/>
      <dgm:spPr/>
      <dgm:t>
        <a:bodyPr/>
        <a:lstStyle/>
        <a:p>
          <a:endParaRPr lang="en-US"/>
        </a:p>
      </dgm:t>
    </dgm:pt>
    <dgm:pt modelId="{4D7BB4FA-6C8F-4545-83E6-747A2461DEC1}" type="sibTrans" cxnId="{D6D2018A-C039-4A41-BBF0-0F64A0CBE3B4}">
      <dgm:prSet/>
      <dgm:spPr/>
      <dgm:t>
        <a:bodyPr/>
        <a:lstStyle/>
        <a:p>
          <a:endParaRPr lang="en-US"/>
        </a:p>
      </dgm:t>
    </dgm:pt>
    <dgm:pt modelId="{14D1F694-FB6E-4840-A27F-22765D09D4A2}">
      <dgm:prSet custT="1"/>
      <dgm:spPr/>
      <dgm:t>
        <a:bodyPr/>
        <a:lstStyle/>
        <a:p>
          <a:pPr>
            <a:lnSpc>
              <a:spcPct val="100000"/>
            </a:lnSpc>
          </a:pPr>
          <a:r>
            <a:rPr lang="en-US" sz="1600"/>
            <a:t>I must accommodate a wide variety of learning styles, backgrounds, and individual goals</a:t>
          </a:r>
        </a:p>
      </dgm:t>
    </dgm:pt>
    <dgm:pt modelId="{D700B800-BFBD-40B3-B654-829D72DE8248}" type="parTrans" cxnId="{4F305BC5-148A-41FF-8CC3-7A45AD150DBA}">
      <dgm:prSet/>
      <dgm:spPr/>
      <dgm:t>
        <a:bodyPr/>
        <a:lstStyle/>
        <a:p>
          <a:endParaRPr lang="en-US"/>
        </a:p>
      </dgm:t>
    </dgm:pt>
    <dgm:pt modelId="{F4C35617-EB4D-46A7-8F9F-F719A3BBA1F5}" type="sibTrans" cxnId="{4F305BC5-148A-41FF-8CC3-7A45AD150DBA}">
      <dgm:prSet/>
      <dgm:spPr/>
      <dgm:t>
        <a:bodyPr/>
        <a:lstStyle/>
        <a:p>
          <a:endParaRPr lang="en-US"/>
        </a:p>
      </dgm:t>
    </dgm:pt>
    <dgm:pt modelId="{A7A3918E-8421-4AB9-85A6-BEE7708403F9}">
      <dgm:prSet/>
      <dgm:spPr/>
      <dgm:t>
        <a:bodyPr/>
        <a:lstStyle/>
        <a:p>
          <a:pPr>
            <a:lnSpc>
              <a:spcPct val="100000"/>
            </a:lnSpc>
            <a:defRPr b="1"/>
          </a:pPr>
          <a:r>
            <a:rPr lang="en-US"/>
            <a:t>GE: any major, of any background and experience, is welcome. </a:t>
          </a:r>
        </a:p>
      </dgm:t>
    </dgm:pt>
    <dgm:pt modelId="{70CE50EF-785A-42CD-BACC-10D9260E490F}" type="parTrans" cxnId="{BF1EE1CA-D603-410D-98C4-C931727E2DF5}">
      <dgm:prSet/>
      <dgm:spPr/>
      <dgm:t>
        <a:bodyPr/>
        <a:lstStyle/>
        <a:p>
          <a:endParaRPr lang="en-US"/>
        </a:p>
      </dgm:t>
    </dgm:pt>
    <dgm:pt modelId="{17E20EA2-E847-4633-BCAF-F3ED78B93D81}" type="sibTrans" cxnId="{BF1EE1CA-D603-410D-98C4-C931727E2DF5}">
      <dgm:prSet/>
      <dgm:spPr/>
      <dgm:t>
        <a:bodyPr/>
        <a:lstStyle/>
        <a:p>
          <a:endParaRPr lang="en-US"/>
        </a:p>
      </dgm:t>
    </dgm:pt>
    <dgm:pt modelId="{986F5FFE-48F1-4044-A968-30C256F26CBF}">
      <dgm:prSet custT="1"/>
      <dgm:spPr/>
      <dgm:t>
        <a:bodyPr/>
        <a:lstStyle/>
        <a:p>
          <a:pPr>
            <a:lnSpc>
              <a:spcPct val="100000"/>
            </a:lnSpc>
          </a:pPr>
          <a:r>
            <a:rPr lang="en-US" sz="1600"/>
            <a:t>Students don’t need any prior musical, historical, or technological knowledge, only the willingness to read and challenge their thinking.</a:t>
          </a:r>
        </a:p>
      </dgm:t>
    </dgm:pt>
    <dgm:pt modelId="{A65EA892-A017-444E-B2B5-92AE8A255F6A}" type="parTrans" cxnId="{AA6446F6-0F1A-4BD3-8C90-598A67DA6C1B}">
      <dgm:prSet/>
      <dgm:spPr/>
      <dgm:t>
        <a:bodyPr/>
        <a:lstStyle/>
        <a:p>
          <a:endParaRPr lang="en-US"/>
        </a:p>
      </dgm:t>
    </dgm:pt>
    <dgm:pt modelId="{7E8691DA-9730-4A3F-B799-6170DF4EE41A}" type="sibTrans" cxnId="{AA6446F6-0F1A-4BD3-8C90-598A67DA6C1B}">
      <dgm:prSet/>
      <dgm:spPr/>
      <dgm:t>
        <a:bodyPr/>
        <a:lstStyle/>
        <a:p>
          <a:endParaRPr lang="en-US"/>
        </a:p>
      </dgm:t>
    </dgm:pt>
    <dgm:pt modelId="{DA7F5850-9B0D-4B0D-ABCB-7B5F51EB0B87}">
      <dgm:prSet/>
      <dgm:spPr/>
      <dgm:t>
        <a:bodyPr/>
        <a:lstStyle/>
        <a:p>
          <a:pPr>
            <a:lnSpc>
              <a:spcPct val="100000"/>
            </a:lnSpc>
            <a:defRPr b="1"/>
          </a:pPr>
          <a:r>
            <a:rPr lang="en-US"/>
            <a:t>A broad look at the interactions between humans and music, based on technological evolution, spanning the past 40,000 years. </a:t>
          </a:r>
        </a:p>
      </dgm:t>
    </dgm:pt>
    <dgm:pt modelId="{453AF5A9-CA46-4018-BD77-44AEDC9C687D}" type="parTrans" cxnId="{3DBF6797-011A-473F-B0E0-67FF62D84A75}">
      <dgm:prSet/>
      <dgm:spPr/>
      <dgm:t>
        <a:bodyPr/>
        <a:lstStyle/>
        <a:p>
          <a:endParaRPr lang="en-US"/>
        </a:p>
      </dgm:t>
    </dgm:pt>
    <dgm:pt modelId="{B0331CD1-7498-4185-B7D0-8525A9090D35}" type="sibTrans" cxnId="{3DBF6797-011A-473F-B0E0-67FF62D84A75}">
      <dgm:prSet/>
      <dgm:spPr/>
      <dgm:t>
        <a:bodyPr/>
        <a:lstStyle/>
        <a:p>
          <a:endParaRPr lang="en-US"/>
        </a:p>
      </dgm:t>
    </dgm:pt>
    <dgm:pt modelId="{96900597-54AC-4943-AAAF-AA78A818BC4C}">
      <dgm:prSet custT="1"/>
      <dgm:spPr/>
      <dgm:t>
        <a:bodyPr/>
        <a:lstStyle/>
        <a:p>
          <a:pPr>
            <a:lnSpc>
              <a:spcPct val="100000"/>
            </a:lnSpc>
          </a:pPr>
          <a:r>
            <a:rPr lang="en-US" sz="1600"/>
            <a:t>The course aims to identify historical patterns and real-world applications through past case studies.</a:t>
          </a:r>
        </a:p>
      </dgm:t>
    </dgm:pt>
    <dgm:pt modelId="{8A49BC23-44E5-48D4-9D4A-601A7461A247}" type="parTrans" cxnId="{BF2BCAF3-BC17-4159-AFD7-CCA45A60CEE5}">
      <dgm:prSet/>
      <dgm:spPr/>
      <dgm:t>
        <a:bodyPr/>
        <a:lstStyle/>
        <a:p>
          <a:endParaRPr lang="en-US"/>
        </a:p>
      </dgm:t>
    </dgm:pt>
    <dgm:pt modelId="{837F182D-CB10-4B38-8D00-20752D0A8970}" type="sibTrans" cxnId="{BF2BCAF3-BC17-4159-AFD7-CCA45A60CEE5}">
      <dgm:prSet/>
      <dgm:spPr/>
      <dgm:t>
        <a:bodyPr/>
        <a:lstStyle/>
        <a:p>
          <a:endParaRPr lang="en-US"/>
        </a:p>
      </dgm:t>
    </dgm:pt>
    <dgm:pt modelId="{7BBA2BE5-0D16-5842-B7FF-24254BBF7EC3}">
      <dgm:prSet custT="1"/>
      <dgm:spPr/>
      <dgm:t>
        <a:bodyPr/>
        <a:lstStyle/>
        <a:p>
          <a:pPr>
            <a:lnSpc>
              <a:spcPct val="100000"/>
            </a:lnSpc>
          </a:pPr>
          <a:r>
            <a:rPr lang="en-US" sz="1600"/>
            <a:t>A required course that may not necessarily align with the student's educational goals</a:t>
          </a:r>
        </a:p>
      </dgm:t>
    </dgm:pt>
    <dgm:pt modelId="{4014D26F-7001-7A44-9208-D2D246D8B505}" type="parTrans" cxnId="{D38B1C79-CA90-D444-8881-5D628ABE92ED}">
      <dgm:prSet/>
      <dgm:spPr/>
      <dgm:t>
        <a:bodyPr/>
        <a:lstStyle/>
        <a:p>
          <a:endParaRPr lang="en-US"/>
        </a:p>
      </dgm:t>
    </dgm:pt>
    <dgm:pt modelId="{A3275E05-4A51-534A-B41A-DABC14C16454}" type="sibTrans" cxnId="{D38B1C79-CA90-D444-8881-5D628ABE92ED}">
      <dgm:prSet/>
      <dgm:spPr/>
      <dgm:t>
        <a:bodyPr/>
        <a:lstStyle/>
        <a:p>
          <a:endParaRPr lang="en-US"/>
        </a:p>
      </dgm:t>
    </dgm:pt>
    <dgm:pt modelId="{0489DBD2-15B9-483F-8751-3647C488C249}" type="pres">
      <dgm:prSet presAssocID="{3062A872-E1A6-4FA3-BF4F-00B106BA2084}" presName="root" presStyleCnt="0">
        <dgm:presLayoutVars>
          <dgm:dir/>
          <dgm:resizeHandles val="exact"/>
        </dgm:presLayoutVars>
      </dgm:prSet>
      <dgm:spPr/>
    </dgm:pt>
    <dgm:pt modelId="{62BC5FE5-360B-48E0-B6D1-C3B170722805}" type="pres">
      <dgm:prSet presAssocID="{0D384299-4F3D-414C-849B-D4F20CC97508}" presName="compNode" presStyleCnt="0"/>
      <dgm:spPr/>
    </dgm:pt>
    <dgm:pt modelId="{D367AC49-004F-4F2C-B092-F993B2A35B23}" type="pres">
      <dgm:prSet presAssocID="{0D384299-4F3D-414C-849B-D4F20CC9750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C749B019-F1E3-4C22-80CE-7E4C8439947A}" type="pres">
      <dgm:prSet presAssocID="{0D384299-4F3D-414C-849B-D4F20CC97508}" presName="iconSpace" presStyleCnt="0"/>
      <dgm:spPr/>
    </dgm:pt>
    <dgm:pt modelId="{555A36A7-78C3-4B84-AA73-E7172C8DCBB9}" type="pres">
      <dgm:prSet presAssocID="{0D384299-4F3D-414C-849B-D4F20CC97508}" presName="parTx" presStyleLbl="revTx" presStyleIdx="0" presStyleCnt="8">
        <dgm:presLayoutVars>
          <dgm:chMax val="0"/>
          <dgm:chPref val="0"/>
        </dgm:presLayoutVars>
      </dgm:prSet>
      <dgm:spPr/>
    </dgm:pt>
    <dgm:pt modelId="{6AFB47EA-70EB-4574-8ED7-1DDA88EDD419}" type="pres">
      <dgm:prSet presAssocID="{0D384299-4F3D-414C-849B-D4F20CC97508}" presName="txSpace" presStyleCnt="0"/>
      <dgm:spPr/>
    </dgm:pt>
    <dgm:pt modelId="{BBE5371B-987D-4C56-AC6E-56AC274ED396}" type="pres">
      <dgm:prSet presAssocID="{0D384299-4F3D-414C-849B-D4F20CC97508}" presName="desTx" presStyleLbl="revTx" presStyleIdx="1" presStyleCnt="8" custLinFactNeighborX="-823" custLinFactNeighborY="-74942">
        <dgm:presLayoutVars/>
      </dgm:prSet>
      <dgm:spPr/>
    </dgm:pt>
    <dgm:pt modelId="{912E01EA-9F72-4A2F-9B07-9FE5D94A7C47}" type="pres">
      <dgm:prSet presAssocID="{C630B281-EC10-4747-83BF-7BA9E66CF6C5}" presName="sibTrans" presStyleCnt="0"/>
      <dgm:spPr/>
    </dgm:pt>
    <dgm:pt modelId="{1E175736-6A7D-4791-AC53-703298D9BB03}" type="pres">
      <dgm:prSet presAssocID="{DA3B79F9-FEAA-4DC2-B934-9BD04783B8A8}" presName="compNode" presStyleCnt="0"/>
      <dgm:spPr/>
    </dgm:pt>
    <dgm:pt modelId="{B1D88AF3-753B-4AA1-8E60-133018999B5F}" type="pres">
      <dgm:prSet presAssocID="{DA3B79F9-FEAA-4DC2-B934-9BD04783B8A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3C35F393-3DC5-42B8-B4BE-4727A142DAC0}" type="pres">
      <dgm:prSet presAssocID="{DA3B79F9-FEAA-4DC2-B934-9BD04783B8A8}" presName="iconSpace" presStyleCnt="0"/>
      <dgm:spPr/>
    </dgm:pt>
    <dgm:pt modelId="{0368B303-5566-4146-996B-E64D86F359C0}" type="pres">
      <dgm:prSet presAssocID="{DA3B79F9-FEAA-4DC2-B934-9BD04783B8A8}" presName="parTx" presStyleLbl="revTx" presStyleIdx="2" presStyleCnt="8">
        <dgm:presLayoutVars>
          <dgm:chMax val="0"/>
          <dgm:chPref val="0"/>
        </dgm:presLayoutVars>
      </dgm:prSet>
      <dgm:spPr/>
    </dgm:pt>
    <dgm:pt modelId="{AA0CCC37-0FA2-4634-84EF-81BAE6ACE033}" type="pres">
      <dgm:prSet presAssocID="{DA3B79F9-FEAA-4DC2-B934-9BD04783B8A8}" presName="txSpace" presStyleCnt="0"/>
      <dgm:spPr/>
    </dgm:pt>
    <dgm:pt modelId="{01AE1BBD-B998-4670-9124-96B8CC39881E}" type="pres">
      <dgm:prSet presAssocID="{DA3B79F9-FEAA-4DC2-B934-9BD04783B8A8}" presName="desTx" presStyleLbl="revTx" presStyleIdx="3" presStyleCnt="8">
        <dgm:presLayoutVars/>
      </dgm:prSet>
      <dgm:spPr/>
    </dgm:pt>
    <dgm:pt modelId="{94356687-6AAC-44E8-9D6A-15227A46F852}" type="pres">
      <dgm:prSet presAssocID="{4D7BB4FA-6C8F-4545-83E6-747A2461DEC1}" presName="sibTrans" presStyleCnt="0"/>
      <dgm:spPr/>
    </dgm:pt>
    <dgm:pt modelId="{7D15EC84-0DE1-4126-9099-02207847EF7E}" type="pres">
      <dgm:prSet presAssocID="{A7A3918E-8421-4AB9-85A6-BEE7708403F9}" presName="compNode" presStyleCnt="0"/>
      <dgm:spPr/>
    </dgm:pt>
    <dgm:pt modelId="{E559E0BC-58E3-47CE-A665-1BB5B20A16E2}" type="pres">
      <dgm:prSet presAssocID="{A7A3918E-8421-4AB9-85A6-BEE7708403F9}" presName="iconRect" presStyleLbl="node1" presStyleIdx="2" presStyleCnt="4" custLinFactNeighborX="7991" custLinFactNeighborY="3549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duation Cap"/>
        </a:ext>
      </dgm:extLst>
    </dgm:pt>
    <dgm:pt modelId="{DB7F931F-A249-4120-B1A5-DC80EC5315D4}" type="pres">
      <dgm:prSet presAssocID="{A7A3918E-8421-4AB9-85A6-BEE7708403F9}" presName="iconSpace" presStyleCnt="0"/>
      <dgm:spPr/>
    </dgm:pt>
    <dgm:pt modelId="{D74F7756-5D79-4179-97D6-62D95D617DFE}" type="pres">
      <dgm:prSet presAssocID="{A7A3918E-8421-4AB9-85A6-BEE7708403F9}" presName="parTx" presStyleLbl="revTx" presStyleIdx="4" presStyleCnt="8" custLinFactNeighborX="-3007" custLinFactNeighborY="14429">
        <dgm:presLayoutVars>
          <dgm:chMax val="0"/>
          <dgm:chPref val="0"/>
        </dgm:presLayoutVars>
      </dgm:prSet>
      <dgm:spPr/>
    </dgm:pt>
    <dgm:pt modelId="{5980DA14-4EF6-40A3-BB75-DC95492327F3}" type="pres">
      <dgm:prSet presAssocID="{A7A3918E-8421-4AB9-85A6-BEE7708403F9}" presName="txSpace" presStyleCnt="0"/>
      <dgm:spPr/>
    </dgm:pt>
    <dgm:pt modelId="{5A85CAEF-157E-4D3A-9071-B9C25B66FB3B}" type="pres">
      <dgm:prSet presAssocID="{A7A3918E-8421-4AB9-85A6-BEE7708403F9}" presName="desTx" presStyleLbl="revTx" presStyleIdx="5" presStyleCnt="8" custScaleY="199028" custLinFactNeighborX="-5093" custLinFactNeighborY="18813">
        <dgm:presLayoutVars/>
      </dgm:prSet>
      <dgm:spPr/>
    </dgm:pt>
    <dgm:pt modelId="{20853F13-BB28-4366-8AE6-131E9C15306F}" type="pres">
      <dgm:prSet presAssocID="{17E20EA2-E847-4633-BCAF-F3ED78B93D81}" presName="sibTrans" presStyleCnt="0"/>
      <dgm:spPr/>
    </dgm:pt>
    <dgm:pt modelId="{28F995F9-F8D2-43DC-AB24-1467D4B8B4C6}" type="pres">
      <dgm:prSet presAssocID="{DA7F5850-9B0D-4B0D-ABCB-7B5F51EB0B87}" presName="compNode" presStyleCnt="0"/>
      <dgm:spPr/>
    </dgm:pt>
    <dgm:pt modelId="{A7595E74-0B62-4D44-A7BD-40861221F637}" type="pres">
      <dgm:prSet presAssocID="{DA7F5850-9B0D-4B0D-ABCB-7B5F51EB0B8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usic"/>
        </a:ext>
      </dgm:extLst>
    </dgm:pt>
    <dgm:pt modelId="{2D2B312F-46B2-436D-A98A-ACB835F56333}" type="pres">
      <dgm:prSet presAssocID="{DA7F5850-9B0D-4B0D-ABCB-7B5F51EB0B87}" presName="iconSpace" presStyleCnt="0"/>
      <dgm:spPr/>
    </dgm:pt>
    <dgm:pt modelId="{7F6DC407-5695-4AC6-B2B7-F074DC3E01AD}" type="pres">
      <dgm:prSet presAssocID="{DA7F5850-9B0D-4B0D-ABCB-7B5F51EB0B87}" presName="parTx" presStyleLbl="revTx" presStyleIdx="6" presStyleCnt="8">
        <dgm:presLayoutVars>
          <dgm:chMax val="0"/>
          <dgm:chPref val="0"/>
        </dgm:presLayoutVars>
      </dgm:prSet>
      <dgm:spPr/>
    </dgm:pt>
    <dgm:pt modelId="{162481CF-1ACB-40B6-BA88-157196590F89}" type="pres">
      <dgm:prSet presAssocID="{DA7F5850-9B0D-4B0D-ABCB-7B5F51EB0B87}" presName="txSpace" presStyleCnt="0"/>
      <dgm:spPr/>
    </dgm:pt>
    <dgm:pt modelId="{113C8E4B-AC26-48F0-A15E-A4E2B29D4C05}" type="pres">
      <dgm:prSet presAssocID="{DA7F5850-9B0D-4B0D-ABCB-7B5F51EB0B87}" presName="desTx" presStyleLbl="revTx" presStyleIdx="7" presStyleCnt="8">
        <dgm:presLayoutVars/>
      </dgm:prSet>
      <dgm:spPr/>
    </dgm:pt>
  </dgm:ptLst>
  <dgm:cxnLst>
    <dgm:cxn modelId="{8BC8CB3C-8813-409F-A665-4A4BF511EB05}" type="presOf" srcId="{986F5FFE-48F1-4044-A968-30C256F26CBF}" destId="{5A85CAEF-157E-4D3A-9071-B9C25B66FB3B}" srcOrd="0" destOrd="0" presId="urn:microsoft.com/office/officeart/2018/2/layout/IconLabelDescriptionList"/>
    <dgm:cxn modelId="{0439F93F-2C74-BC40-9128-E61EEAACFE5E}" type="presOf" srcId="{7BBA2BE5-0D16-5842-B7FF-24254BBF7EC3}" destId="{BBE5371B-987D-4C56-AC6E-56AC274ED396}" srcOrd="0" destOrd="0" presId="urn:microsoft.com/office/officeart/2018/2/layout/IconLabelDescriptionList"/>
    <dgm:cxn modelId="{9EFDF55C-BEB7-4741-B436-A29E9F520A4D}" type="presOf" srcId="{DA7F5850-9B0D-4B0D-ABCB-7B5F51EB0B87}" destId="{7F6DC407-5695-4AC6-B2B7-F074DC3E01AD}" srcOrd="0" destOrd="0" presId="urn:microsoft.com/office/officeart/2018/2/layout/IconLabelDescriptionList"/>
    <dgm:cxn modelId="{59339546-4238-497A-84B1-6FFAE36F7344}" type="presOf" srcId="{14D1F694-FB6E-4840-A27F-22765D09D4A2}" destId="{01AE1BBD-B998-4670-9124-96B8CC39881E}" srcOrd="0" destOrd="0" presId="urn:microsoft.com/office/officeart/2018/2/layout/IconLabelDescriptionList"/>
    <dgm:cxn modelId="{46405658-A437-46E7-AE08-05616A6D6C00}" type="presOf" srcId="{0D384299-4F3D-414C-849B-D4F20CC97508}" destId="{555A36A7-78C3-4B84-AA73-E7172C8DCBB9}" srcOrd="0" destOrd="0" presId="urn:microsoft.com/office/officeart/2018/2/layout/IconLabelDescriptionList"/>
    <dgm:cxn modelId="{D38B1C79-CA90-D444-8881-5D628ABE92ED}" srcId="{0D384299-4F3D-414C-849B-D4F20CC97508}" destId="{7BBA2BE5-0D16-5842-B7FF-24254BBF7EC3}" srcOrd="0" destOrd="0" parTransId="{4014D26F-7001-7A44-9208-D2D246D8B505}" sibTransId="{A3275E05-4A51-534A-B41A-DABC14C16454}"/>
    <dgm:cxn modelId="{93587780-79DD-473A-A9F6-86BBD5743A40}" type="presOf" srcId="{96900597-54AC-4943-AAAF-AA78A818BC4C}" destId="{113C8E4B-AC26-48F0-A15E-A4E2B29D4C05}" srcOrd="0" destOrd="0" presId="urn:microsoft.com/office/officeart/2018/2/layout/IconLabelDescriptionList"/>
    <dgm:cxn modelId="{D6D2018A-C039-4A41-BBF0-0F64A0CBE3B4}" srcId="{3062A872-E1A6-4FA3-BF4F-00B106BA2084}" destId="{DA3B79F9-FEAA-4DC2-B934-9BD04783B8A8}" srcOrd="1" destOrd="0" parTransId="{E31B370B-8490-435B-A613-49EF01B0B65D}" sibTransId="{4D7BB4FA-6C8F-4545-83E6-747A2461DEC1}"/>
    <dgm:cxn modelId="{3DBF6797-011A-473F-B0E0-67FF62D84A75}" srcId="{3062A872-E1A6-4FA3-BF4F-00B106BA2084}" destId="{DA7F5850-9B0D-4B0D-ABCB-7B5F51EB0B87}" srcOrd="3" destOrd="0" parTransId="{453AF5A9-CA46-4018-BD77-44AEDC9C687D}" sibTransId="{B0331CD1-7498-4185-B7D0-8525A9090D35}"/>
    <dgm:cxn modelId="{D8B54DA3-3A46-4921-885E-AA2196B82EB3}" type="presOf" srcId="{DA3B79F9-FEAA-4DC2-B934-9BD04783B8A8}" destId="{0368B303-5566-4146-996B-E64D86F359C0}" srcOrd="0" destOrd="0" presId="urn:microsoft.com/office/officeart/2018/2/layout/IconLabelDescriptionList"/>
    <dgm:cxn modelId="{9BEF9AB3-3AB6-45EF-915A-57B9FA197696}" srcId="{3062A872-E1A6-4FA3-BF4F-00B106BA2084}" destId="{0D384299-4F3D-414C-849B-D4F20CC97508}" srcOrd="0" destOrd="0" parTransId="{4E4D8852-9568-49FD-8CE2-FFD9AD7B5C7F}" sibTransId="{C630B281-EC10-4747-83BF-7BA9E66CF6C5}"/>
    <dgm:cxn modelId="{4F305BC5-148A-41FF-8CC3-7A45AD150DBA}" srcId="{DA3B79F9-FEAA-4DC2-B934-9BD04783B8A8}" destId="{14D1F694-FB6E-4840-A27F-22765D09D4A2}" srcOrd="0" destOrd="0" parTransId="{D700B800-BFBD-40B3-B654-829D72DE8248}" sibTransId="{F4C35617-EB4D-46A7-8F9F-F719A3BBA1F5}"/>
    <dgm:cxn modelId="{BF1EE1CA-D603-410D-98C4-C931727E2DF5}" srcId="{3062A872-E1A6-4FA3-BF4F-00B106BA2084}" destId="{A7A3918E-8421-4AB9-85A6-BEE7708403F9}" srcOrd="2" destOrd="0" parTransId="{70CE50EF-785A-42CD-BACC-10D9260E490F}" sibTransId="{17E20EA2-E847-4633-BCAF-F3ED78B93D81}"/>
    <dgm:cxn modelId="{9A7A0ECB-D20A-49A7-868B-354397E24774}" type="presOf" srcId="{A7A3918E-8421-4AB9-85A6-BEE7708403F9}" destId="{D74F7756-5D79-4179-97D6-62D95D617DFE}" srcOrd="0" destOrd="0" presId="urn:microsoft.com/office/officeart/2018/2/layout/IconLabelDescriptionList"/>
    <dgm:cxn modelId="{180D67E9-744E-4268-B988-E0823762F05B}" type="presOf" srcId="{3062A872-E1A6-4FA3-BF4F-00B106BA2084}" destId="{0489DBD2-15B9-483F-8751-3647C488C249}" srcOrd="0" destOrd="0" presId="urn:microsoft.com/office/officeart/2018/2/layout/IconLabelDescriptionList"/>
    <dgm:cxn modelId="{BF2BCAF3-BC17-4159-AFD7-CCA45A60CEE5}" srcId="{DA7F5850-9B0D-4B0D-ABCB-7B5F51EB0B87}" destId="{96900597-54AC-4943-AAAF-AA78A818BC4C}" srcOrd="0" destOrd="0" parTransId="{8A49BC23-44E5-48D4-9D4A-601A7461A247}" sibTransId="{837F182D-CB10-4B38-8D00-20752D0A8970}"/>
    <dgm:cxn modelId="{AA6446F6-0F1A-4BD3-8C90-598A67DA6C1B}" srcId="{A7A3918E-8421-4AB9-85A6-BEE7708403F9}" destId="{986F5FFE-48F1-4044-A968-30C256F26CBF}" srcOrd="0" destOrd="0" parTransId="{A65EA892-A017-444E-B2B5-92AE8A255F6A}" sibTransId="{7E8691DA-9730-4A3F-B799-6170DF4EE41A}"/>
    <dgm:cxn modelId="{BCEC36DC-76E5-4738-BC10-3A082E76880E}" type="presParOf" srcId="{0489DBD2-15B9-483F-8751-3647C488C249}" destId="{62BC5FE5-360B-48E0-B6D1-C3B170722805}" srcOrd="0" destOrd="0" presId="urn:microsoft.com/office/officeart/2018/2/layout/IconLabelDescriptionList"/>
    <dgm:cxn modelId="{8F0AEB38-C0B1-4186-9D11-0FED568E0E21}" type="presParOf" srcId="{62BC5FE5-360B-48E0-B6D1-C3B170722805}" destId="{D367AC49-004F-4F2C-B092-F993B2A35B23}" srcOrd="0" destOrd="0" presId="urn:microsoft.com/office/officeart/2018/2/layout/IconLabelDescriptionList"/>
    <dgm:cxn modelId="{FF209878-96C3-46D7-84A4-BD78CFC5FF0D}" type="presParOf" srcId="{62BC5FE5-360B-48E0-B6D1-C3B170722805}" destId="{C749B019-F1E3-4C22-80CE-7E4C8439947A}" srcOrd="1" destOrd="0" presId="urn:microsoft.com/office/officeart/2018/2/layout/IconLabelDescriptionList"/>
    <dgm:cxn modelId="{03A695DE-47C6-4D0A-AC29-04A1202DE5CE}" type="presParOf" srcId="{62BC5FE5-360B-48E0-B6D1-C3B170722805}" destId="{555A36A7-78C3-4B84-AA73-E7172C8DCBB9}" srcOrd="2" destOrd="0" presId="urn:microsoft.com/office/officeart/2018/2/layout/IconLabelDescriptionList"/>
    <dgm:cxn modelId="{DFA015CD-5E0E-4579-96B2-28C5E978E66E}" type="presParOf" srcId="{62BC5FE5-360B-48E0-B6D1-C3B170722805}" destId="{6AFB47EA-70EB-4574-8ED7-1DDA88EDD419}" srcOrd="3" destOrd="0" presId="urn:microsoft.com/office/officeart/2018/2/layout/IconLabelDescriptionList"/>
    <dgm:cxn modelId="{6F68CD69-212B-4DEC-9815-DC94B877E64B}" type="presParOf" srcId="{62BC5FE5-360B-48E0-B6D1-C3B170722805}" destId="{BBE5371B-987D-4C56-AC6E-56AC274ED396}" srcOrd="4" destOrd="0" presId="urn:microsoft.com/office/officeart/2018/2/layout/IconLabelDescriptionList"/>
    <dgm:cxn modelId="{3DAD3495-2B02-4608-B1C6-41D747C47CAD}" type="presParOf" srcId="{0489DBD2-15B9-483F-8751-3647C488C249}" destId="{912E01EA-9F72-4A2F-9B07-9FE5D94A7C47}" srcOrd="1" destOrd="0" presId="urn:microsoft.com/office/officeart/2018/2/layout/IconLabelDescriptionList"/>
    <dgm:cxn modelId="{91CF74DC-D527-42D3-856A-46D9A16FE236}" type="presParOf" srcId="{0489DBD2-15B9-483F-8751-3647C488C249}" destId="{1E175736-6A7D-4791-AC53-703298D9BB03}" srcOrd="2" destOrd="0" presId="urn:microsoft.com/office/officeart/2018/2/layout/IconLabelDescriptionList"/>
    <dgm:cxn modelId="{F5D32F51-9A32-4572-AEBF-9C58A7C298FB}" type="presParOf" srcId="{1E175736-6A7D-4791-AC53-703298D9BB03}" destId="{B1D88AF3-753B-4AA1-8E60-133018999B5F}" srcOrd="0" destOrd="0" presId="urn:microsoft.com/office/officeart/2018/2/layout/IconLabelDescriptionList"/>
    <dgm:cxn modelId="{9BA4B58B-AB37-4518-832A-72752301BD3B}" type="presParOf" srcId="{1E175736-6A7D-4791-AC53-703298D9BB03}" destId="{3C35F393-3DC5-42B8-B4BE-4727A142DAC0}" srcOrd="1" destOrd="0" presId="urn:microsoft.com/office/officeart/2018/2/layout/IconLabelDescriptionList"/>
    <dgm:cxn modelId="{D0D36449-2246-41B4-B484-E39C070222CF}" type="presParOf" srcId="{1E175736-6A7D-4791-AC53-703298D9BB03}" destId="{0368B303-5566-4146-996B-E64D86F359C0}" srcOrd="2" destOrd="0" presId="urn:microsoft.com/office/officeart/2018/2/layout/IconLabelDescriptionList"/>
    <dgm:cxn modelId="{765A7C68-8FC3-4A16-B01E-36BEAB14EDED}" type="presParOf" srcId="{1E175736-6A7D-4791-AC53-703298D9BB03}" destId="{AA0CCC37-0FA2-4634-84EF-81BAE6ACE033}" srcOrd="3" destOrd="0" presId="urn:microsoft.com/office/officeart/2018/2/layout/IconLabelDescriptionList"/>
    <dgm:cxn modelId="{B6EBA286-8F00-4346-977F-47516D07DE26}" type="presParOf" srcId="{1E175736-6A7D-4791-AC53-703298D9BB03}" destId="{01AE1BBD-B998-4670-9124-96B8CC39881E}" srcOrd="4" destOrd="0" presId="urn:microsoft.com/office/officeart/2018/2/layout/IconLabelDescriptionList"/>
    <dgm:cxn modelId="{A0D8E39A-FDD1-45DF-A89F-0231A26AA804}" type="presParOf" srcId="{0489DBD2-15B9-483F-8751-3647C488C249}" destId="{94356687-6AAC-44E8-9D6A-15227A46F852}" srcOrd="3" destOrd="0" presId="urn:microsoft.com/office/officeart/2018/2/layout/IconLabelDescriptionList"/>
    <dgm:cxn modelId="{642C4A79-4C19-4788-9330-BA53B2AF9DD3}" type="presParOf" srcId="{0489DBD2-15B9-483F-8751-3647C488C249}" destId="{7D15EC84-0DE1-4126-9099-02207847EF7E}" srcOrd="4" destOrd="0" presId="urn:microsoft.com/office/officeart/2018/2/layout/IconLabelDescriptionList"/>
    <dgm:cxn modelId="{C3103E8B-C679-4BFE-870C-A212467B08C6}" type="presParOf" srcId="{7D15EC84-0DE1-4126-9099-02207847EF7E}" destId="{E559E0BC-58E3-47CE-A665-1BB5B20A16E2}" srcOrd="0" destOrd="0" presId="urn:microsoft.com/office/officeart/2018/2/layout/IconLabelDescriptionList"/>
    <dgm:cxn modelId="{51401CA6-A431-4B9B-AEC0-CFECD95C9239}" type="presParOf" srcId="{7D15EC84-0DE1-4126-9099-02207847EF7E}" destId="{DB7F931F-A249-4120-B1A5-DC80EC5315D4}" srcOrd="1" destOrd="0" presId="urn:microsoft.com/office/officeart/2018/2/layout/IconLabelDescriptionList"/>
    <dgm:cxn modelId="{FC6FEFEF-6ACB-4D4D-84D6-BA821A4C016E}" type="presParOf" srcId="{7D15EC84-0DE1-4126-9099-02207847EF7E}" destId="{D74F7756-5D79-4179-97D6-62D95D617DFE}" srcOrd="2" destOrd="0" presId="urn:microsoft.com/office/officeart/2018/2/layout/IconLabelDescriptionList"/>
    <dgm:cxn modelId="{3558BD85-5796-4067-B38E-DF5495DF8655}" type="presParOf" srcId="{7D15EC84-0DE1-4126-9099-02207847EF7E}" destId="{5980DA14-4EF6-40A3-BB75-DC95492327F3}" srcOrd="3" destOrd="0" presId="urn:microsoft.com/office/officeart/2018/2/layout/IconLabelDescriptionList"/>
    <dgm:cxn modelId="{4076A89C-13AE-40FE-A4C2-317DA3F7CC6C}" type="presParOf" srcId="{7D15EC84-0DE1-4126-9099-02207847EF7E}" destId="{5A85CAEF-157E-4D3A-9071-B9C25B66FB3B}" srcOrd="4" destOrd="0" presId="urn:microsoft.com/office/officeart/2018/2/layout/IconLabelDescriptionList"/>
    <dgm:cxn modelId="{47ED5BC2-8D69-45AC-BDB6-01DD6727CD8F}" type="presParOf" srcId="{0489DBD2-15B9-483F-8751-3647C488C249}" destId="{20853F13-BB28-4366-8AE6-131E9C15306F}" srcOrd="5" destOrd="0" presId="urn:microsoft.com/office/officeart/2018/2/layout/IconLabelDescriptionList"/>
    <dgm:cxn modelId="{61880CB0-C540-425D-B243-7AA7606F6CB6}" type="presParOf" srcId="{0489DBD2-15B9-483F-8751-3647C488C249}" destId="{28F995F9-F8D2-43DC-AB24-1467D4B8B4C6}" srcOrd="6" destOrd="0" presId="urn:microsoft.com/office/officeart/2018/2/layout/IconLabelDescriptionList"/>
    <dgm:cxn modelId="{8EC9AE41-1BB6-4CA8-88A0-4065B8965C02}" type="presParOf" srcId="{28F995F9-F8D2-43DC-AB24-1467D4B8B4C6}" destId="{A7595E74-0B62-4D44-A7BD-40861221F637}" srcOrd="0" destOrd="0" presId="urn:microsoft.com/office/officeart/2018/2/layout/IconLabelDescriptionList"/>
    <dgm:cxn modelId="{BF010F18-4369-4754-A2F4-EDAFB75B1F39}" type="presParOf" srcId="{28F995F9-F8D2-43DC-AB24-1467D4B8B4C6}" destId="{2D2B312F-46B2-436D-A98A-ACB835F56333}" srcOrd="1" destOrd="0" presId="urn:microsoft.com/office/officeart/2018/2/layout/IconLabelDescriptionList"/>
    <dgm:cxn modelId="{D6C1646D-F73D-4AC7-BC10-1F48F00E7A71}" type="presParOf" srcId="{28F995F9-F8D2-43DC-AB24-1467D4B8B4C6}" destId="{7F6DC407-5695-4AC6-B2B7-F074DC3E01AD}" srcOrd="2" destOrd="0" presId="urn:microsoft.com/office/officeart/2018/2/layout/IconLabelDescriptionList"/>
    <dgm:cxn modelId="{43260EA3-78FD-444B-A81C-816382705B7F}" type="presParOf" srcId="{28F995F9-F8D2-43DC-AB24-1467D4B8B4C6}" destId="{162481CF-1ACB-40B6-BA88-157196590F89}" srcOrd="3" destOrd="0" presId="urn:microsoft.com/office/officeart/2018/2/layout/IconLabelDescriptionList"/>
    <dgm:cxn modelId="{20616FA0-18D1-4FCC-8C16-F045491E62F5}" type="presParOf" srcId="{28F995F9-F8D2-43DC-AB24-1467D4B8B4C6}" destId="{113C8E4B-AC26-48F0-A15E-A4E2B29D4C05}"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2A12AA-2F6F-4D05-821E-22F28D5E969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5532A1B-1222-40F9-AF0D-F74EAAEF0EEE}">
      <dgm:prSet/>
      <dgm:spPr/>
      <dgm:t>
        <a:bodyPr/>
        <a:lstStyle/>
        <a:p>
          <a:r>
            <a:rPr lang="en-US"/>
            <a:t>The Building Blocks: </a:t>
          </a:r>
        </a:p>
      </dgm:t>
    </dgm:pt>
    <dgm:pt modelId="{64CDCDC7-F689-424A-AA23-12FFE90614FB}" type="parTrans" cxnId="{5ADC5E84-11E0-4E58-905F-C291C107877B}">
      <dgm:prSet/>
      <dgm:spPr/>
      <dgm:t>
        <a:bodyPr/>
        <a:lstStyle/>
        <a:p>
          <a:endParaRPr lang="en-US"/>
        </a:p>
      </dgm:t>
    </dgm:pt>
    <dgm:pt modelId="{ED38FADE-2259-49DA-9416-66DBAEB104B7}" type="sibTrans" cxnId="{5ADC5E84-11E0-4E58-905F-C291C107877B}">
      <dgm:prSet/>
      <dgm:spPr/>
      <dgm:t>
        <a:bodyPr/>
        <a:lstStyle/>
        <a:p>
          <a:endParaRPr lang="en-US"/>
        </a:p>
      </dgm:t>
    </dgm:pt>
    <dgm:pt modelId="{370287F6-12DD-4F4D-9969-89495FCDCEAE}">
      <dgm:prSet custT="1"/>
      <dgm:spPr/>
      <dgm:t>
        <a:bodyPr/>
        <a:lstStyle/>
        <a:p>
          <a:pPr>
            <a:buNone/>
          </a:pPr>
          <a:r>
            <a:rPr lang="en-US" sz="1800"/>
            <a:t>Low-stakes quizzes designed to reinforce each chapter’s basic details</a:t>
          </a:r>
        </a:p>
      </dgm:t>
    </dgm:pt>
    <dgm:pt modelId="{38444DFF-326B-4982-AFFB-A398863D7C5B}" type="parTrans" cxnId="{240A0499-FA20-4E48-B39E-D2C700ABD9A0}">
      <dgm:prSet/>
      <dgm:spPr/>
      <dgm:t>
        <a:bodyPr/>
        <a:lstStyle/>
        <a:p>
          <a:endParaRPr lang="en-US"/>
        </a:p>
      </dgm:t>
    </dgm:pt>
    <dgm:pt modelId="{830BD6C5-BE5D-4623-8196-C269B93B4972}" type="sibTrans" cxnId="{240A0499-FA20-4E48-B39E-D2C700ABD9A0}">
      <dgm:prSet/>
      <dgm:spPr/>
      <dgm:t>
        <a:bodyPr/>
        <a:lstStyle/>
        <a:p>
          <a:endParaRPr lang="en-US"/>
        </a:p>
      </dgm:t>
    </dgm:pt>
    <dgm:pt modelId="{AE148C75-02F4-4EF6-8A49-38EE643FDBAA}">
      <dgm:prSet/>
      <dgm:spPr/>
      <dgm:t>
        <a:bodyPr/>
        <a:lstStyle/>
        <a:p>
          <a:r>
            <a:rPr lang="en-US"/>
            <a:t>The Connective Tissue: </a:t>
          </a:r>
        </a:p>
      </dgm:t>
    </dgm:pt>
    <dgm:pt modelId="{0A434238-FC3F-4EC3-BD87-0E9D4935C4CB}" type="parTrans" cxnId="{71F0B443-E7F5-4596-B4F1-FB3F8B12EDB6}">
      <dgm:prSet/>
      <dgm:spPr/>
      <dgm:t>
        <a:bodyPr/>
        <a:lstStyle/>
        <a:p>
          <a:endParaRPr lang="en-US"/>
        </a:p>
      </dgm:t>
    </dgm:pt>
    <dgm:pt modelId="{A09257FC-0842-4D52-A07F-301C2F07DD68}" type="sibTrans" cxnId="{71F0B443-E7F5-4596-B4F1-FB3F8B12EDB6}">
      <dgm:prSet/>
      <dgm:spPr/>
      <dgm:t>
        <a:bodyPr/>
        <a:lstStyle/>
        <a:p>
          <a:endParaRPr lang="en-US"/>
        </a:p>
      </dgm:t>
    </dgm:pt>
    <dgm:pt modelId="{CB5ABA6D-D1F2-4259-AAC8-D5ADEDD6CFD5}">
      <dgm:prSet custT="1"/>
      <dgm:spPr/>
      <dgm:t>
        <a:bodyPr/>
        <a:lstStyle/>
        <a:p>
          <a:pPr>
            <a:buNone/>
          </a:pPr>
          <a:r>
            <a:rPr lang="en-US" sz="1800"/>
            <a:t>Correlation Activities ask the student to articulate how two selected chapters relate to and reinforce each other</a:t>
          </a:r>
        </a:p>
      </dgm:t>
    </dgm:pt>
    <dgm:pt modelId="{6612714C-F4D4-4D12-83EB-43ADB6222DAE}" type="parTrans" cxnId="{12301652-F0DB-4C3E-ABEC-F37380C1A8FA}">
      <dgm:prSet/>
      <dgm:spPr/>
      <dgm:t>
        <a:bodyPr/>
        <a:lstStyle/>
        <a:p>
          <a:endParaRPr lang="en-US"/>
        </a:p>
      </dgm:t>
    </dgm:pt>
    <dgm:pt modelId="{F3EE1A00-0D24-4F1B-B58F-7A5DCAB6EF58}" type="sibTrans" cxnId="{12301652-F0DB-4C3E-ABEC-F37380C1A8FA}">
      <dgm:prSet/>
      <dgm:spPr/>
      <dgm:t>
        <a:bodyPr/>
        <a:lstStyle/>
        <a:p>
          <a:endParaRPr lang="en-US"/>
        </a:p>
      </dgm:t>
    </dgm:pt>
    <dgm:pt modelId="{2A033E5E-BDB6-4E1D-BE1B-15FAD9C393EE}">
      <dgm:prSet/>
      <dgm:spPr/>
      <dgm:t>
        <a:bodyPr/>
        <a:lstStyle/>
        <a:p>
          <a:r>
            <a:rPr lang="en-US"/>
            <a:t>Broad Conclusions: </a:t>
          </a:r>
        </a:p>
      </dgm:t>
    </dgm:pt>
    <dgm:pt modelId="{B21B43E3-377D-4EF5-B491-A51FF28A51E4}" type="parTrans" cxnId="{4DAD785C-DE4A-4AD4-A2D2-2696BC50C99E}">
      <dgm:prSet/>
      <dgm:spPr/>
      <dgm:t>
        <a:bodyPr/>
        <a:lstStyle/>
        <a:p>
          <a:endParaRPr lang="en-US"/>
        </a:p>
      </dgm:t>
    </dgm:pt>
    <dgm:pt modelId="{BEFAAAA0-9567-4133-9F1F-DDC879229B27}" type="sibTrans" cxnId="{4DAD785C-DE4A-4AD4-A2D2-2696BC50C99E}">
      <dgm:prSet/>
      <dgm:spPr/>
      <dgm:t>
        <a:bodyPr/>
        <a:lstStyle/>
        <a:p>
          <a:endParaRPr lang="en-US"/>
        </a:p>
      </dgm:t>
    </dgm:pt>
    <dgm:pt modelId="{DFB4B526-5C64-4BB8-B48A-1773640F26C9}">
      <dgm:prSet custT="1"/>
      <dgm:spPr/>
      <dgm:t>
        <a:bodyPr/>
        <a:lstStyle/>
        <a:p>
          <a:pPr>
            <a:buNone/>
          </a:pPr>
          <a:r>
            <a:rPr lang="en-US" sz="1800"/>
            <a:t>The midterm and final exams are open-book, take-home assessments designed to evaluate students' comprehensive knowledge of important historical progressions</a:t>
          </a:r>
        </a:p>
      </dgm:t>
    </dgm:pt>
    <dgm:pt modelId="{69AD4332-1222-44B7-B1F1-0BD6BBD9D491}" type="parTrans" cxnId="{89C15760-9CAD-45AF-9C9B-72A393941288}">
      <dgm:prSet/>
      <dgm:spPr/>
      <dgm:t>
        <a:bodyPr/>
        <a:lstStyle/>
        <a:p>
          <a:endParaRPr lang="en-US"/>
        </a:p>
      </dgm:t>
    </dgm:pt>
    <dgm:pt modelId="{03CD85B0-9D5C-4935-80AB-7011F634CEB3}" type="sibTrans" cxnId="{89C15760-9CAD-45AF-9C9B-72A393941288}">
      <dgm:prSet/>
      <dgm:spPr/>
      <dgm:t>
        <a:bodyPr/>
        <a:lstStyle/>
        <a:p>
          <a:endParaRPr lang="en-US"/>
        </a:p>
      </dgm:t>
    </dgm:pt>
    <dgm:pt modelId="{3000A5A9-BCEE-4306-B7FB-2B9034AB5F76}">
      <dgm:prSet/>
      <dgm:spPr/>
      <dgm:t>
        <a:bodyPr/>
        <a:lstStyle/>
        <a:p>
          <a:r>
            <a:rPr lang="en-US"/>
            <a:t>Personalized Learn-By-Doing Activity: </a:t>
          </a:r>
        </a:p>
      </dgm:t>
    </dgm:pt>
    <dgm:pt modelId="{B5D85DA3-ADC7-4663-A070-B0CA4430067F}" type="parTrans" cxnId="{C2C21D00-74F7-4CCC-AC06-A8D8B4C6C736}">
      <dgm:prSet/>
      <dgm:spPr/>
      <dgm:t>
        <a:bodyPr/>
        <a:lstStyle/>
        <a:p>
          <a:endParaRPr lang="en-US"/>
        </a:p>
      </dgm:t>
    </dgm:pt>
    <dgm:pt modelId="{4607539C-831E-48A6-A417-FFA91EE6A287}" type="sibTrans" cxnId="{C2C21D00-74F7-4CCC-AC06-A8D8B4C6C736}">
      <dgm:prSet/>
      <dgm:spPr/>
      <dgm:t>
        <a:bodyPr/>
        <a:lstStyle/>
        <a:p>
          <a:endParaRPr lang="en-US"/>
        </a:p>
      </dgm:t>
    </dgm:pt>
    <dgm:pt modelId="{FE8F09FF-AB43-4C5D-BCC2-19687AE90B7A}">
      <dgm:prSet custT="1"/>
      <dgm:spPr/>
      <dgm:t>
        <a:bodyPr/>
        <a:lstStyle/>
        <a:p>
          <a:pPr>
            <a:buNone/>
          </a:pPr>
          <a:r>
            <a:rPr lang="en-US" sz="1600"/>
            <a:t>Students must choose to complete 1 out of 3 possible Semester Projects</a:t>
          </a:r>
        </a:p>
      </dgm:t>
    </dgm:pt>
    <dgm:pt modelId="{9C27E7DA-E337-4A49-8C3E-BF98ADD113D9}" type="parTrans" cxnId="{A1814ED2-AC5C-404C-AE2A-7C5BBDF43055}">
      <dgm:prSet/>
      <dgm:spPr/>
      <dgm:t>
        <a:bodyPr/>
        <a:lstStyle/>
        <a:p>
          <a:endParaRPr lang="en-US"/>
        </a:p>
      </dgm:t>
    </dgm:pt>
    <dgm:pt modelId="{DFD13F70-5354-4B15-9934-A59D347DF9CC}" type="sibTrans" cxnId="{A1814ED2-AC5C-404C-AE2A-7C5BBDF43055}">
      <dgm:prSet/>
      <dgm:spPr/>
      <dgm:t>
        <a:bodyPr/>
        <a:lstStyle/>
        <a:p>
          <a:endParaRPr lang="en-US"/>
        </a:p>
      </dgm:t>
    </dgm:pt>
    <dgm:pt modelId="{DAC28E69-F426-4036-B41A-4D4BBFA586C0}">
      <dgm:prSet custT="1"/>
      <dgm:spPr/>
      <dgm:t>
        <a:bodyPr/>
        <a:lstStyle/>
        <a:p>
          <a:r>
            <a:rPr lang="en-US" sz="1400"/>
            <a:t>A Research Essay, a 10-minute Lecture, or an Applied Project</a:t>
          </a:r>
        </a:p>
      </dgm:t>
    </dgm:pt>
    <dgm:pt modelId="{E00D7D39-DB1F-4E88-BA57-07173F84C0D6}" type="parTrans" cxnId="{7CD204F2-6C4F-4960-A537-0426DB4DFDE6}">
      <dgm:prSet/>
      <dgm:spPr/>
      <dgm:t>
        <a:bodyPr/>
        <a:lstStyle/>
        <a:p>
          <a:endParaRPr lang="en-US"/>
        </a:p>
      </dgm:t>
    </dgm:pt>
    <dgm:pt modelId="{FF37E28E-EAAA-4912-866D-B0A86E12FC5C}" type="sibTrans" cxnId="{7CD204F2-6C4F-4960-A537-0426DB4DFDE6}">
      <dgm:prSet/>
      <dgm:spPr/>
      <dgm:t>
        <a:bodyPr/>
        <a:lstStyle/>
        <a:p>
          <a:endParaRPr lang="en-US"/>
        </a:p>
      </dgm:t>
    </dgm:pt>
    <dgm:pt modelId="{F767A973-E1C8-4100-A2A0-F2D522912AE0}">
      <dgm:prSet custT="1"/>
      <dgm:spPr/>
      <dgm:t>
        <a:bodyPr/>
        <a:lstStyle/>
        <a:p>
          <a:r>
            <a:rPr lang="en-US" sz="1400"/>
            <a:t>Topic may be anything that interests the student, provided it combines history, technology (old or new), and music</a:t>
          </a:r>
        </a:p>
      </dgm:t>
    </dgm:pt>
    <dgm:pt modelId="{D37860A8-BEEF-4703-A057-CD215D0FE64B}" type="parTrans" cxnId="{CAD86912-9912-4692-A40C-5C0AD248D2A1}">
      <dgm:prSet/>
      <dgm:spPr/>
      <dgm:t>
        <a:bodyPr/>
        <a:lstStyle/>
        <a:p>
          <a:endParaRPr lang="en-US"/>
        </a:p>
      </dgm:t>
    </dgm:pt>
    <dgm:pt modelId="{1496DB23-5088-4218-934B-AF41B378B424}" type="sibTrans" cxnId="{CAD86912-9912-4692-A40C-5C0AD248D2A1}">
      <dgm:prSet/>
      <dgm:spPr/>
      <dgm:t>
        <a:bodyPr/>
        <a:lstStyle/>
        <a:p>
          <a:endParaRPr lang="en-US"/>
        </a:p>
      </dgm:t>
    </dgm:pt>
    <dgm:pt modelId="{A77F617E-E540-1943-9878-2227909B86A3}" type="pres">
      <dgm:prSet presAssocID="{752A12AA-2F6F-4D05-821E-22F28D5E9697}" presName="Name0" presStyleCnt="0">
        <dgm:presLayoutVars>
          <dgm:dir/>
          <dgm:animLvl val="lvl"/>
          <dgm:resizeHandles val="exact"/>
        </dgm:presLayoutVars>
      </dgm:prSet>
      <dgm:spPr/>
    </dgm:pt>
    <dgm:pt modelId="{2427EFF9-E569-B841-9CF1-8FA620044C49}" type="pres">
      <dgm:prSet presAssocID="{65532A1B-1222-40F9-AF0D-F74EAAEF0EEE}" presName="linNode" presStyleCnt="0"/>
      <dgm:spPr/>
    </dgm:pt>
    <dgm:pt modelId="{AA96F685-B707-744E-A8B6-D5FCD392405E}" type="pres">
      <dgm:prSet presAssocID="{65532A1B-1222-40F9-AF0D-F74EAAEF0EEE}" presName="parentText" presStyleLbl="node1" presStyleIdx="0" presStyleCnt="4">
        <dgm:presLayoutVars>
          <dgm:chMax val="1"/>
          <dgm:bulletEnabled val="1"/>
        </dgm:presLayoutVars>
      </dgm:prSet>
      <dgm:spPr/>
    </dgm:pt>
    <dgm:pt modelId="{A8B909F0-0BCE-924F-9D96-55E7A3FDDDE7}" type="pres">
      <dgm:prSet presAssocID="{65532A1B-1222-40F9-AF0D-F74EAAEF0EEE}" presName="descendantText" presStyleLbl="alignAccFollowNode1" presStyleIdx="0" presStyleCnt="4" custScaleY="110509">
        <dgm:presLayoutVars>
          <dgm:bulletEnabled val="1"/>
        </dgm:presLayoutVars>
      </dgm:prSet>
      <dgm:spPr/>
    </dgm:pt>
    <dgm:pt modelId="{2566984C-763E-9B4A-9F7F-8E433E0AAC5E}" type="pres">
      <dgm:prSet presAssocID="{ED38FADE-2259-49DA-9416-66DBAEB104B7}" presName="sp" presStyleCnt="0"/>
      <dgm:spPr/>
    </dgm:pt>
    <dgm:pt modelId="{2E6A114F-247C-AE4A-9263-03D442AF32A8}" type="pres">
      <dgm:prSet presAssocID="{AE148C75-02F4-4EF6-8A49-38EE643FDBAA}" presName="linNode" presStyleCnt="0"/>
      <dgm:spPr/>
    </dgm:pt>
    <dgm:pt modelId="{C73788BB-773E-7D45-86B7-CDC459B4E9AC}" type="pres">
      <dgm:prSet presAssocID="{AE148C75-02F4-4EF6-8A49-38EE643FDBAA}" presName="parentText" presStyleLbl="node1" presStyleIdx="1" presStyleCnt="4">
        <dgm:presLayoutVars>
          <dgm:chMax val="1"/>
          <dgm:bulletEnabled val="1"/>
        </dgm:presLayoutVars>
      </dgm:prSet>
      <dgm:spPr/>
    </dgm:pt>
    <dgm:pt modelId="{81275B25-272A-3741-B1F2-B5AA042DBF5E}" type="pres">
      <dgm:prSet presAssocID="{AE148C75-02F4-4EF6-8A49-38EE643FDBAA}" presName="descendantText" presStyleLbl="alignAccFollowNode1" presStyleIdx="1" presStyleCnt="4" custScaleY="111948">
        <dgm:presLayoutVars>
          <dgm:bulletEnabled val="1"/>
        </dgm:presLayoutVars>
      </dgm:prSet>
      <dgm:spPr/>
    </dgm:pt>
    <dgm:pt modelId="{A0D8B2DE-BFEC-4D43-9DFA-A0EC98932201}" type="pres">
      <dgm:prSet presAssocID="{A09257FC-0842-4D52-A07F-301C2F07DD68}" presName="sp" presStyleCnt="0"/>
      <dgm:spPr/>
    </dgm:pt>
    <dgm:pt modelId="{1D600A80-0E26-0E41-8C30-9F1F12BE376F}" type="pres">
      <dgm:prSet presAssocID="{2A033E5E-BDB6-4E1D-BE1B-15FAD9C393EE}" presName="linNode" presStyleCnt="0"/>
      <dgm:spPr/>
    </dgm:pt>
    <dgm:pt modelId="{023FDC4C-DCDF-B941-BE48-87CFC214F0C1}" type="pres">
      <dgm:prSet presAssocID="{2A033E5E-BDB6-4E1D-BE1B-15FAD9C393EE}" presName="parentText" presStyleLbl="node1" presStyleIdx="2" presStyleCnt="4">
        <dgm:presLayoutVars>
          <dgm:chMax val="1"/>
          <dgm:bulletEnabled val="1"/>
        </dgm:presLayoutVars>
      </dgm:prSet>
      <dgm:spPr/>
    </dgm:pt>
    <dgm:pt modelId="{293A439D-B11E-524F-A8CC-34942A62B1FC}" type="pres">
      <dgm:prSet presAssocID="{2A033E5E-BDB6-4E1D-BE1B-15FAD9C393EE}" presName="descendantText" presStyleLbl="alignAccFollowNode1" presStyleIdx="2" presStyleCnt="4" custScaleY="124144">
        <dgm:presLayoutVars>
          <dgm:bulletEnabled val="1"/>
        </dgm:presLayoutVars>
      </dgm:prSet>
      <dgm:spPr/>
    </dgm:pt>
    <dgm:pt modelId="{39FB7DB0-07F8-2148-A935-6C7A59BC2397}" type="pres">
      <dgm:prSet presAssocID="{BEFAAAA0-9567-4133-9F1F-DDC879229B27}" presName="sp" presStyleCnt="0"/>
      <dgm:spPr/>
    </dgm:pt>
    <dgm:pt modelId="{C3EE92BE-1037-B34C-97CF-4545C661B995}" type="pres">
      <dgm:prSet presAssocID="{3000A5A9-BCEE-4306-B7FB-2B9034AB5F76}" presName="linNode" presStyleCnt="0"/>
      <dgm:spPr/>
    </dgm:pt>
    <dgm:pt modelId="{8ED00EE7-DCC1-BE4F-B874-3A51841B2136}" type="pres">
      <dgm:prSet presAssocID="{3000A5A9-BCEE-4306-B7FB-2B9034AB5F76}" presName="parentText" presStyleLbl="node1" presStyleIdx="3" presStyleCnt="4" custScaleY="134383">
        <dgm:presLayoutVars>
          <dgm:chMax val="1"/>
          <dgm:bulletEnabled val="1"/>
        </dgm:presLayoutVars>
      </dgm:prSet>
      <dgm:spPr/>
    </dgm:pt>
    <dgm:pt modelId="{D93AAEE4-8158-294D-B5AB-85072F3A89AF}" type="pres">
      <dgm:prSet presAssocID="{3000A5A9-BCEE-4306-B7FB-2B9034AB5F76}" presName="descendantText" presStyleLbl="alignAccFollowNode1" presStyleIdx="3" presStyleCnt="4" custScaleY="164351">
        <dgm:presLayoutVars>
          <dgm:bulletEnabled val="1"/>
        </dgm:presLayoutVars>
      </dgm:prSet>
      <dgm:spPr/>
    </dgm:pt>
  </dgm:ptLst>
  <dgm:cxnLst>
    <dgm:cxn modelId="{C2C21D00-74F7-4CCC-AC06-A8D8B4C6C736}" srcId="{752A12AA-2F6F-4D05-821E-22F28D5E9697}" destId="{3000A5A9-BCEE-4306-B7FB-2B9034AB5F76}" srcOrd="3" destOrd="0" parTransId="{B5D85DA3-ADC7-4663-A070-B0CA4430067F}" sibTransId="{4607539C-831E-48A6-A417-FFA91EE6A287}"/>
    <dgm:cxn modelId="{CAD86912-9912-4692-A40C-5C0AD248D2A1}" srcId="{3000A5A9-BCEE-4306-B7FB-2B9034AB5F76}" destId="{F767A973-E1C8-4100-A2A0-F2D522912AE0}" srcOrd="2" destOrd="0" parTransId="{D37860A8-BEEF-4703-A057-CD215D0FE64B}" sibTransId="{1496DB23-5088-4218-934B-AF41B378B424}"/>
    <dgm:cxn modelId="{DB825014-F03C-0243-A8F3-622E5A8C57A6}" type="presOf" srcId="{DFB4B526-5C64-4BB8-B48A-1773640F26C9}" destId="{293A439D-B11E-524F-A8CC-34942A62B1FC}" srcOrd="0" destOrd="0" presId="urn:microsoft.com/office/officeart/2005/8/layout/vList5"/>
    <dgm:cxn modelId="{4E1FF31B-E22F-FF4F-AF1E-A690ED696C42}" type="presOf" srcId="{DAC28E69-F426-4036-B41A-4D4BBFA586C0}" destId="{D93AAEE4-8158-294D-B5AB-85072F3A89AF}" srcOrd="0" destOrd="1" presId="urn:microsoft.com/office/officeart/2005/8/layout/vList5"/>
    <dgm:cxn modelId="{B7B00E1F-80FE-214D-86DB-FA4021FD901D}" type="presOf" srcId="{F767A973-E1C8-4100-A2A0-F2D522912AE0}" destId="{D93AAEE4-8158-294D-B5AB-85072F3A89AF}" srcOrd="0" destOrd="2" presId="urn:microsoft.com/office/officeart/2005/8/layout/vList5"/>
    <dgm:cxn modelId="{4DAD785C-DE4A-4AD4-A2D2-2696BC50C99E}" srcId="{752A12AA-2F6F-4D05-821E-22F28D5E9697}" destId="{2A033E5E-BDB6-4E1D-BE1B-15FAD9C393EE}" srcOrd="2" destOrd="0" parTransId="{B21B43E3-377D-4EF5-B491-A51FF28A51E4}" sibTransId="{BEFAAAA0-9567-4133-9F1F-DDC879229B27}"/>
    <dgm:cxn modelId="{89C15760-9CAD-45AF-9C9B-72A393941288}" srcId="{2A033E5E-BDB6-4E1D-BE1B-15FAD9C393EE}" destId="{DFB4B526-5C64-4BB8-B48A-1773640F26C9}" srcOrd="0" destOrd="0" parTransId="{69AD4332-1222-44B7-B1F1-0BD6BBD9D491}" sibTransId="{03CD85B0-9D5C-4935-80AB-7011F634CEB3}"/>
    <dgm:cxn modelId="{71F0B443-E7F5-4596-B4F1-FB3F8B12EDB6}" srcId="{752A12AA-2F6F-4D05-821E-22F28D5E9697}" destId="{AE148C75-02F4-4EF6-8A49-38EE643FDBAA}" srcOrd="1" destOrd="0" parTransId="{0A434238-FC3F-4EC3-BD87-0E9D4935C4CB}" sibTransId="{A09257FC-0842-4D52-A07F-301C2F07DD68}"/>
    <dgm:cxn modelId="{12301652-F0DB-4C3E-ABEC-F37380C1A8FA}" srcId="{AE148C75-02F4-4EF6-8A49-38EE643FDBAA}" destId="{CB5ABA6D-D1F2-4259-AAC8-D5ADEDD6CFD5}" srcOrd="0" destOrd="0" parTransId="{6612714C-F4D4-4D12-83EB-43ADB6222DAE}" sibTransId="{F3EE1A00-0D24-4F1B-B58F-7A5DCAB6EF58}"/>
    <dgm:cxn modelId="{61271F55-96BA-F34B-83FD-B43FB9FC26C9}" type="presOf" srcId="{3000A5A9-BCEE-4306-B7FB-2B9034AB5F76}" destId="{8ED00EE7-DCC1-BE4F-B874-3A51841B2136}" srcOrd="0" destOrd="0" presId="urn:microsoft.com/office/officeart/2005/8/layout/vList5"/>
    <dgm:cxn modelId="{763FE67A-CD82-DD42-B48A-3169B4FF17C1}" type="presOf" srcId="{752A12AA-2F6F-4D05-821E-22F28D5E9697}" destId="{A77F617E-E540-1943-9878-2227909B86A3}" srcOrd="0" destOrd="0" presId="urn:microsoft.com/office/officeart/2005/8/layout/vList5"/>
    <dgm:cxn modelId="{EE2B087C-AC6C-114B-8D5C-4160F6FFED06}" type="presOf" srcId="{2A033E5E-BDB6-4E1D-BE1B-15FAD9C393EE}" destId="{023FDC4C-DCDF-B941-BE48-87CFC214F0C1}" srcOrd="0" destOrd="0" presId="urn:microsoft.com/office/officeart/2005/8/layout/vList5"/>
    <dgm:cxn modelId="{5ADC5E84-11E0-4E58-905F-C291C107877B}" srcId="{752A12AA-2F6F-4D05-821E-22F28D5E9697}" destId="{65532A1B-1222-40F9-AF0D-F74EAAEF0EEE}" srcOrd="0" destOrd="0" parTransId="{64CDCDC7-F689-424A-AA23-12FFE90614FB}" sibTransId="{ED38FADE-2259-49DA-9416-66DBAEB104B7}"/>
    <dgm:cxn modelId="{BE79FB91-D88C-144C-9153-3D4E2145A3FF}" type="presOf" srcId="{CB5ABA6D-D1F2-4259-AAC8-D5ADEDD6CFD5}" destId="{81275B25-272A-3741-B1F2-B5AA042DBF5E}" srcOrd="0" destOrd="0" presId="urn:microsoft.com/office/officeart/2005/8/layout/vList5"/>
    <dgm:cxn modelId="{240A0499-FA20-4E48-B39E-D2C700ABD9A0}" srcId="{65532A1B-1222-40F9-AF0D-F74EAAEF0EEE}" destId="{370287F6-12DD-4F4D-9969-89495FCDCEAE}" srcOrd="0" destOrd="0" parTransId="{38444DFF-326B-4982-AFFB-A398863D7C5B}" sibTransId="{830BD6C5-BE5D-4623-8196-C269B93B4972}"/>
    <dgm:cxn modelId="{E481089C-4756-6B4D-B439-2F8D12F7441F}" type="presOf" srcId="{FE8F09FF-AB43-4C5D-BCC2-19687AE90B7A}" destId="{D93AAEE4-8158-294D-B5AB-85072F3A89AF}" srcOrd="0" destOrd="0" presId="urn:microsoft.com/office/officeart/2005/8/layout/vList5"/>
    <dgm:cxn modelId="{5076BFA8-495B-2E4C-8FD6-8E622FCE9315}" type="presOf" srcId="{AE148C75-02F4-4EF6-8A49-38EE643FDBAA}" destId="{C73788BB-773E-7D45-86B7-CDC459B4E9AC}" srcOrd="0" destOrd="0" presId="urn:microsoft.com/office/officeart/2005/8/layout/vList5"/>
    <dgm:cxn modelId="{D81CE1C6-0B2F-EC4B-BEBC-62A8CE9FB235}" type="presOf" srcId="{65532A1B-1222-40F9-AF0D-F74EAAEF0EEE}" destId="{AA96F685-B707-744E-A8B6-D5FCD392405E}" srcOrd="0" destOrd="0" presId="urn:microsoft.com/office/officeart/2005/8/layout/vList5"/>
    <dgm:cxn modelId="{A1814ED2-AC5C-404C-AE2A-7C5BBDF43055}" srcId="{3000A5A9-BCEE-4306-B7FB-2B9034AB5F76}" destId="{FE8F09FF-AB43-4C5D-BCC2-19687AE90B7A}" srcOrd="0" destOrd="0" parTransId="{9C27E7DA-E337-4A49-8C3E-BF98ADD113D9}" sibTransId="{DFD13F70-5354-4B15-9934-A59D347DF9CC}"/>
    <dgm:cxn modelId="{7CD204F2-6C4F-4960-A537-0426DB4DFDE6}" srcId="{3000A5A9-BCEE-4306-B7FB-2B9034AB5F76}" destId="{DAC28E69-F426-4036-B41A-4D4BBFA586C0}" srcOrd="1" destOrd="0" parTransId="{E00D7D39-DB1F-4E88-BA57-07173F84C0D6}" sibTransId="{FF37E28E-EAAA-4912-866D-B0A86E12FC5C}"/>
    <dgm:cxn modelId="{5540E8FD-CDE0-0341-98F8-C96D245809CF}" type="presOf" srcId="{370287F6-12DD-4F4D-9969-89495FCDCEAE}" destId="{A8B909F0-0BCE-924F-9D96-55E7A3FDDDE7}" srcOrd="0" destOrd="0" presId="urn:microsoft.com/office/officeart/2005/8/layout/vList5"/>
    <dgm:cxn modelId="{EBDCBC41-90E7-D44E-A69E-3D19DCDA0242}" type="presParOf" srcId="{A77F617E-E540-1943-9878-2227909B86A3}" destId="{2427EFF9-E569-B841-9CF1-8FA620044C49}" srcOrd="0" destOrd="0" presId="urn:microsoft.com/office/officeart/2005/8/layout/vList5"/>
    <dgm:cxn modelId="{7393B237-F171-8B45-AB84-E0F756F5F52D}" type="presParOf" srcId="{2427EFF9-E569-B841-9CF1-8FA620044C49}" destId="{AA96F685-B707-744E-A8B6-D5FCD392405E}" srcOrd="0" destOrd="0" presId="urn:microsoft.com/office/officeart/2005/8/layout/vList5"/>
    <dgm:cxn modelId="{D9A72797-D368-E448-AB3B-D8ED4472CA7C}" type="presParOf" srcId="{2427EFF9-E569-B841-9CF1-8FA620044C49}" destId="{A8B909F0-0BCE-924F-9D96-55E7A3FDDDE7}" srcOrd="1" destOrd="0" presId="urn:microsoft.com/office/officeart/2005/8/layout/vList5"/>
    <dgm:cxn modelId="{46FCF5B3-2740-2442-89B0-99A6AF9994C7}" type="presParOf" srcId="{A77F617E-E540-1943-9878-2227909B86A3}" destId="{2566984C-763E-9B4A-9F7F-8E433E0AAC5E}" srcOrd="1" destOrd="0" presId="urn:microsoft.com/office/officeart/2005/8/layout/vList5"/>
    <dgm:cxn modelId="{E5797E5B-C9C3-BD4E-BF85-3EF3B4B46011}" type="presParOf" srcId="{A77F617E-E540-1943-9878-2227909B86A3}" destId="{2E6A114F-247C-AE4A-9263-03D442AF32A8}" srcOrd="2" destOrd="0" presId="urn:microsoft.com/office/officeart/2005/8/layout/vList5"/>
    <dgm:cxn modelId="{F9FD1C3D-53E4-DE48-A76A-3DCB71E874A7}" type="presParOf" srcId="{2E6A114F-247C-AE4A-9263-03D442AF32A8}" destId="{C73788BB-773E-7D45-86B7-CDC459B4E9AC}" srcOrd="0" destOrd="0" presId="urn:microsoft.com/office/officeart/2005/8/layout/vList5"/>
    <dgm:cxn modelId="{B3E5FD76-C5B0-0E42-8917-5D22900F8F9D}" type="presParOf" srcId="{2E6A114F-247C-AE4A-9263-03D442AF32A8}" destId="{81275B25-272A-3741-B1F2-B5AA042DBF5E}" srcOrd="1" destOrd="0" presId="urn:microsoft.com/office/officeart/2005/8/layout/vList5"/>
    <dgm:cxn modelId="{155E7153-9D0C-E845-8801-43F793E4A5FA}" type="presParOf" srcId="{A77F617E-E540-1943-9878-2227909B86A3}" destId="{A0D8B2DE-BFEC-4D43-9DFA-A0EC98932201}" srcOrd="3" destOrd="0" presId="urn:microsoft.com/office/officeart/2005/8/layout/vList5"/>
    <dgm:cxn modelId="{56489B42-E0EA-2B4F-AD34-97F5CD644E3B}" type="presParOf" srcId="{A77F617E-E540-1943-9878-2227909B86A3}" destId="{1D600A80-0E26-0E41-8C30-9F1F12BE376F}" srcOrd="4" destOrd="0" presId="urn:microsoft.com/office/officeart/2005/8/layout/vList5"/>
    <dgm:cxn modelId="{CC2B7729-BCEA-BB48-9D99-A33C594D8275}" type="presParOf" srcId="{1D600A80-0E26-0E41-8C30-9F1F12BE376F}" destId="{023FDC4C-DCDF-B941-BE48-87CFC214F0C1}" srcOrd="0" destOrd="0" presId="urn:microsoft.com/office/officeart/2005/8/layout/vList5"/>
    <dgm:cxn modelId="{B3915B6D-C84C-F84A-AE15-B220EFA1B9CF}" type="presParOf" srcId="{1D600A80-0E26-0E41-8C30-9F1F12BE376F}" destId="{293A439D-B11E-524F-A8CC-34942A62B1FC}" srcOrd="1" destOrd="0" presId="urn:microsoft.com/office/officeart/2005/8/layout/vList5"/>
    <dgm:cxn modelId="{F73E4D9E-9F78-DA40-9685-6CFAAB82382B}" type="presParOf" srcId="{A77F617E-E540-1943-9878-2227909B86A3}" destId="{39FB7DB0-07F8-2148-A935-6C7A59BC2397}" srcOrd="5" destOrd="0" presId="urn:microsoft.com/office/officeart/2005/8/layout/vList5"/>
    <dgm:cxn modelId="{AC71A462-FC40-0742-8FE3-36A16451F663}" type="presParOf" srcId="{A77F617E-E540-1943-9878-2227909B86A3}" destId="{C3EE92BE-1037-B34C-97CF-4545C661B995}" srcOrd="6" destOrd="0" presId="urn:microsoft.com/office/officeart/2005/8/layout/vList5"/>
    <dgm:cxn modelId="{B589B123-26F8-5E4C-81FB-41C5D891B2F9}" type="presParOf" srcId="{C3EE92BE-1037-B34C-97CF-4545C661B995}" destId="{8ED00EE7-DCC1-BE4F-B874-3A51841B2136}" srcOrd="0" destOrd="0" presId="urn:microsoft.com/office/officeart/2005/8/layout/vList5"/>
    <dgm:cxn modelId="{BE8EBA7D-6943-0141-BD82-47D695846572}" type="presParOf" srcId="{C3EE92BE-1037-B34C-97CF-4545C661B995}" destId="{D93AAEE4-8158-294D-B5AB-85072F3A89A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79A804-9E9F-4805-8CEC-A412DB4B9FAF}"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22B055A-52B1-4322-9639-0B565654117B}">
      <dgm:prSet/>
      <dgm:spPr/>
      <dgm:t>
        <a:bodyPr/>
        <a:lstStyle/>
        <a:p>
          <a:pPr>
            <a:defRPr cap="all"/>
          </a:pPr>
          <a:r>
            <a:rPr lang="en-US">
              <a:latin typeface="Cambria" panose="02040503050406030204" pitchFamily="18" charset="0"/>
            </a:rPr>
            <a:t>Active Learning</a:t>
          </a:r>
        </a:p>
      </dgm:t>
    </dgm:pt>
    <dgm:pt modelId="{13C86C75-54A8-4EF6-A7E3-120315194D70}" type="parTrans" cxnId="{F239D883-3651-40E3-8D21-739FF24BB352}">
      <dgm:prSet/>
      <dgm:spPr/>
      <dgm:t>
        <a:bodyPr/>
        <a:lstStyle/>
        <a:p>
          <a:endParaRPr lang="en-US"/>
        </a:p>
      </dgm:t>
    </dgm:pt>
    <dgm:pt modelId="{A52A62E7-1839-458C-8108-3BA9CB359F18}" type="sibTrans" cxnId="{F239D883-3651-40E3-8D21-739FF24BB352}">
      <dgm:prSet/>
      <dgm:spPr/>
      <dgm:t>
        <a:bodyPr/>
        <a:lstStyle/>
        <a:p>
          <a:endParaRPr lang="en-US"/>
        </a:p>
      </dgm:t>
    </dgm:pt>
    <dgm:pt modelId="{BEC2F782-246C-40EA-B88E-69C36EEDD8A1}">
      <dgm:prSet/>
      <dgm:spPr/>
      <dgm:t>
        <a:bodyPr/>
        <a:lstStyle/>
        <a:p>
          <a:pPr>
            <a:defRPr cap="all"/>
          </a:pPr>
          <a:r>
            <a:rPr lang="en-US">
              <a:latin typeface="Cambria" panose="02040503050406030204" pitchFamily="18" charset="0"/>
            </a:rPr>
            <a:t>Motivation</a:t>
          </a:r>
        </a:p>
        <a:p>
          <a:pPr>
            <a:defRPr cap="all"/>
          </a:pPr>
          <a:r>
            <a:rPr lang="en-US">
              <a:latin typeface="Cambria" panose="02040503050406030204" pitchFamily="18" charset="0"/>
            </a:rPr>
            <a:t>+</a:t>
          </a:r>
        </a:p>
        <a:p>
          <a:pPr>
            <a:defRPr cap="all"/>
          </a:pPr>
          <a:r>
            <a:rPr lang="en-US">
              <a:latin typeface="Cambria" panose="02040503050406030204" pitchFamily="18" charset="0"/>
            </a:rPr>
            <a:t>Grades</a:t>
          </a:r>
        </a:p>
      </dgm:t>
    </dgm:pt>
    <dgm:pt modelId="{76F50599-B98D-47B7-9E3F-3D063C5A2CE9}" type="parTrans" cxnId="{2BB4E312-D4F8-4449-9C32-751B1760A5BB}">
      <dgm:prSet/>
      <dgm:spPr/>
      <dgm:t>
        <a:bodyPr/>
        <a:lstStyle/>
        <a:p>
          <a:endParaRPr lang="en-US"/>
        </a:p>
      </dgm:t>
    </dgm:pt>
    <dgm:pt modelId="{76DE5D20-4974-4C62-8ABD-9F66FBA3CD3E}" type="sibTrans" cxnId="{2BB4E312-D4F8-4449-9C32-751B1760A5BB}">
      <dgm:prSet/>
      <dgm:spPr/>
      <dgm:t>
        <a:bodyPr/>
        <a:lstStyle/>
        <a:p>
          <a:endParaRPr lang="en-US"/>
        </a:p>
      </dgm:t>
    </dgm:pt>
    <dgm:pt modelId="{E7479355-0FCB-466D-9C07-F6E6A2B7BB7D}">
      <dgm:prSet/>
      <dgm:spPr/>
      <dgm:t>
        <a:bodyPr/>
        <a:lstStyle/>
        <a:p>
          <a:pPr>
            <a:defRPr cap="all"/>
          </a:pPr>
          <a:r>
            <a:rPr lang="en-US">
              <a:latin typeface="Cambria" panose="02040503050406030204" pitchFamily="18" charset="0"/>
            </a:rPr>
            <a:t>Equity Gaps</a:t>
          </a:r>
        </a:p>
      </dgm:t>
    </dgm:pt>
    <dgm:pt modelId="{8C9C536F-E88F-47D0-B17A-56103702C9A8}" type="parTrans" cxnId="{0721F139-D2A1-4AFC-B781-C370544BF338}">
      <dgm:prSet/>
      <dgm:spPr/>
      <dgm:t>
        <a:bodyPr/>
        <a:lstStyle/>
        <a:p>
          <a:endParaRPr lang="en-US"/>
        </a:p>
      </dgm:t>
    </dgm:pt>
    <dgm:pt modelId="{F9E28967-1727-4724-9F6D-53C3C1E99EFF}" type="sibTrans" cxnId="{0721F139-D2A1-4AFC-B781-C370544BF338}">
      <dgm:prSet/>
      <dgm:spPr/>
      <dgm:t>
        <a:bodyPr/>
        <a:lstStyle/>
        <a:p>
          <a:endParaRPr lang="en-US"/>
        </a:p>
      </dgm:t>
    </dgm:pt>
    <dgm:pt modelId="{616F36C2-CE53-4839-88AB-7D4FA2DAC6FB}" type="pres">
      <dgm:prSet presAssocID="{4D79A804-9E9F-4805-8CEC-A412DB4B9FAF}" presName="root" presStyleCnt="0">
        <dgm:presLayoutVars>
          <dgm:dir/>
          <dgm:resizeHandles val="exact"/>
        </dgm:presLayoutVars>
      </dgm:prSet>
      <dgm:spPr/>
    </dgm:pt>
    <dgm:pt modelId="{49AE5A9B-6945-40EE-9BE8-5C59136F4909}" type="pres">
      <dgm:prSet presAssocID="{122B055A-52B1-4322-9639-0B565654117B}" presName="compNode" presStyleCnt="0"/>
      <dgm:spPr/>
    </dgm:pt>
    <dgm:pt modelId="{585FE038-D1BE-4B0D-8D74-0733438C0B15}" type="pres">
      <dgm:prSet presAssocID="{122B055A-52B1-4322-9639-0B565654117B}" presName="iconBgRect" presStyleLbl="bgShp" presStyleIdx="0" presStyleCnt="3"/>
      <dgm:spPr>
        <a:prstGeom prst="round2DiagRect">
          <a:avLst>
            <a:gd name="adj1" fmla="val 29727"/>
            <a:gd name="adj2" fmla="val 0"/>
          </a:avLst>
        </a:prstGeom>
      </dgm:spPr>
    </dgm:pt>
    <dgm:pt modelId="{63670FFB-21B1-47D8-B964-95D0771A8964}" type="pres">
      <dgm:prSet presAssocID="{122B055A-52B1-4322-9639-0B56565411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639AA3CD-64E9-4519-B3D8-3218E51A5F59}" type="pres">
      <dgm:prSet presAssocID="{122B055A-52B1-4322-9639-0B565654117B}" presName="spaceRect" presStyleCnt="0"/>
      <dgm:spPr/>
    </dgm:pt>
    <dgm:pt modelId="{AED4ECCF-E301-4741-9841-9A81B9513313}" type="pres">
      <dgm:prSet presAssocID="{122B055A-52B1-4322-9639-0B565654117B}" presName="textRect" presStyleLbl="revTx" presStyleIdx="0" presStyleCnt="3">
        <dgm:presLayoutVars>
          <dgm:chMax val="1"/>
          <dgm:chPref val="1"/>
        </dgm:presLayoutVars>
      </dgm:prSet>
      <dgm:spPr/>
    </dgm:pt>
    <dgm:pt modelId="{DD2CC339-90CC-4ACE-B0D7-16B66BB84729}" type="pres">
      <dgm:prSet presAssocID="{A52A62E7-1839-458C-8108-3BA9CB359F18}" presName="sibTrans" presStyleCnt="0"/>
      <dgm:spPr/>
    </dgm:pt>
    <dgm:pt modelId="{F2321D26-A0F1-415A-8317-9591CFC03EBB}" type="pres">
      <dgm:prSet presAssocID="{BEC2F782-246C-40EA-B88E-69C36EEDD8A1}" presName="compNode" presStyleCnt="0"/>
      <dgm:spPr/>
    </dgm:pt>
    <dgm:pt modelId="{A425BEE5-D8CB-4763-B51F-9A9B3B27B314}" type="pres">
      <dgm:prSet presAssocID="{BEC2F782-246C-40EA-B88E-69C36EEDD8A1}" presName="iconBgRect" presStyleLbl="bgShp" presStyleIdx="1" presStyleCnt="3" custLinFactNeighborX="2104" custLinFactNeighborY="10519"/>
      <dgm:spPr>
        <a:prstGeom prst="round2DiagRect">
          <a:avLst>
            <a:gd name="adj1" fmla="val 29727"/>
            <a:gd name="adj2" fmla="val 0"/>
          </a:avLst>
        </a:prstGeom>
      </dgm:spPr>
    </dgm:pt>
    <dgm:pt modelId="{60C9F3F8-14AF-45FC-8E53-0704AEEC7BE1}" type="pres">
      <dgm:prSet presAssocID="{BEC2F782-246C-40EA-B88E-69C36EEDD8A1}" presName="iconRect" presStyleLbl="node1" presStyleIdx="1" presStyleCnt="3" custLinFactNeighborX="6346" custLinFactNeighborY="1670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2C07382C-CB8A-4356-9AC9-87E948DD32CC}" type="pres">
      <dgm:prSet presAssocID="{BEC2F782-246C-40EA-B88E-69C36EEDD8A1}" presName="spaceRect" presStyleCnt="0"/>
      <dgm:spPr/>
    </dgm:pt>
    <dgm:pt modelId="{46EFD3A7-DB53-4A18-9C0F-5D8942E0DC33}" type="pres">
      <dgm:prSet presAssocID="{BEC2F782-246C-40EA-B88E-69C36EEDD8A1}" presName="textRect" presStyleLbl="revTx" presStyleIdx="1" presStyleCnt="3" custScaleY="188015" custLinFactNeighborX="428" custLinFactNeighborY="49463">
        <dgm:presLayoutVars>
          <dgm:chMax val="1"/>
          <dgm:chPref val="1"/>
        </dgm:presLayoutVars>
      </dgm:prSet>
      <dgm:spPr/>
    </dgm:pt>
    <dgm:pt modelId="{8D670D55-1A89-4477-818A-C0005D09B19F}" type="pres">
      <dgm:prSet presAssocID="{76DE5D20-4974-4C62-8ABD-9F66FBA3CD3E}" presName="sibTrans" presStyleCnt="0"/>
      <dgm:spPr/>
    </dgm:pt>
    <dgm:pt modelId="{20A69AC1-806D-458F-A528-14CCB1400214}" type="pres">
      <dgm:prSet presAssocID="{E7479355-0FCB-466D-9C07-F6E6A2B7BB7D}" presName="compNode" presStyleCnt="0"/>
      <dgm:spPr/>
    </dgm:pt>
    <dgm:pt modelId="{E6F45220-F3A9-4A84-B2DD-2A0268447F20}" type="pres">
      <dgm:prSet presAssocID="{E7479355-0FCB-466D-9C07-F6E6A2B7BB7D}" presName="iconBgRect" presStyleLbl="bgShp" presStyleIdx="2" presStyleCnt="3"/>
      <dgm:spPr>
        <a:prstGeom prst="round2DiagRect">
          <a:avLst>
            <a:gd name="adj1" fmla="val 29727"/>
            <a:gd name="adj2" fmla="val 0"/>
          </a:avLst>
        </a:prstGeom>
      </dgm:spPr>
    </dgm:pt>
    <dgm:pt modelId="{60FE4EC1-68BF-40D9-B3E4-74FDE6BC4A5B}" type="pres">
      <dgm:prSet presAssocID="{E7479355-0FCB-466D-9C07-F6E6A2B7BB7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1F53BCB7-55BD-44E1-A2AF-89F596FE97E5}" type="pres">
      <dgm:prSet presAssocID="{E7479355-0FCB-466D-9C07-F6E6A2B7BB7D}" presName="spaceRect" presStyleCnt="0"/>
      <dgm:spPr/>
    </dgm:pt>
    <dgm:pt modelId="{F1BFD525-9BBE-4B9D-A8C6-474D99E7EB2A}" type="pres">
      <dgm:prSet presAssocID="{E7479355-0FCB-466D-9C07-F6E6A2B7BB7D}" presName="textRect" presStyleLbl="revTx" presStyleIdx="2" presStyleCnt="3">
        <dgm:presLayoutVars>
          <dgm:chMax val="1"/>
          <dgm:chPref val="1"/>
        </dgm:presLayoutVars>
      </dgm:prSet>
      <dgm:spPr/>
    </dgm:pt>
  </dgm:ptLst>
  <dgm:cxnLst>
    <dgm:cxn modelId="{73D55D0D-8CDD-4EC3-B2DA-16EB13DAD8DA}" type="presOf" srcId="{E7479355-0FCB-466D-9C07-F6E6A2B7BB7D}" destId="{F1BFD525-9BBE-4B9D-A8C6-474D99E7EB2A}" srcOrd="0" destOrd="0" presId="urn:microsoft.com/office/officeart/2018/5/layout/IconLeafLabelList"/>
    <dgm:cxn modelId="{2BB4E312-D4F8-4449-9C32-751B1760A5BB}" srcId="{4D79A804-9E9F-4805-8CEC-A412DB4B9FAF}" destId="{BEC2F782-246C-40EA-B88E-69C36EEDD8A1}" srcOrd="1" destOrd="0" parTransId="{76F50599-B98D-47B7-9E3F-3D063C5A2CE9}" sibTransId="{76DE5D20-4974-4C62-8ABD-9F66FBA3CD3E}"/>
    <dgm:cxn modelId="{0721F139-D2A1-4AFC-B781-C370544BF338}" srcId="{4D79A804-9E9F-4805-8CEC-A412DB4B9FAF}" destId="{E7479355-0FCB-466D-9C07-F6E6A2B7BB7D}" srcOrd="2" destOrd="0" parTransId="{8C9C536F-E88F-47D0-B17A-56103702C9A8}" sibTransId="{F9E28967-1727-4724-9F6D-53C3C1E99EFF}"/>
    <dgm:cxn modelId="{85357065-994A-414E-B60F-4780391D6F94}" type="presOf" srcId="{122B055A-52B1-4322-9639-0B565654117B}" destId="{AED4ECCF-E301-4741-9841-9A81B9513313}" srcOrd="0" destOrd="0" presId="urn:microsoft.com/office/officeart/2018/5/layout/IconLeafLabelList"/>
    <dgm:cxn modelId="{3C569E51-08FC-47D8-8C9E-1CD796B6C225}" type="presOf" srcId="{4D79A804-9E9F-4805-8CEC-A412DB4B9FAF}" destId="{616F36C2-CE53-4839-88AB-7D4FA2DAC6FB}" srcOrd="0" destOrd="0" presId="urn:microsoft.com/office/officeart/2018/5/layout/IconLeafLabelList"/>
    <dgm:cxn modelId="{F239D883-3651-40E3-8D21-739FF24BB352}" srcId="{4D79A804-9E9F-4805-8CEC-A412DB4B9FAF}" destId="{122B055A-52B1-4322-9639-0B565654117B}" srcOrd="0" destOrd="0" parTransId="{13C86C75-54A8-4EF6-A7E3-120315194D70}" sibTransId="{A52A62E7-1839-458C-8108-3BA9CB359F18}"/>
    <dgm:cxn modelId="{C2FB84B9-76A1-4EA5-8347-E425C9E3A002}" type="presOf" srcId="{BEC2F782-246C-40EA-B88E-69C36EEDD8A1}" destId="{46EFD3A7-DB53-4A18-9C0F-5D8942E0DC33}" srcOrd="0" destOrd="0" presId="urn:microsoft.com/office/officeart/2018/5/layout/IconLeafLabelList"/>
    <dgm:cxn modelId="{72D03C72-B3C2-4F2F-AE0E-C72C71DFC297}" type="presParOf" srcId="{616F36C2-CE53-4839-88AB-7D4FA2DAC6FB}" destId="{49AE5A9B-6945-40EE-9BE8-5C59136F4909}" srcOrd="0" destOrd="0" presId="urn:microsoft.com/office/officeart/2018/5/layout/IconLeafLabelList"/>
    <dgm:cxn modelId="{5EF0C848-C475-4C1A-90A0-34865148918C}" type="presParOf" srcId="{49AE5A9B-6945-40EE-9BE8-5C59136F4909}" destId="{585FE038-D1BE-4B0D-8D74-0733438C0B15}" srcOrd="0" destOrd="0" presId="urn:microsoft.com/office/officeart/2018/5/layout/IconLeafLabelList"/>
    <dgm:cxn modelId="{36BAF08A-0451-4DAA-A39D-4F5B328E3E11}" type="presParOf" srcId="{49AE5A9B-6945-40EE-9BE8-5C59136F4909}" destId="{63670FFB-21B1-47D8-B964-95D0771A8964}" srcOrd="1" destOrd="0" presId="urn:microsoft.com/office/officeart/2018/5/layout/IconLeafLabelList"/>
    <dgm:cxn modelId="{3E1D56F3-4340-422B-87E3-1FC277EEB44F}" type="presParOf" srcId="{49AE5A9B-6945-40EE-9BE8-5C59136F4909}" destId="{639AA3CD-64E9-4519-B3D8-3218E51A5F59}" srcOrd="2" destOrd="0" presId="urn:microsoft.com/office/officeart/2018/5/layout/IconLeafLabelList"/>
    <dgm:cxn modelId="{2382BCF9-9BF7-432F-BAE8-624F65E75C03}" type="presParOf" srcId="{49AE5A9B-6945-40EE-9BE8-5C59136F4909}" destId="{AED4ECCF-E301-4741-9841-9A81B9513313}" srcOrd="3" destOrd="0" presId="urn:microsoft.com/office/officeart/2018/5/layout/IconLeafLabelList"/>
    <dgm:cxn modelId="{FE154194-C6F0-4773-A147-7A3338BC1899}" type="presParOf" srcId="{616F36C2-CE53-4839-88AB-7D4FA2DAC6FB}" destId="{DD2CC339-90CC-4ACE-B0D7-16B66BB84729}" srcOrd="1" destOrd="0" presId="urn:microsoft.com/office/officeart/2018/5/layout/IconLeafLabelList"/>
    <dgm:cxn modelId="{5CCCA148-1795-4631-A060-3632B8580D37}" type="presParOf" srcId="{616F36C2-CE53-4839-88AB-7D4FA2DAC6FB}" destId="{F2321D26-A0F1-415A-8317-9591CFC03EBB}" srcOrd="2" destOrd="0" presId="urn:microsoft.com/office/officeart/2018/5/layout/IconLeafLabelList"/>
    <dgm:cxn modelId="{033050EB-5292-4683-82F6-48FA76B496EE}" type="presParOf" srcId="{F2321D26-A0F1-415A-8317-9591CFC03EBB}" destId="{A425BEE5-D8CB-4763-B51F-9A9B3B27B314}" srcOrd="0" destOrd="0" presId="urn:microsoft.com/office/officeart/2018/5/layout/IconLeafLabelList"/>
    <dgm:cxn modelId="{EE7C1243-DAC5-461C-A32B-A457F3E2EAC8}" type="presParOf" srcId="{F2321D26-A0F1-415A-8317-9591CFC03EBB}" destId="{60C9F3F8-14AF-45FC-8E53-0704AEEC7BE1}" srcOrd="1" destOrd="0" presId="urn:microsoft.com/office/officeart/2018/5/layout/IconLeafLabelList"/>
    <dgm:cxn modelId="{D10F2101-731C-415A-B2FC-2BDAF2438047}" type="presParOf" srcId="{F2321D26-A0F1-415A-8317-9591CFC03EBB}" destId="{2C07382C-CB8A-4356-9AC9-87E948DD32CC}" srcOrd="2" destOrd="0" presId="urn:microsoft.com/office/officeart/2018/5/layout/IconLeafLabelList"/>
    <dgm:cxn modelId="{E1AF9E3D-963B-4F5E-86BA-81E96518A183}" type="presParOf" srcId="{F2321D26-A0F1-415A-8317-9591CFC03EBB}" destId="{46EFD3A7-DB53-4A18-9C0F-5D8942E0DC33}" srcOrd="3" destOrd="0" presId="urn:microsoft.com/office/officeart/2018/5/layout/IconLeafLabelList"/>
    <dgm:cxn modelId="{8A1F1470-49D1-4A81-8CA6-B85CCCE396F3}" type="presParOf" srcId="{616F36C2-CE53-4839-88AB-7D4FA2DAC6FB}" destId="{8D670D55-1A89-4477-818A-C0005D09B19F}" srcOrd="3" destOrd="0" presId="urn:microsoft.com/office/officeart/2018/5/layout/IconLeafLabelList"/>
    <dgm:cxn modelId="{AE5CD640-D91E-4129-9D74-7F6787D5A5A0}" type="presParOf" srcId="{616F36C2-CE53-4839-88AB-7D4FA2DAC6FB}" destId="{20A69AC1-806D-458F-A528-14CCB1400214}" srcOrd="4" destOrd="0" presId="urn:microsoft.com/office/officeart/2018/5/layout/IconLeafLabelList"/>
    <dgm:cxn modelId="{36266A8C-38CC-4FAF-8DBC-0556318BB850}" type="presParOf" srcId="{20A69AC1-806D-458F-A528-14CCB1400214}" destId="{E6F45220-F3A9-4A84-B2DD-2A0268447F20}" srcOrd="0" destOrd="0" presId="urn:microsoft.com/office/officeart/2018/5/layout/IconLeafLabelList"/>
    <dgm:cxn modelId="{34DB5F68-46CA-4814-B1C9-1FD7EF6C45A8}" type="presParOf" srcId="{20A69AC1-806D-458F-A528-14CCB1400214}" destId="{60FE4EC1-68BF-40D9-B3E4-74FDE6BC4A5B}" srcOrd="1" destOrd="0" presId="urn:microsoft.com/office/officeart/2018/5/layout/IconLeafLabelList"/>
    <dgm:cxn modelId="{1F01BD26-07F3-4477-B641-1C5ED224EBB4}" type="presParOf" srcId="{20A69AC1-806D-458F-A528-14CCB1400214}" destId="{1F53BCB7-55BD-44E1-A2AF-89F596FE97E5}" srcOrd="2" destOrd="0" presId="urn:microsoft.com/office/officeart/2018/5/layout/IconLeafLabelList"/>
    <dgm:cxn modelId="{1D3C3E28-C4A4-4E53-BC7B-AF39D2F01FB9}" type="presParOf" srcId="{20A69AC1-806D-458F-A528-14CCB1400214}" destId="{F1BFD525-9BBE-4B9D-A8C6-474D99E7EB2A}"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7AC49-004F-4F2C-B092-F993B2A35B23}">
      <dsp:nvSpPr>
        <dsp:cNvPr id="0" name=""/>
        <dsp:cNvSpPr/>
      </dsp:nvSpPr>
      <dsp:spPr>
        <a:xfrm>
          <a:off x="18367" y="131788"/>
          <a:ext cx="781050" cy="7810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5A36A7-78C3-4B84-AA73-E7172C8DCBB9}">
      <dsp:nvSpPr>
        <dsp:cNvPr id="0" name=""/>
        <dsp:cNvSpPr/>
      </dsp:nvSpPr>
      <dsp:spPr>
        <a:xfrm>
          <a:off x="18367" y="1060738"/>
          <a:ext cx="2231572" cy="1514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a:t>Upper Division Synthesis Course</a:t>
          </a:r>
        </a:p>
      </dsp:txBody>
      <dsp:txXfrm>
        <a:off x="18367" y="1060738"/>
        <a:ext cx="2231572" cy="1514953"/>
      </dsp:txXfrm>
    </dsp:sp>
    <dsp:sp modelId="{BBE5371B-987D-4C56-AC6E-56AC274ED396}">
      <dsp:nvSpPr>
        <dsp:cNvPr id="0" name=""/>
        <dsp:cNvSpPr/>
      </dsp:nvSpPr>
      <dsp:spPr>
        <a:xfrm>
          <a:off x="1" y="1950469"/>
          <a:ext cx="2231572" cy="926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A required course that may not necessarily align with the student's educational goals</a:t>
          </a:r>
        </a:p>
      </dsp:txBody>
      <dsp:txXfrm>
        <a:off x="1" y="1950469"/>
        <a:ext cx="2231572" cy="926066"/>
      </dsp:txXfrm>
    </dsp:sp>
    <dsp:sp modelId="{B1D88AF3-753B-4AA1-8E60-133018999B5F}">
      <dsp:nvSpPr>
        <dsp:cNvPr id="0" name=""/>
        <dsp:cNvSpPr/>
      </dsp:nvSpPr>
      <dsp:spPr>
        <a:xfrm>
          <a:off x="2640464" y="131788"/>
          <a:ext cx="781050" cy="7810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68B303-5566-4146-996B-E64D86F359C0}">
      <dsp:nvSpPr>
        <dsp:cNvPr id="0" name=""/>
        <dsp:cNvSpPr/>
      </dsp:nvSpPr>
      <dsp:spPr>
        <a:xfrm>
          <a:off x="2640464" y="1060738"/>
          <a:ext cx="2231572" cy="1514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a:t>Large Class Sizes: F2F classes are typically 50-75 students; Asynchronous class is typically 100-125 students</a:t>
          </a:r>
        </a:p>
      </dsp:txBody>
      <dsp:txXfrm>
        <a:off x="2640464" y="1060738"/>
        <a:ext cx="2231572" cy="1514953"/>
      </dsp:txXfrm>
    </dsp:sp>
    <dsp:sp modelId="{01AE1BBD-B998-4670-9124-96B8CC39881E}">
      <dsp:nvSpPr>
        <dsp:cNvPr id="0" name=""/>
        <dsp:cNvSpPr/>
      </dsp:nvSpPr>
      <dsp:spPr>
        <a:xfrm>
          <a:off x="2640464" y="2644481"/>
          <a:ext cx="2231572" cy="926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I must accommodate a wide variety of learning styles, backgrounds, and individual goals</a:t>
          </a:r>
        </a:p>
      </dsp:txBody>
      <dsp:txXfrm>
        <a:off x="2640464" y="2644481"/>
        <a:ext cx="2231572" cy="926066"/>
      </dsp:txXfrm>
    </dsp:sp>
    <dsp:sp modelId="{E559E0BC-58E3-47CE-A665-1BB5B20A16E2}">
      <dsp:nvSpPr>
        <dsp:cNvPr id="0" name=""/>
        <dsp:cNvSpPr/>
      </dsp:nvSpPr>
      <dsp:spPr>
        <a:xfrm>
          <a:off x="5324976" y="179724"/>
          <a:ext cx="781050" cy="7810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4F7756-5D79-4179-97D6-62D95D617DFE}">
      <dsp:nvSpPr>
        <dsp:cNvPr id="0" name=""/>
        <dsp:cNvSpPr/>
      </dsp:nvSpPr>
      <dsp:spPr>
        <a:xfrm>
          <a:off x="5195459" y="1050064"/>
          <a:ext cx="2231572" cy="1514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a:t>GE: any major, of any background and experience, is welcome. </a:t>
          </a:r>
        </a:p>
      </dsp:txBody>
      <dsp:txXfrm>
        <a:off x="5195459" y="1050064"/>
        <a:ext cx="2231572" cy="1514953"/>
      </dsp:txXfrm>
    </dsp:sp>
    <dsp:sp modelId="{5A85CAEF-157E-4D3A-9071-B9C25B66FB3B}">
      <dsp:nvSpPr>
        <dsp:cNvPr id="0" name=""/>
        <dsp:cNvSpPr/>
      </dsp:nvSpPr>
      <dsp:spPr>
        <a:xfrm>
          <a:off x="5148908" y="1956682"/>
          <a:ext cx="2231572" cy="1843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Students don’t need any prior musical, historical, or technological knowledge, only the willingness to read and challenge their thinking.</a:t>
          </a:r>
        </a:p>
      </dsp:txBody>
      <dsp:txXfrm>
        <a:off x="5148908" y="1956682"/>
        <a:ext cx="2231572" cy="1843131"/>
      </dsp:txXfrm>
    </dsp:sp>
    <dsp:sp modelId="{A7595E74-0B62-4D44-A7BD-40861221F637}">
      <dsp:nvSpPr>
        <dsp:cNvPr id="0" name=""/>
        <dsp:cNvSpPr/>
      </dsp:nvSpPr>
      <dsp:spPr>
        <a:xfrm>
          <a:off x="7884660" y="131788"/>
          <a:ext cx="781050" cy="7810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6DC407-5695-4AC6-B2B7-F074DC3E01AD}">
      <dsp:nvSpPr>
        <dsp:cNvPr id="0" name=""/>
        <dsp:cNvSpPr/>
      </dsp:nvSpPr>
      <dsp:spPr>
        <a:xfrm>
          <a:off x="7884660" y="1060738"/>
          <a:ext cx="2231572" cy="1514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a:t>A broad look at the interactions between humans and music, based on technological evolution, spanning the past 40,000 years. </a:t>
          </a:r>
        </a:p>
      </dsp:txBody>
      <dsp:txXfrm>
        <a:off x="7884660" y="1060738"/>
        <a:ext cx="2231572" cy="1514953"/>
      </dsp:txXfrm>
    </dsp:sp>
    <dsp:sp modelId="{113C8E4B-AC26-48F0-A15E-A4E2B29D4C05}">
      <dsp:nvSpPr>
        <dsp:cNvPr id="0" name=""/>
        <dsp:cNvSpPr/>
      </dsp:nvSpPr>
      <dsp:spPr>
        <a:xfrm>
          <a:off x="7884660" y="2644481"/>
          <a:ext cx="2231572" cy="926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The course aims to identify historical patterns and real-world applications through past case studies.</a:t>
          </a:r>
        </a:p>
      </dsp:txBody>
      <dsp:txXfrm>
        <a:off x="7884660" y="2644481"/>
        <a:ext cx="2231572" cy="926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909F0-0BCE-924F-9D96-55E7A3FDDDE7}">
      <dsp:nvSpPr>
        <dsp:cNvPr id="0" name=""/>
        <dsp:cNvSpPr/>
      </dsp:nvSpPr>
      <dsp:spPr>
        <a:xfrm rot="5400000">
          <a:off x="6501285" y="-2800629"/>
          <a:ext cx="780485" cy="64861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Low-stakes quizzes designed to reinforce each chapter’s basic details</a:t>
          </a:r>
        </a:p>
      </dsp:txBody>
      <dsp:txXfrm rot="-5400000">
        <a:off x="3648456" y="90300"/>
        <a:ext cx="6448044" cy="704285"/>
      </dsp:txXfrm>
    </dsp:sp>
    <dsp:sp modelId="{AA96F685-B707-744E-A8B6-D5FCD392405E}">
      <dsp:nvSpPr>
        <dsp:cNvPr id="0" name=""/>
        <dsp:cNvSpPr/>
      </dsp:nvSpPr>
      <dsp:spPr>
        <a:xfrm>
          <a:off x="0" y="1027"/>
          <a:ext cx="3648456" cy="8828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The Building Blocks: </a:t>
          </a:r>
        </a:p>
      </dsp:txBody>
      <dsp:txXfrm>
        <a:off x="43096" y="44123"/>
        <a:ext cx="3562264" cy="796637"/>
      </dsp:txXfrm>
    </dsp:sp>
    <dsp:sp modelId="{81275B25-272A-3741-B1F2-B5AA042DBF5E}">
      <dsp:nvSpPr>
        <dsp:cNvPr id="0" name=""/>
        <dsp:cNvSpPr/>
      </dsp:nvSpPr>
      <dsp:spPr>
        <a:xfrm rot="5400000">
          <a:off x="6496203" y="-1873658"/>
          <a:ext cx="790648" cy="64861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Correlation Activities ask the student to articulate how two selected chapters relate to and reinforce each other</a:t>
          </a:r>
        </a:p>
      </dsp:txBody>
      <dsp:txXfrm rot="-5400000">
        <a:off x="3648455" y="1012686"/>
        <a:ext cx="6447548" cy="713456"/>
      </dsp:txXfrm>
    </dsp:sp>
    <dsp:sp modelId="{C73788BB-773E-7D45-86B7-CDC459B4E9AC}">
      <dsp:nvSpPr>
        <dsp:cNvPr id="0" name=""/>
        <dsp:cNvSpPr/>
      </dsp:nvSpPr>
      <dsp:spPr>
        <a:xfrm>
          <a:off x="0" y="927998"/>
          <a:ext cx="3648456" cy="8828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The Connective Tissue: </a:t>
          </a:r>
        </a:p>
      </dsp:txBody>
      <dsp:txXfrm>
        <a:off x="43096" y="971094"/>
        <a:ext cx="3562264" cy="796637"/>
      </dsp:txXfrm>
    </dsp:sp>
    <dsp:sp modelId="{293A439D-B11E-524F-A8CC-34942A62B1FC}">
      <dsp:nvSpPr>
        <dsp:cNvPr id="0" name=""/>
        <dsp:cNvSpPr/>
      </dsp:nvSpPr>
      <dsp:spPr>
        <a:xfrm rot="5400000">
          <a:off x="6453135" y="-946687"/>
          <a:ext cx="876784" cy="64861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The midterm and final exams are open-book, take-home assessments designed to evaluate students' comprehensive knowledge of important historical progressions</a:t>
          </a:r>
        </a:p>
      </dsp:txBody>
      <dsp:txXfrm rot="-5400000">
        <a:off x="3648456" y="1900793"/>
        <a:ext cx="6443343" cy="791182"/>
      </dsp:txXfrm>
    </dsp:sp>
    <dsp:sp modelId="{023FDC4C-DCDF-B941-BE48-87CFC214F0C1}">
      <dsp:nvSpPr>
        <dsp:cNvPr id="0" name=""/>
        <dsp:cNvSpPr/>
      </dsp:nvSpPr>
      <dsp:spPr>
        <a:xfrm>
          <a:off x="0" y="1854970"/>
          <a:ext cx="3648456" cy="8828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Broad Conclusions: </a:t>
          </a:r>
        </a:p>
      </dsp:txBody>
      <dsp:txXfrm>
        <a:off x="43096" y="1898066"/>
        <a:ext cx="3562264" cy="796637"/>
      </dsp:txXfrm>
    </dsp:sp>
    <dsp:sp modelId="{D93AAEE4-8158-294D-B5AB-85072F3A89AF}">
      <dsp:nvSpPr>
        <dsp:cNvPr id="0" name=""/>
        <dsp:cNvSpPr/>
      </dsp:nvSpPr>
      <dsp:spPr>
        <a:xfrm rot="5400000">
          <a:off x="6304422" y="135222"/>
          <a:ext cx="1160751" cy="647980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kern="1200"/>
            <a:t>Students must choose to complete 1 out of 3 possible Semester Projects</a:t>
          </a:r>
        </a:p>
        <a:p>
          <a:pPr marL="114300" lvl="1" indent="-114300" algn="l" defTabSz="622300">
            <a:lnSpc>
              <a:spcPct val="90000"/>
            </a:lnSpc>
            <a:spcBef>
              <a:spcPct val="0"/>
            </a:spcBef>
            <a:spcAft>
              <a:spcPct val="15000"/>
            </a:spcAft>
            <a:buChar char="•"/>
          </a:pPr>
          <a:r>
            <a:rPr lang="en-US" sz="1400" kern="1200"/>
            <a:t>A Research Essay, a 10-minute Lecture, or an Applied Project</a:t>
          </a:r>
        </a:p>
        <a:p>
          <a:pPr marL="114300" lvl="1" indent="-114300" algn="l" defTabSz="622300">
            <a:lnSpc>
              <a:spcPct val="90000"/>
            </a:lnSpc>
            <a:spcBef>
              <a:spcPct val="0"/>
            </a:spcBef>
            <a:spcAft>
              <a:spcPct val="15000"/>
            </a:spcAft>
            <a:buChar char="•"/>
          </a:pPr>
          <a:r>
            <a:rPr lang="en-US" sz="1400" kern="1200"/>
            <a:t>Topic may be anything that interests the student, provided it combines history, technology (old or new), and music</a:t>
          </a:r>
        </a:p>
      </dsp:txBody>
      <dsp:txXfrm rot="-5400000">
        <a:off x="3644894" y="2851414"/>
        <a:ext cx="6423146" cy="1047425"/>
      </dsp:txXfrm>
    </dsp:sp>
    <dsp:sp modelId="{8ED00EE7-DCC1-BE4F-B874-3A51841B2136}">
      <dsp:nvSpPr>
        <dsp:cNvPr id="0" name=""/>
        <dsp:cNvSpPr/>
      </dsp:nvSpPr>
      <dsp:spPr>
        <a:xfrm>
          <a:off x="0" y="2781941"/>
          <a:ext cx="3644893" cy="11863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Personalized Learn-By-Doing Activity: </a:t>
          </a:r>
        </a:p>
      </dsp:txBody>
      <dsp:txXfrm>
        <a:off x="57914" y="2839855"/>
        <a:ext cx="3529065" cy="10705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FE038-D1BE-4B0D-8D74-0733438C0B15}">
      <dsp:nvSpPr>
        <dsp:cNvPr id="0" name=""/>
        <dsp:cNvSpPr/>
      </dsp:nvSpPr>
      <dsp:spPr>
        <a:xfrm>
          <a:off x="518899" y="350668"/>
          <a:ext cx="1338187" cy="1338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670FFB-21B1-47D8-B964-95D0771A8964}">
      <dsp:nvSpPr>
        <dsp:cNvPr id="0" name=""/>
        <dsp:cNvSpPr/>
      </dsp:nvSpPr>
      <dsp:spPr>
        <a:xfrm>
          <a:off x="804087" y="635855"/>
          <a:ext cx="767812" cy="767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D4ECCF-E301-4741-9841-9A81B9513313}">
      <dsp:nvSpPr>
        <dsp:cNvPr id="0" name=""/>
        <dsp:cNvSpPr/>
      </dsp:nvSpPr>
      <dsp:spPr>
        <a:xfrm>
          <a:off x="91118" y="2105668"/>
          <a:ext cx="21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latin typeface="Cambria" panose="02040503050406030204" pitchFamily="18" charset="0"/>
            </a:rPr>
            <a:t>Active Learning</a:t>
          </a:r>
        </a:p>
      </dsp:txBody>
      <dsp:txXfrm>
        <a:off x="91118" y="2105668"/>
        <a:ext cx="2193750" cy="720000"/>
      </dsp:txXfrm>
    </dsp:sp>
    <dsp:sp modelId="{A425BEE5-D8CB-4763-B51F-9A9B3B27B314}">
      <dsp:nvSpPr>
        <dsp:cNvPr id="0" name=""/>
        <dsp:cNvSpPr/>
      </dsp:nvSpPr>
      <dsp:spPr>
        <a:xfrm>
          <a:off x="3124711" y="333004"/>
          <a:ext cx="1338187" cy="1338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C9F3F8-14AF-45FC-8E53-0704AEEC7BE1}">
      <dsp:nvSpPr>
        <dsp:cNvPr id="0" name=""/>
        <dsp:cNvSpPr/>
      </dsp:nvSpPr>
      <dsp:spPr>
        <a:xfrm>
          <a:off x="3430468" y="605660"/>
          <a:ext cx="767812" cy="767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EFD3A7-DB53-4A18-9C0F-5D8942E0DC33}">
      <dsp:nvSpPr>
        <dsp:cNvPr id="0" name=""/>
        <dsp:cNvSpPr/>
      </dsp:nvSpPr>
      <dsp:spPr>
        <a:xfrm>
          <a:off x="2678163" y="1822628"/>
          <a:ext cx="2193750" cy="1353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latin typeface="Cambria" panose="02040503050406030204" pitchFamily="18" charset="0"/>
            </a:rPr>
            <a:t>Motivation</a:t>
          </a:r>
        </a:p>
        <a:p>
          <a:pPr marL="0" lvl="0" indent="0" algn="ctr" defTabSz="1066800">
            <a:lnSpc>
              <a:spcPct val="90000"/>
            </a:lnSpc>
            <a:spcBef>
              <a:spcPct val="0"/>
            </a:spcBef>
            <a:spcAft>
              <a:spcPct val="35000"/>
            </a:spcAft>
            <a:buNone/>
            <a:defRPr cap="all"/>
          </a:pPr>
          <a:r>
            <a:rPr lang="en-US" sz="2400" kern="1200">
              <a:latin typeface="Cambria" panose="02040503050406030204" pitchFamily="18" charset="0"/>
            </a:rPr>
            <a:t>+</a:t>
          </a:r>
        </a:p>
        <a:p>
          <a:pPr marL="0" lvl="0" indent="0" algn="ctr" defTabSz="1066800">
            <a:lnSpc>
              <a:spcPct val="90000"/>
            </a:lnSpc>
            <a:spcBef>
              <a:spcPct val="0"/>
            </a:spcBef>
            <a:spcAft>
              <a:spcPct val="35000"/>
            </a:spcAft>
            <a:buNone/>
            <a:defRPr cap="all"/>
          </a:pPr>
          <a:r>
            <a:rPr lang="en-US" sz="2400" kern="1200">
              <a:latin typeface="Cambria" panose="02040503050406030204" pitchFamily="18" charset="0"/>
            </a:rPr>
            <a:t>Grades</a:t>
          </a:r>
        </a:p>
      </dsp:txBody>
      <dsp:txXfrm>
        <a:off x="2678163" y="1822628"/>
        <a:ext cx="2193750" cy="1353707"/>
      </dsp:txXfrm>
    </dsp:sp>
    <dsp:sp modelId="{E6F45220-F3A9-4A84-B2DD-2A0268447F20}">
      <dsp:nvSpPr>
        <dsp:cNvPr id="0" name=""/>
        <dsp:cNvSpPr/>
      </dsp:nvSpPr>
      <dsp:spPr>
        <a:xfrm>
          <a:off x="5674212" y="350668"/>
          <a:ext cx="1338187" cy="1338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FE4EC1-68BF-40D9-B3E4-74FDE6BC4A5B}">
      <dsp:nvSpPr>
        <dsp:cNvPr id="0" name=""/>
        <dsp:cNvSpPr/>
      </dsp:nvSpPr>
      <dsp:spPr>
        <a:xfrm>
          <a:off x="5959399" y="635855"/>
          <a:ext cx="767812" cy="767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BFD525-9BBE-4B9D-A8C6-474D99E7EB2A}">
      <dsp:nvSpPr>
        <dsp:cNvPr id="0" name=""/>
        <dsp:cNvSpPr/>
      </dsp:nvSpPr>
      <dsp:spPr>
        <a:xfrm>
          <a:off x="5246430" y="2105668"/>
          <a:ext cx="21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latin typeface="Cambria" panose="02040503050406030204" pitchFamily="18" charset="0"/>
            </a:rPr>
            <a:t>Equity Gaps</a:t>
          </a:r>
        </a:p>
      </dsp:txBody>
      <dsp:txXfrm>
        <a:off x="5246430" y="2105668"/>
        <a:ext cx="21937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7/5/2024</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395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7/5/2024</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06353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7/5/2024</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339631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599983" y="3783697"/>
            <a:ext cx="11020999" cy="1306975"/>
          </a:xfrm>
        </p:spPr>
        <p:txBody>
          <a:bodyPr anchor="t">
            <a:normAutofit/>
          </a:bodyPr>
          <a:lstStyle>
            <a:lvl1pPr>
              <a:defRPr sz="3600" b="1">
                <a:solidFill>
                  <a:schemeClr val="tx1"/>
                </a:solidFill>
                <a:latin typeface="Raleway Medium" pitchFamily="2" charset="0"/>
                <a:ea typeface="Roboto Black" panose="02000000000000000000" pitchFamily="2" charset="0"/>
                <a:cs typeface="Calibri" panose="020F0502020204030204" pitchFamily="34" charset="0"/>
              </a:defRPr>
            </a:lvl1pPr>
          </a:lstStyle>
          <a:p>
            <a:r>
              <a:rPr lang="en-US" sz="3600">
                <a:latin typeface="Raleway Medium" pitchFamily="2" charset="0"/>
              </a:rPr>
              <a:t>Lorem ipsum dolor sit </a:t>
            </a:r>
            <a:r>
              <a:rPr lang="en-US" sz="3600" err="1">
                <a:latin typeface="Raleway Medium" pitchFamily="2" charset="0"/>
              </a:rPr>
              <a:t>amet</a:t>
            </a:r>
            <a:r>
              <a:rPr lang="en-US" sz="3600">
                <a:latin typeface="Raleway Medium" pitchFamily="2" charset="0"/>
              </a:rPr>
              <a:t>: </a:t>
            </a:r>
            <a:r>
              <a:rPr lang="nb-NO" sz="3600" b="0">
                <a:latin typeface="Raleway Medium" pitchFamily="2" charset="0"/>
              </a:rPr>
              <a:t>Ut enim ad minim veniam quis nostrud</a:t>
            </a:r>
            <a:endParaRPr lang="en-US"/>
          </a:p>
        </p:txBody>
      </p:sp>
      <p:sp>
        <p:nvSpPr>
          <p:cNvPr id="12" name="Text Placeholder 11">
            <a:extLst>
              <a:ext uri="{FF2B5EF4-FFF2-40B4-BE49-F238E27FC236}">
                <a16:creationId xmlns:a16="http://schemas.microsoft.com/office/drawing/2014/main" id="{2D05F5C2-47DA-FBEE-79B7-CEECAFA6CDDA}"/>
              </a:ext>
            </a:extLst>
          </p:cNvPr>
          <p:cNvSpPr>
            <a:spLocks noGrp="1"/>
          </p:cNvSpPr>
          <p:nvPr>
            <p:ph type="body" sz="quarter" idx="10" hasCustomPrompt="1"/>
          </p:nvPr>
        </p:nvSpPr>
        <p:spPr>
          <a:xfrm>
            <a:off x="600075" y="5090672"/>
            <a:ext cx="11020425" cy="987433"/>
          </a:xfrm>
        </p:spPr>
        <p:txBody>
          <a:bodyPr anchor="t">
            <a:normAutofit/>
          </a:bodyPr>
          <a:lstStyle>
            <a:lvl1pPr marL="0" indent="0">
              <a:lnSpc>
                <a:spcPct val="150000"/>
              </a:lnSpc>
              <a:buNone/>
              <a:defRPr sz="1800" b="0" i="0">
                <a:solidFill>
                  <a:schemeClr val="tx1"/>
                </a:solidFill>
                <a:latin typeface="Raleway Medium" pitchFamily="2" charset="0"/>
              </a:defRPr>
            </a:lvl1pPr>
          </a:lstStyle>
          <a:p>
            <a:pPr lvl="0"/>
            <a:r>
              <a:rPr lang="en-US"/>
              <a:t>Jane Janine Doe, </a:t>
            </a:r>
            <a:r>
              <a:rPr lang="en-US" err="1"/>
              <a:t>Ph.D</a:t>
            </a:r>
            <a:r>
              <a:rPr lang="en-US"/>
              <a:t>, Department of Engineering, Cal Poly Pomona​</a:t>
            </a:r>
            <a:br>
              <a:rPr lang="en-US"/>
            </a:br>
            <a:r>
              <a:rPr lang="en-US"/>
              <a:t>John Doe, </a:t>
            </a:r>
            <a:r>
              <a:rPr lang="en-US" err="1"/>
              <a:t>Ph.D</a:t>
            </a:r>
            <a:r>
              <a:rPr lang="en-US"/>
              <a:t>, Department of Engineering, Cal Poly Pomona​</a:t>
            </a:r>
          </a:p>
          <a:p>
            <a:pPr lvl="0"/>
            <a:endParaRPr lang="en-US"/>
          </a:p>
          <a:p>
            <a:pPr lvl="0"/>
            <a:endParaRPr lang="en-US"/>
          </a:p>
        </p:txBody>
      </p:sp>
      <p:pic>
        <p:nvPicPr>
          <p:cNvPr id="26" name="Picture 25" descr="A blue text on a black background&#10;&#10;Description automatically generated">
            <a:extLst>
              <a:ext uri="{FF2B5EF4-FFF2-40B4-BE49-F238E27FC236}">
                <a16:creationId xmlns:a16="http://schemas.microsoft.com/office/drawing/2014/main" id="{24F16AD3-0872-804D-8E20-150EC66B64F7}"/>
              </a:ext>
            </a:extLst>
          </p:cNvPr>
          <p:cNvPicPr>
            <a:picLocks noChangeAspect="1"/>
          </p:cNvPicPr>
          <p:nvPr userDrawn="1"/>
        </p:nvPicPr>
        <p:blipFill>
          <a:blip r:embed="rId3"/>
          <a:stretch>
            <a:fillRect/>
          </a:stretch>
        </p:blipFill>
        <p:spPr>
          <a:xfrm>
            <a:off x="10807530" y="6364941"/>
            <a:ext cx="1128965" cy="321828"/>
          </a:xfrm>
          <a:prstGeom prst="rect">
            <a:avLst/>
          </a:prstGeom>
        </p:spPr>
      </p:pic>
      <p:sp>
        <p:nvSpPr>
          <p:cNvPr id="28" name="Picture Placeholder 27" descr="Equity in Practice Symposium">
            <a:extLst>
              <a:ext uri="{FF2B5EF4-FFF2-40B4-BE49-F238E27FC236}">
                <a16:creationId xmlns:a16="http://schemas.microsoft.com/office/drawing/2014/main" id="{092D9532-28DB-EA52-FACB-3945F8A1D5B9}"/>
              </a:ext>
            </a:extLst>
          </p:cNvPr>
          <p:cNvSpPr>
            <a:spLocks noGrp="1"/>
          </p:cNvSpPr>
          <p:nvPr>
            <p:ph type="pic" sz="quarter" idx="11" hasCustomPrompt="1"/>
          </p:nvPr>
        </p:nvSpPr>
        <p:spPr>
          <a:xfrm>
            <a:off x="0" y="0"/>
            <a:ext cx="12192000" cy="3429000"/>
          </a:xfrm>
        </p:spPr>
        <p:txBody>
          <a:bodyPr/>
          <a:lstStyle>
            <a:lvl1pPr marL="0" indent="0">
              <a:buNone/>
              <a:defRPr/>
            </a:lvl1pPr>
          </a:lstStyle>
          <a:p>
            <a:r>
              <a:rPr lang="en-US"/>
              <a:t> </a:t>
            </a:r>
          </a:p>
        </p:txBody>
      </p:sp>
    </p:spTree>
    <p:extLst>
      <p:ext uri="{BB962C8B-B14F-4D97-AF65-F5344CB8AC3E}">
        <p14:creationId xmlns:p14="http://schemas.microsoft.com/office/powerpoint/2010/main" val="1219491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B8FD-0300-9054-FB11-192AF3EBA6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46C0FC-CBC2-7010-8B25-F918A9B160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4ACA6A-802B-FCD2-D13B-188C94B791DD}"/>
              </a:ext>
            </a:extLst>
          </p:cNvPr>
          <p:cNvSpPr>
            <a:spLocks noGrp="1"/>
          </p:cNvSpPr>
          <p:nvPr>
            <p:ph type="dt" sz="half" idx="10"/>
          </p:nvPr>
        </p:nvSpPr>
        <p:spPr/>
        <p:txBody>
          <a:bodyPr/>
          <a:lstStyle/>
          <a:p>
            <a:fld id="{9470183A-E588-2A4F-93AE-CCB00CF96019}" type="datetimeFigureOut">
              <a:rPr lang="en-US" smtClean="0"/>
              <a:t>7/5/2024</a:t>
            </a:fld>
            <a:endParaRPr lang="en-US"/>
          </a:p>
        </p:txBody>
      </p:sp>
      <p:sp>
        <p:nvSpPr>
          <p:cNvPr id="5" name="Footer Placeholder 4">
            <a:extLst>
              <a:ext uri="{FF2B5EF4-FFF2-40B4-BE49-F238E27FC236}">
                <a16:creationId xmlns:a16="http://schemas.microsoft.com/office/drawing/2014/main" id="{C50327E9-9236-4A6A-6257-551B6B3CD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9979B-1024-9201-B646-3B2307CA916D}"/>
              </a:ext>
            </a:extLst>
          </p:cNvPr>
          <p:cNvSpPr>
            <a:spLocks noGrp="1"/>
          </p:cNvSpPr>
          <p:nvPr>
            <p:ph type="sldNum" sz="quarter" idx="12"/>
          </p:nvPr>
        </p:nvSpPr>
        <p:spPr/>
        <p:txBody>
          <a:bodyPr/>
          <a:lstStyle/>
          <a:p>
            <a:fld id="{82864DE2-949A-6240-8E96-3F9008BAD6D0}" type="slidenum">
              <a:rPr lang="en-US" smtClean="0"/>
              <a:t>‹#›</a:t>
            </a:fld>
            <a:endParaRPr lang="en-US"/>
          </a:p>
        </p:txBody>
      </p:sp>
    </p:spTree>
    <p:extLst>
      <p:ext uri="{BB962C8B-B14F-4D97-AF65-F5344CB8AC3E}">
        <p14:creationId xmlns:p14="http://schemas.microsoft.com/office/powerpoint/2010/main" val="3290127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81A7-095D-4DFE-D3F0-A20C33CE8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B9AF58-1C14-2BD2-A8B6-286ADD971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DC8B2-A5BC-1773-AEA9-2B16957677FE}"/>
              </a:ext>
            </a:extLst>
          </p:cNvPr>
          <p:cNvSpPr>
            <a:spLocks noGrp="1"/>
          </p:cNvSpPr>
          <p:nvPr>
            <p:ph type="dt" sz="half" idx="10"/>
          </p:nvPr>
        </p:nvSpPr>
        <p:spPr/>
        <p:txBody>
          <a:bodyPr/>
          <a:lstStyle/>
          <a:p>
            <a:fld id="{9470183A-E588-2A4F-93AE-CCB00CF96019}" type="datetimeFigureOut">
              <a:rPr lang="en-US" smtClean="0"/>
              <a:t>7/5/2024</a:t>
            </a:fld>
            <a:endParaRPr lang="en-US"/>
          </a:p>
        </p:txBody>
      </p:sp>
      <p:sp>
        <p:nvSpPr>
          <p:cNvPr id="5" name="Footer Placeholder 4">
            <a:extLst>
              <a:ext uri="{FF2B5EF4-FFF2-40B4-BE49-F238E27FC236}">
                <a16:creationId xmlns:a16="http://schemas.microsoft.com/office/drawing/2014/main" id="{229B43F0-7EA2-5EA5-6B50-E7C12DAA4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C2EA5-97EF-F4A8-7E1A-20482FC62D29}"/>
              </a:ext>
            </a:extLst>
          </p:cNvPr>
          <p:cNvSpPr>
            <a:spLocks noGrp="1"/>
          </p:cNvSpPr>
          <p:nvPr>
            <p:ph type="sldNum" sz="quarter" idx="12"/>
          </p:nvPr>
        </p:nvSpPr>
        <p:spPr/>
        <p:txBody>
          <a:bodyPr/>
          <a:lstStyle/>
          <a:p>
            <a:fld id="{82864DE2-949A-6240-8E96-3F9008BAD6D0}" type="slidenum">
              <a:rPr lang="en-US" smtClean="0"/>
              <a:t>‹#›</a:t>
            </a:fld>
            <a:endParaRPr lang="en-US"/>
          </a:p>
        </p:txBody>
      </p:sp>
    </p:spTree>
    <p:extLst>
      <p:ext uri="{BB962C8B-B14F-4D97-AF65-F5344CB8AC3E}">
        <p14:creationId xmlns:p14="http://schemas.microsoft.com/office/powerpoint/2010/main" val="661272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576D8-518A-C871-1547-17C33E1B72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52408C-7340-DEEA-3692-447D73C746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EB3746-5A6E-A567-31EC-33C479C526CD}"/>
              </a:ext>
            </a:extLst>
          </p:cNvPr>
          <p:cNvSpPr>
            <a:spLocks noGrp="1"/>
          </p:cNvSpPr>
          <p:nvPr>
            <p:ph type="dt" sz="half" idx="10"/>
          </p:nvPr>
        </p:nvSpPr>
        <p:spPr/>
        <p:txBody>
          <a:bodyPr/>
          <a:lstStyle/>
          <a:p>
            <a:fld id="{9470183A-E588-2A4F-93AE-CCB00CF96019}" type="datetimeFigureOut">
              <a:rPr lang="en-US" smtClean="0"/>
              <a:t>7/5/2024</a:t>
            </a:fld>
            <a:endParaRPr lang="en-US"/>
          </a:p>
        </p:txBody>
      </p:sp>
      <p:sp>
        <p:nvSpPr>
          <p:cNvPr id="5" name="Footer Placeholder 4">
            <a:extLst>
              <a:ext uri="{FF2B5EF4-FFF2-40B4-BE49-F238E27FC236}">
                <a16:creationId xmlns:a16="http://schemas.microsoft.com/office/drawing/2014/main" id="{D727F1D2-3871-0E9E-F231-573F38AEF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DB254-4B4C-5A03-DD7A-6FD9A997C476}"/>
              </a:ext>
            </a:extLst>
          </p:cNvPr>
          <p:cNvSpPr>
            <a:spLocks noGrp="1"/>
          </p:cNvSpPr>
          <p:nvPr>
            <p:ph type="sldNum" sz="quarter" idx="12"/>
          </p:nvPr>
        </p:nvSpPr>
        <p:spPr/>
        <p:txBody>
          <a:bodyPr/>
          <a:lstStyle/>
          <a:p>
            <a:fld id="{82864DE2-949A-6240-8E96-3F9008BAD6D0}" type="slidenum">
              <a:rPr lang="en-US" smtClean="0"/>
              <a:t>‹#›</a:t>
            </a:fld>
            <a:endParaRPr lang="en-US"/>
          </a:p>
        </p:txBody>
      </p:sp>
    </p:spTree>
    <p:extLst>
      <p:ext uri="{BB962C8B-B14F-4D97-AF65-F5344CB8AC3E}">
        <p14:creationId xmlns:p14="http://schemas.microsoft.com/office/powerpoint/2010/main" val="2551637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4CEE-6DC2-39AE-6D3A-0004202D03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4DBDFC-2EF8-64D4-FE04-30C3281049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A68A58-7DAE-D64F-3D1B-530EFB0664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E5EFD8-AAE5-C4F1-EDEA-5F03756D6927}"/>
              </a:ext>
            </a:extLst>
          </p:cNvPr>
          <p:cNvSpPr>
            <a:spLocks noGrp="1"/>
          </p:cNvSpPr>
          <p:nvPr>
            <p:ph type="dt" sz="half" idx="10"/>
          </p:nvPr>
        </p:nvSpPr>
        <p:spPr/>
        <p:txBody>
          <a:bodyPr/>
          <a:lstStyle/>
          <a:p>
            <a:fld id="{9470183A-E588-2A4F-93AE-CCB00CF96019}" type="datetimeFigureOut">
              <a:rPr lang="en-US" smtClean="0"/>
              <a:t>7/5/2024</a:t>
            </a:fld>
            <a:endParaRPr lang="en-US"/>
          </a:p>
        </p:txBody>
      </p:sp>
      <p:sp>
        <p:nvSpPr>
          <p:cNvPr id="6" name="Footer Placeholder 5">
            <a:extLst>
              <a:ext uri="{FF2B5EF4-FFF2-40B4-BE49-F238E27FC236}">
                <a16:creationId xmlns:a16="http://schemas.microsoft.com/office/drawing/2014/main" id="{20D713F7-EB8F-0DF6-C1CD-AF82ABE5C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1B660D-3024-0DBC-96E8-1B92708CC894}"/>
              </a:ext>
            </a:extLst>
          </p:cNvPr>
          <p:cNvSpPr>
            <a:spLocks noGrp="1"/>
          </p:cNvSpPr>
          <p:nvPr>
            <p:ph type="sldNum" sz="quarter" idx="12"/>
          </p:nvPr>
        </p:nvSpPr>
        <p:spPr/>
        <p:txBody>
          <a:bodyPr/>
          <a:lstStyle/>
          <a:p>
            <a:fld id="{82864DE2-949A-6240-8E96-3F9008BAD6D0}" type="slidenum">
              <a:rPr lang="en-US" smtClean="0"/>
              <a:t>‹#›</a:t>
            </a:fld>
            <a:endParaRPr lang="en-US"/>
          </a:p>
        </p:txBody>
      </p:sp>
    </p:spTree>
    <p:extLst>
      <p:ext uri="{BB962C8B-B14F-4D97-AF65-F5344CB8AC3E}">
        <p14:creationId xmlns:p14="http://schemas.microsoft.com/office/powerpoint/2010/main" val="202478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C4AF8-A42F-5074-F4B4-819864F9DE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715A36-B249-B031-07FB-D4F720F6F2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B3CD5B-2A1D-911A-2A08-EF1EE2922C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02576-4BCD-E2B0-B336-611504CA87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4A4F3B-EBF5-5B27-A6AC-4957D02ECC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D1AE59-99F1-29E5-EB37-C0E40C6DDEFC}"/>
              </a:ext>
            </a:extLst>
          </p:cNvPr>
          <p:cNvSpPr>
            <a:spLocks noGrp="1"/>
          </p:cNvSpPr>
          <p:nvPr>
            <p:ph type="dt" sz="half" idx="10"/>
          </p:nvPr>
        </p:nvSpPr>
        <p:spPr/>
        <p:txBody>
          <a:bodyPr/>
          <a:lstStyle/>
          <a:p>
            <a:fld id="{9470183A-E588-2A4F-93AE-CCB00CF96019}" type="datetimeFigureOut">
              <a:rPr lang="en-US" smtClean="0"/>
              <a:t>7/5/2024</a:t>
            </a:fld>
            <a:endParaRPr lang="en-US"/>
          </a:p>
        </p:txBody>
      </p:sp>
      <p:sp>
        <p:nvSpPr>
          <p:cNvPr id="8" name="Footer Placeholder 7">
            <a:extLst>
              <a:ext uri="{FF2B5EF4-FFF2-40B4-BE49-F238E27FC236}">
                <a16:creationId xmlns:a16="http://schemas.microsoft.com/office/drawing/2014/main" id="{CDDB9F92-BA92-2754-767C-916E332AB7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969D62-1AFC-C9DE-B59D-B1D76A05C533}"/>
              </a:ext>
            </a:extLst>
          </p:cNvPr>
          <p:cNvSpPr>
            <a:spLocks noGrp="1"/>
          </p:cNvSpPr>
          <p:nvPr>
            <p:ph type="sldNum" sz="quarter" idx="12"/>
          </p:nvPr>
        </p:nvSpPr>
        <p:spPr/>
        <p:txBody>
          <a:bodyPr/>
          <a:lstStyle/>
          <a:p>
            <a:fld id="{82864DE2-949A-6240-8E96-3F9008BAD6D0}" type="slidenum">
              <a:rPr lang="en-US" smtClean="0"/>
              <a:t>‹#›</a:t>
            </a:fld>
            <a:endParaRPr lang="en-US"/>
          </a:p>
        </p:txBody>
      </p:sp>
    </p:spTree>
    <p:extLst>
      <p:ext uri="{BB962C8B-B14F-4D97-AF65-F5344CB8AC3E}">
        <p14:creationId xmlns:p14="http://schemas.microsoft.com/office/powerpoint/2010/main" val="2138296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2D76A-13CC-AF41-A187-F4B9DFC891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8990D4-B119-42EC-FF15-03BEF9F6EC74}"/>
              </a:ext>
            </a:extLst>
          </p:cNvPr>
          <p:cNvSpPr>
            <a:spLocks noGrp="1"/>
          </p:cNvSpPr>
          <p:nvPr>
            <p:ph type="dt" sz="half" idx="10"/>
          </p:nvPr>
        </p:nvSpPr>
        <p:spPr/>
        <p:txBody>
          <a:bodyPr/>
          <a:lstStyle/>
          <a:p>
            <a:fld id="{9470183A-E588-2A4F-93AE-CCB00CF96019}" type="datetimeFigureOut">
              <a:rPr lang="en-US" smtClean="0"/>
              <a:t>7/5/2024</a:t>
            </a:fld>
            <a:endParaRPr lang="en-US"/>
          </a:p>
        </p:txBody>
      </p:sp>
      <p:sp>
        <p:nvSpPr>
          <p:cNvPr id="4" name="Footer Placeholder 3">
            <a:extLst>
              <a:ext uri="{FF2B5EF4-FFF2-40B4-BE49-F238E27FC236}">
                <a16:creationId xmlns:a16="http://schemas.microsoft.com/office/drawing/2014/main" id="{87EF5B2D-52A2-3A44-6E8A-D77167649D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1F539-2359-9A8B-85C9-9A848CE7F247}"/>
              </a:ext>
            </a:extLst>
          </p:cNvPr>
          <p:cNvSpPr>
            <a:spLocks noGrp="1"/>
          </p:cNvSpPr>
          <p:nvPr>
            <p:ph type="sldNum" sz="quarter" idx="12"/>
          </p:nvPr>
        </p:nvSpPr>
        <p:spPr/>
        <p:txBody>
          <a:bodyPr/>
          <a:lstStyle/>
          <a:p>
            <a:fld id="{82864DE2-949A-6240-8E96-3F9008BAD6D0}" type="slidenum">
              <a:rPr lang="en-US" smtClean="0"/>
              <a:t>‹#›</a:t>
            </a:fld>
            <a:endParaRPr lang="en-US"/>
          </a:p>
        </p:txBody>
      </p:sp>
    </p:spTree>
    <p:extLst>
      <p:ext uri="{BB962C8B-B14F-4D97-AF65-F5344CB8AC3E}">
        <p14:creationId xmlns:p14="http://schemas.microsoft.com/office/powerpoint/2010/main" val="1269841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1B4118-DD47-02D2-3265-E0AA8ABE590A}"/>
              </a:ext>
            </a:extLst>
          </p:cNvPr>
          <p:cNvSpPr>
            <a:spLocks noGrp="1"/>
          </p:cNvSpPr>
          <p:nvPr>
            <p:ph type="dt" sz="half" idx="10"/>
          </p:nvPr>
        </p:nvSpPr>
        <p:spPr/>
        <p:txBody>
          <a:bodyPr/>
          <a:lstStyle/>
          <a:p>
            <a:fld id="{9470183A-E588-2A4F-93AE-CCB00CF96019}" type="datetimeFigureOut">
              <a:rPr lang="en-US" smtClean="0"/>
              <a:t>7/5/2024</a:t>
            </a:fld>
            <a:endParaRPr lang="en-US"/>
          </a:p>
        </p:txBody>
      </p:sp>
      <p:sp>
        <p:nvSpPr>
          <p:cNvPr id="3" name="Footer Placeholder 2">
            <a:extLst>
              <a:ext uri="{FF2B5EF4-FFF2-40B4-BE49-F238E27FC236}">
                <a16:creationId xmlns:a16="http://schemas.microsoft.com/office/drawing/2014/main" id="{0A30A150-48A4-0990-5071-8BD1ECD897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BC4874-870B-ADA7-C001-718EFC65E879}"/>
              </a:ext>
            </a:extLst>
          </p:cNvPr>
          <p:cNvSpPr>
            <a:spLocks noGrp="1"/>
          </p:cNvSpPr>
          <p:nvPr>
            <p:ph type="sldNum" sz="quarter" idx="12"/>
          </p:nvPr>
        </p:nvSpPr>
        <p:spPr/>
        <p:txBody>
          <a:bodyPr/>
          <a:lstStyle/>
          <a:p>
            <a:fld id="{82864DE2-949A-6240-8E96-3F9008BAD6D0}" type="slidenum">
              <a:rPr lang="en-US" smtClean="0"/>
              <a:t>‹#›</a:t>
            </a:fld>
            <a:endParaRPr lang="en-US"/>
          </a:p>
        </p:txBody>
      </p:sp>
    </p:spTree>
    <p:extLst>
      <p:ext uri="{BB962C8B-B14F-4D97-AF65-F5344CB8AC3E}">
        <p14:creationId xmlns:p14="http://schemas.microsoft.com/office/powerpoint/2010/main" val="1362916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7/5/2024</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913297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2F97F-68E6-FFF5-854F-04CD827F60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D4A118-FAAC-6322-6C34-4DE619DAA6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DABD2-A5B6-2378-2244-030C2E8EC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21F1D1-9B6B-C03C-F2B2-D6BE39379FC9}"/>
              </a:ext>
            </a:extLst>
          </p:cNvPr>
          <p:cNvSpPr>
            <a:spLocks noGrp="1"/>
          </p:cNvSpPr>
          <p:nvPr>
            <p:ph type="dt" sz="half" idx="10"/>
          </p:nvPr>
        </p:nvSpPr>
        <p:spPr/>
        <p:txBody>
          <a:bodyPr/>
          <a:lstStyle/>
          <a:p>
            <a:fld id="{9470183A-E588-2A4F-93AE-CCB00CF96019}" type="datetimeFigureOut">
              <a:rPr lang="en-US" smtClean="0"/>
              <a:t>7/5/2024</a:t>
            </a:fld>
            <a:endParaRPr lang="en-US"/>
          </a:p>
        </p:txBody>
      </p:sp>
      <p:sp>
        <p:nvSpPr>
          <p:cNvPr id="6" name="Footer Placeholder 5">
            <a:extLst>
              <a:ext uri="{FF2B5EF4-FFF2-40B4-BE49-F238E27FC236}">
                <a16:creationId xmlns:a16="http://schemas.microsoft.com/office/drawing/2014/main" id="{1F7F5D80-C210-F164-1AFA-CA3BBD24D9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5375C-D3CB-D703-B4CA-84BC873F3006}"/>
              </a:ext>
            </a:extLst>
          </p:cNvPr>
          <p:cNvSpPr>
            <a:spLocks noGrp="1"/>
          </p:cNvSpPr>
          <p:nvPr>
            <p:ph type="sldNum" sz="quarter" idx="12"/>
          </p:nvPr>
        </p:nvSpPr>
        <p:spPr/>
        <p:txBody>
          <a:bodyPr/>
          <a:lstStyle/>
          <a:p>
            <a:fld id="{82864DE2-949A-6240-8E96-3F9008BAD6D0}" type="slidenum">
              <a:rPr lang="en-US" smtClean="0"/>
              <a:t>‹#›</a:t>
            </a:fld>
            <a:endParaRPr lang="en-US"/>
          </a:p>
        </p:txBody>
      </p:sp>
    </p:spTree>
    <p:extLst>
      <p:ext uri="{BB962C8B-B14F-4D97-AF65-F5344CB8AC3E}">
        <p14:creationId xmlns:p14="http://schemas.microsoft.com/office/powerpoint/2010/main" val="2758300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F669C-F590-1C21-59A6-146191E81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49FC46-EC7B-EA6A-FFA2-DEAE732125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B37C89-2F16-118A-9A9C-148C6D021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97D090-1E8D-68EE-51E1-6BA55DDD04CD}"/>
              </a:ext>
            </a:extLst>
          </p:cNvPr>
          <p:cNvSpPr>
            <a:spLocks noGrp="1"/>
          </p:cNvSpPr>
          <p:nvPr>
            <p:ph type="dt" sz="half" idx="10"/>
          </p:nvPr>
        </p:nvSpPr>
        <p:spPr/>
        <p:txBody>
          <a:bodyPr/>
          <a:lstStyle/>
          <a:p>
            <a:fld id="{9470183A-E588-2A4F-93AE-CCB00CF96019}" type="datetimeFigureOut">
              <a:rPr lang="en-US" smtClean="0"/>
              <a:t>7/5/2024</a:t>
            </a:fld>
            <a:endParaRPr lang="en-US"/>
          </a:p>
        </p:txBody>
      </p:sp>
      <p:sp>
        <p:nvSpPr>
          <p:cNvPr id="6" name="Footer Placeholder 5">
            <a:extLst>
              <a:ext uri="{FF2B5EF4-FFF2-40B4-BE49-F238E27FC236}">
                <a16:creationId xmlns:a16="http://schemas.microsoft.com/office/drawing/2014/main" id="{EF303636-E718-593E-60BD-1521EDEB28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86422-5DD0-B297-3198-7F24FC3D58D8}"/>
              </a:ext>
            </a:extLst>
          </p:cNvPr>
          <p:cNvSpPr>
            <a:spLocks noGrp="1"/>
          </p:cNvSpPr>
          <p:nvPr>
            <p:ph type="sldNum" sz="quarter" idx="12"/>
          </p:nvPr>
        </p:nvSpPr>
        <p:spPr/>
        <p:txBody>
          <a:bodyPr/>
          <a:lstStyle/>
          <a:p>
            <a:fld id="{82864DE2-949A-6240-8E96-3F9008BAD6D0}" type="slidenum">
              <a:rPr lang="en-US" smtClean="0"/>
              <a:t>‹#›</a:t>
            </a:fld>
            <a:endParaRPr lang="en-US"/>
          </a:p>
        </p:txBody>
      </p:sp>
    </p:spTree>
    <p:extLst>
      <p:ext uri="{BB962C8B-B14F-4D97-AF65-F5344CB8AC3E}">
        <p14:creationId xmlns:p14="http://schemas.microsoft.com/office/powerpoint/2010/main" val="3755456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E135-A593-600A-CA39-844F0D30DB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EC6E38-2E8D-373F-8155-7B611DDE8E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6A6C1-2994-5517-17CD-967CE38DD981}"/>
              </a:ext>
            </a:extLst>
          </p:cNvPr>
          <p:cNvSpPr>
            <a:spLocks noGrp="1"/>
          </p:cNvSpPr>
          <p:nvPr>
            <p:ph type="dt" sz="half" idx="10"/>
          </p:nvPr>
        </p:nvSpPr>
        <p:spPr/>
        <p:txBody>
          <a:bodyPr/>
          <a:lstStyle/>
          <a:p>
            <a:fld id="{9470183A-E588-2A4F-93AE-CCB00CF96019}" type="datetimeFigureOut">
              <a:rPr lang="en-US" smtClean="0"/>
              <a:t>7/5/2024</a:t>
            </a:fld>
            <a:endParaRPr lang="en-US"/>
          </a:p>
        </p:txBody>
      </p:sp>
      <p:sp>
        <p:nvSpPr>
          <p:cNvPr id="5" name="Footer Placeholder 4">
            <a:extLst>
              <a:ext uri="{FF2B5EF4-FFF2-40B4-BE49-F238E27FC236}">
                <a16:creationId xmlns:a16="http://schemas.microsoft.com/office/drawing/2014/main" id="{8160DBCD-655D-EB33-E4D3-67EFB94F2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F3668-7530-8934-D99F-67E96C59C13C}"/>
              </a:ext>
            </a:extLst>
          </p:cNvPr>
          <p:cNvSpPr>
            <a:spLocks noGrp="1"/>
          </p:cNvSpPr>
          <p:nvPr>
            <p:ph type="sldNum" sz="quarter" idx="12"/>
          </p:nvPr>
        </p:nvSpPr>
        <p:spPr/>
        <p:txBody>
          <a:bodyPr/>
          <a:lstStyle/>
          <a:p>
            <a:fld id="{82864DE2-949A-6240-8E96-3F9008BAD6D0}" type="slidenum">
              <a:rPr lang="en-US" smtClean="0"/>
              <a:t>‹#›</a:t>
            </a:fld>
            <a:endParaRPr lang="en-US"/>
          </a:p>
        </p:txBody>
      </p:sp>
    </p:spTree>
    <p:extLst>
      <p:ext uri="{BB962C8B-B14F-4D97-AF65-F5344CB8AC3E}">
        <p14:creationId xmlns:p14="http://schemas.microsoft.com/office/powerpoint/2010/main" val="3164479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AEA5B9-2676-0B3F-8282-C9ED7BB5BA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E989C4-B4DA-55BE-AD85-F83BABC0E1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A6025-D4A8-C1EC-58BD-A857B62FB8A2}"/>
              </a:ext>
            </a:extLst>
          </p:cNvPr>
          <p:cNvSpPr>
            <a:spLocks noGrp="1"/>
          </p:cNvSpPr>
          <p:nvPr>
            <p:ph type="dt" sz="half" idx="10"/>
          </p:nvPr>
        </p:nvSpPr>
        <p:spPr/>
        <p:txBody>
          <a:bodyPr/>
          <a:lstStyle/>
          <a:p>
            <a:fld id="{9470183A-E588-2A4F-93AE-CCB00CF96019}" type="datetimeFigureOut">
              <a:rPr lang="en-US" smtClean="0"/>
              <a:t>7/5/2024</a:t>
            </a:fld>
            <a:endParaRPr lang="en-US"/>
          </a:p>
        </p:txBody>
      </p:sp>
      <p:sp>
        <p:nvSpPr>
          <p:cNvPr id="5" name="Footer Placeholder 4">
            <a:extLst>
              <a:ext uri="{FF2B5EF4-FFF2-40B4-BE49-F238E27FC236}">
                <a16:creationId xmlns:a16="http://schemas.microsoft.com/office/drawing/2014/main" id="{9993561D-401A-7116-0CB1-60934E81B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E2D15-4E7C-8624-3979-C61DD1E17959}"/>
              </a:ext>
            </a:extLst>
          </p:cNvPr>
          <p:cNvSpPr>
            <a:spLocks noGrp="1"/>
          </p:cNvSpPr>
          <p:nvPr>
            <p:ph type="sldNum" sz="quarter" idx="12"/>
          </p:nvPr>
        </p:nvSpPr>
        <p:spPr/>
        <p:txBody>
          <a:bodyPr/>
          <a:lstStyle/>
          <a:p>
            <a:fld id="{82864DE2-949A-6240-8E96-3F9008BAD6D0}" type="slidenum">
              <a:rPr lang="en-US" smtClean="0"/>
              <a:t>‹#›</a:t>
            </a:fld>
            <a:endParaRPr lang="en-US"/>
          </a:p>
        </p:txBody>
      </p:sp>
    </p:spTree>
    <p:extLst>
      <p:ext uri="{BB962C8B-B14F-4D97-AF65-F5344CB8AC3E}">
        <p14:creationId xmlns:p14="http://schemas.microsoft.com/office/powerpoint/2010/main" val="2783123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599983" y="3783697"/>
            <a:ext cx="11020999" cy="1306975"/>
          </a:xfrm>
        </p:spPr>
        <p:txBody>
          <a:bodyPr anchor="t">
            <a:normAutofit/>
          </a:bodyPr>
          <a:lstStyle>
            <a:lvl1pPr>
              <a:defRPr sz="3600" b="1">
                <a:solidFill>
                  <a:schemeClr val="tx1"/>
                </a:solidFill>
                <a:latin typeface="Raleway Medium" pitchFamily="2" charset="0"/>
                <a:ea typeface="Roboto Black" panose="02000000000000000000" pitchFamily="2" charset="0"/>
                <a:cs typeface="Calibri" panose="020F0502020204030204" pitchFamily="34" charset="0"/>
              </a:defRPr>
            </a:lvl1pPr>
          </a:lstStyle>
          <a:p>
            <a:r>
              <a:rPr lang="en-US" sz="3600">
                <a:latin typeface="Raleway Medium" pitchFamily="2" charset="0"/>
              </a:rPr>
              <a:t>Lorem ipsum dolor sit </a:t>
            </a:r>
            <a:r>
              <a:rPr lang="en-US" sz="3600" err="1">
                <a:latin typeface="Raleway Medium" pitchFamily="2" charset="0"/>
              </a:rPr>
              <a:t>amet</a:t>
            </a:r>
            <a:r>
              <a:rPr lang="en-US" sz="3600">
                <a:latin typeface="Raleway Medium" pitchFamily="2" charset="0"/>
              </a:rPr>
              <a:t>: </a:t>
            </a:r>
            <a:r>
              <a:rPr lang="nb-NO" sz="3600" b="0">
                <a:latin typeface="Raleway Medium" pitchFamily="2" charset="0"/>
              </a:rPr>
              <a:t>Ut enim ad minim veniam quis nostrud</a:t>
            </a:r>
            <a:endParaRPr lang="en-US"/>
          </a:p>
        </p:txBody>
      </p:sp>
      <p:sp>
        <p:nvSpPr>
          <p:cNvPr id="12" name="Text Placeholder 11">
            <a:extLst>
              <a:ext uri="{FF2B5EF4-FFF2-40B4-BE49-F238E27FC236}">
                <a16:creationId xmlns:a16="http://schemas.microsoft.com/office/drawing/2014/main" id="{2D05F5C2-47DA-FBEE-79B7-CEECAFA6CDDA}"/>
              </a:ext>
            </a:extLst>
          </p:cNvPr>
          <p:cNvSpPr>
            <a:spLocks noGrp="1"/>
          </p:cNvSpPr>
          <p:nvPr>
            <p:ph type="body" sz="quarter" idx="10" hasCustomPrompt="1"/>
          </p:nvPr>
        </p:nvSpPr>
        <p:spPr>
          <a:xfrm>
            <a:off x="600075" y="5090672"/>
            <a:ext cx="11020425" cy="987433"/>
          </a:xfrm>
        </p:spPr>
        <p:txBody>
          <a:bodyPr anchor="t">
            <a:normAutofit/>
          </a:bodyPr>
          <a:lstStyle>
            <a:lvl1pPr marL="0" indent="0">
              <a:lnSpc>
                <a:spcPct val="150000"/>
              </a:lnSpc>
              <a:buNone/>
              <a:defRPr sz="1800" b="0" i="0">
                <a:solidFill>
                  <a:schemeClr val="tx1"/>
                </a:solidFill>
                <a:latin typeface="Raleway Medium" pitchFamily="2" charset="0"/>
              </a:defRPr>
            </a:lvl1pPr>
          </a:lstStyle>
          <a:p>
            <a:pPr lvl="0"/>
            <a:r>
              <a:rPr lang="en-US"/>
              <a:t>Jane Janine Doe, </a:t>
            </a:r>
            <a:r>
              <a:rPr lang="en-US" err="1"/>
              <a:t>Ph.D</a:t>
            </a:r>
            <a:r>
              <a:rPr lang="en-US"/>
              <a:t>, Department of Engineering, Cal Poly Pomona​</a:t>
            </a:r>
            <a:br>
              <a:rPr lang="en-US"/>
            </a:br>
            <a:r>
              <a:rPr lang="en-US"/>
              <a:t>John Doe, </a:t>
            </a:r>
            <a:r>
              <a:rPr lang="en-US" err="1"/>
              <a:t>Ph.D</a:t>
            </a:r>
            <a:r>
              <a:rPr lang="en-US"/>
              <a:t>, Department of Engineering, Cal Poly Pomona​</a:t>
            </a:r>
          </a:p>
          <a:p>
            <a:pPr lvl="0"/>
            <a:endParaRPr lang="en-US"/>
          </a:p>
          <a:p>
            <a:pPr lvl="0"/>
            <a:endParaRPr lang="en-US"/>
          </a:p>
        </p:txBody>
      </p:sp>
      <p:pic>
        <p:nvPicPr>
          <p:cNvPr id="26" name="Picture 25" descr="A blue text on a black background&#10;&#10;Description automatically generated">
            <a:extLst>
              <a:ext uri="{FF2B5EF4-FFF2-40B4-BE49-F238E27FC236}">
                <a16:creationId xmlns:a16="http://schemas.microsoft.com/office/drawing/2014/main" id="{24F16AD3-0872-804D-8E20-150EC66B64F7}"/>
              </a:ext>
            </a:extLst>
          </p:cNvPr>
          <p:cNvPicPr>
            <a:picLocks noChangeAspect="1"/>
          </p:cNvPicPr>
          <p:nvPr userDrawn="1"/>
        </p:nvPicPr>
        <p:blipFill>
          <a:blip r:embed="rId3"/>
          <a:stretch>
            <a:fillRect/>
          </a:stretch>
        </p:blipFill>
        <p:spPr>
          <a:xfrm>
            <a:off x="10807530" y="6364941"/>
            <a:ext cx="1128965" cy="321828"/>
          </a:xfrm>
          <a:prstGeom prst="rect">
            <a:avLst/>
          </a:prstGeom>
        </p:spPr>
      </p:pic>
      <p:sp>
        <p:nvSpPr>
          <p:cNvPr id="28" name="Picture Placeholder 27" descr="Equity in Practice Symposium">
            <a:extLst>
              <a:ext uri="{FF2B5EF4-FFF2-40B4-BE49-F238E27FC236}">
                <a16:creationId xmlns:a16="http://schemas.microsoft.com/office/drawing/2014/main" id="{092D9532-28DB-EA52-FACB-3945F8A1D5B9}"/>
              </a:ext>
            </a:extLst>
          </p:cNvPr>
          <p:cNvSpPr>
            <a:spLocks noGrp="1"/>
          </p:cNvSpPr>
          <p:nvPr>
            <p:ph type="pic" sz="quarter" idx="11" hasCustomPrompt="1"/>
          </p:nvPr>
        </p:nvSpPr>
        <p:spPr>
          <a:xfrm>
            <a:off x="0" y="0"/>
            <a:ext cx="12192000" cy="3429000"/>
          </a:xfrm>
        </p:spPr>
        <p:txBody>
          <a:bodyPr/>
          <a:lstStyle>
            <a:lvl1pPr marL="0" indent="0">
              <a:buNone/>
              <a:defRPr/>
            </a:lvl1pPr>
          </a:lstStyle>
          <a:p>
            <a:r>
              <a:rPr lang="en-US"/>
              <a:t> </a:t>
            </a:r>
          </a:p>
        </p:txBody>
      </p:sp>
    </p:spTree>
    <p:extLst>
      <p:ext uri="{BB962C8B-B14F-4D97-AF65-F5344CB8AC3E}">
        <p14:creationId xmlns:p14="http://schemas.microsoft.com/office/powerpoint/2010/main" val="3362085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EC2367-1954-C49F-E072-B88114345236}"/>
              </a:ext>
            </a:extLst>
          </p:cNvPr>
          <p:cNvSpPr>
            <a:spLocks noGrp="1"/>
          </p:cNvSpPr>
          <p:nvPr>
            <p:ph type="sldNum" sz="quarter" idx="12"/>
          </p:nvPr>
        </p:nvSpPr>
        <p:spPr/>
        <p:txBody>
          <a:bodyPr/>
          <a:lstStyle/>
          <a:p>
            <a:fld id="{18D65601-5AE2-46FC-B138-694DDD2B510D}" type="slidenum">
              <a:rPr lang="en-US" smtClean="0"/>
              <a:pPr/>
              <a:t>‹#›</a:t>
            </a:fld>
            <a:endParaRPr lang="en-US"/>
          </a:p>
        </p:txBody>
      </p:sp>
      <p:sp>
        <p:nvSpPr>
          <p:cNvPr id="7" name="Picture Placeholder 6">
            <a:extLst>
              <a:ext uri="{FF2B5EF4-FFF2-40B4-BE49-F238E27FC236}">
                <a16:creationId xmlns:a16="http://schemas.microsoft.com/office/drawing/2014/main" id="{82E30402-C9E8-F3D0-6627-A02F55F19261}"/>
              </a:ext>
            </a:extLst>
          </p:cNvPr>
          <p:cNvSpPr>
            <a:spLocks noGrp="1"/>
          </p:cNvSpPr>
          <p:nvPr>
            <p:ph type="pic" sz="quarter" idx="13"/>
          </p:nvPr>
        </p:nvSpPr>
        <p:spPr>
          <a:xfrm>
            <a:off x="661194" y="552450"/>
            <a:ext cx="10869612" cy="5614988"/>
          </a:xfrm>
        </p:spPr>
        <p:txBody>
          <a:bodyPr/>
          <a:lstStyle>
            <a:lvl1pPr marL="0" indent="0">
              <a:buNone/>
              <a:defRPr>
                <a:latin typeface="Raleway" pitchFamily="2" charset="0"/>
              </a:defRPr>
            </a:lvl1pPr>
          </a:lstStyle>
          <a:p>
            <a:r>
              <a:rPr lang="en-US"/>
              <a:t>Click icon to add picture</a:t>
            </a:r>
          </a:p>
        </p:txBody>
      </p:sp>
    </p:spTree>
    <p:extLst>
      <p:ext uri="{BB962C8B-B14F-4D97-AF65-F5344CB8AC3E}">
        <p14:creationId xmlns:p14="http://schemas.microsoft.com/office/powerpoint/2010/main" val="3089397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atin typeface="Raleway SemiBold" pitchFamily="2" charset="0"/>
              </a:defRPr>
            </a:lvl1pPr>
          </a:lstStyle>
          <a:p>
            <a:r>
              <a:rPr lang="en-US"/>
              <a:t>Agenda Title</a:t>
            </a:r>
          </a:p>
        </p:txBody>
      </p:sp>
      <p:cxnSp>
        <p:nvCxnSpPr>
          <p:cNvPr id="11" name="Straight Connector 10">
            <a:extLst>
              <a:ext uri="{FF2B5EF4-FFF2-40B4-BE49-F238E27FC236}">
                <a16:creationId xmlns:a16="http://schemas.microsoft.com/office/drawing/2014/main" id="{35C6BF39-E25F-653D-95E3-6C9CC5B50661}"/>
              </a:ext>
            </a:extLst>
          </p:cNvPr>
          <p:cNvCxnSpPr/>
          <p:nvPr userDrawn="1"/>
        </p:nvCxnSpPr>
        <p:spPr>
          <a:xfrm>
            <a:off x="6239435" y="1219200"/>
            <a:ext cx="0" cy="4572000"/>
          </a:xfrm>
          <a:prstGeom prst="line">
            <a:avLst/>
          </a:prstGeom>
          <a:ln/>
        </p:spPr>
        <p:style>
          <a:lnRef idx="3">
            <a:schemeClr val="dk1"/>
          </a:lnRef>
          <a:fillRef idx="0">
            <a:schemeClr val="dk1"/>
          </a:fillRef>
          <a:effectRef idx="2">
            <a:schemeClr val="dk1"/>
          </a:effectRef>
          <a:fontRef idx="minor">
            <a:schemeClr val="tx1"/>
          </a:fontRef>
        </p:style>
      </p:cxnSp>
      <p:sp>
        <p:nvSpPr>
          <p:cNvPr id="17" name="Content Placeholder 14">
            <a:extLst>
              <a:ext uri="{FF2B5EF4-FFF2-40B4-BE49-F238E27FC236}">
                <a16:creationId xmlns:a16="http://schemas.microsoft.com/office/drawing/2014/main" id="{90867225-4ABF-B09E-9753-EF81ABE739C5}"/>
              </a:ext>
            </a:extLst>
          </p:cNvPr>
          <p:cNvSpPr>
            <a:spLocks noGrp="1"/>
          </p:cNvSpPr>
          <p:nvPr>
            <p:ph sz="quarter" idx="16"/>
          </p:nvPr>
        </p:nvSpPr>
        <p:spPr>
          <a:xfrm>
            <a:off x="6675176" y="736600"/>
            <a:ext cx="4449762" cy="5407025"/>
          </a:xfrm>
        </p:spPr>
        <p:txBody>
          <a:bodyPr anchor="ctr">
            <a:normAutofit/>
          </a:bodyPr>
          <a:lstStyle>
            <a:lvl1pPr>
              <a:defRPr sz="2000">
                <a:latin typeface="Raleway" pitchFamily="2" charset="0"/>
              </a:defRPr>
            </a:lvl1pPr>
            <a:lvl2pPr>
              <a:defRPr sz="2000">
                <a:latin typeface="Raleway" pitchFamily="2" charset="0"/>
              </a:defRPr>
            </a:lvl2pPr>
            <a:lvl3pPr>
              <a:defRPr sz="2000">
                <a:latin typeface="Raleway" pitchFamily="2" charset="0"/>
              </a:defRPr>
            </a:lvl3pPr>
            <a:lvl4pPr>
              <a:defRPr sz="2000">
                <a:latin typeface="Raleway" pitchFamily="2" charset="0"/>
              </a:defRPr>
            </a:lvl4pPr>
            <a:lvl5pPr>
              <a:defRPr sz="2000">
                <a:latin typeface="Ralew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3944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6472674" y="1278295"/>
            <a:ext cx="5000318" cy="4105304"/>
          </a:xfrm>
        </p:spPr>
        <p:txBody>
          <a:bodyPr anchor="b">
            <a:normAutofit/>
          </a:bodyPr>
          <a:lstStyle>
            <a:lvl1pPr>
              <a:defRPr sz="3600">
                <a:latin typeface="Raleway SemiBold" pitchFamily="2" charset="0"/>
              </a:defRPr>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1353827" y="301014"/>
            <a:ext cx="4635426" cy="6556984"/>
          </a:xfrm>
        </p:spPr>
        <p:txBody>
          <a:bodyPr>
            <a:normAutofit/>
          </a:bodyPr>
          <a:lstStyle>
            <a:lvl1pPr marL="0" indent="0" algn="ctr">
              <a:buNone/>
              <a:defRPr sz="2000">
                <a:latin typeface="Raleway" pitchFamily="2" charset="0"/>
              </a:defRPr>
            </a:lvl1pPr>
          </a:lstStyle>
          <a:p>
            <a:r>
              <a:rPr lang="en-US"/>
              <a:t>Click icon to add picture</a:t>
            </a:r>
          </a:p>
        </p:txBody>
      </p:sp>
      <p:sp>
        <p:nvSpPr>
          <p:cNvPr id="2" name="Slide Number Placeholder 5">
            <a:extLst>
              <a:ext uri="{FF2B5EF4-FFF2-40B4-BE49-F238E27FC236}">
                <a16:creationId xmlns:a16="http://schemas.microsoft.com/office/drawing/2014/main" id="{616BE836-A186-FDE9-AF35-228DE91D904D}"/>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620273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684429"/>
            <a:ext cx="9923770" cy="1438762"/>
          </a:xfrm>
        </p:spPr>
        <p:txBody>
          <a:bodyPr anchor="b">
            <a:normAutofit/>
          </a:bodyPr>
          <a:lstStyle>
            <a:lvl1pPr>
              <a:defRPr sz="3600">
                <a:latin typeface="Raleway SemiBold" pitchFamily="2" charset="0"/>
              </a:defRPr>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1353827" y="3485709"/>
            <a:ext cx="10838173" cy="2498201"/>
          </a:xfrm>
        </p:spPr>
        <p:txBody>
          <a:bodyPr>
            <a:normAutofit/>
          </a:bodyPr>
          <a:lstStyle>
            <a:lvl1pPr marL="0" indent="0" algn="ctr">
              <a:buNone/>
              <a:defRPr sz="2000">
                <a:latin typeface="Raleway" pitchFamily="2" charset="0"/>
              </a:defRPr>
            </a:lvl1pPr>
          </a:lstStyle>
          <a:p>
            <a:r>
              <a:rPr lang="en-US"/>
              <a:t>Click icon to add picture</a:t>
            </a:r>
          </a:p>
        </p:txBody>
      </p: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2289596"/>
            <a:ext cx="9923770" cy="1024394"/>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Raleway" pitchFamily="2" charset="0"/>
              </a:defRPr>
            </a:lvl1pPr>
          </a:lstStyle>
          <a:p>
            <a:pPr lvl="0"/>
            <a:r>
              <a:rPr lang="en-US"/>
              <a:t>Click to add subtitle</a:t>
            </a:r>
          </a:p>
        </p:txBody>
      </p:sp>
      <p:sp>
        <p:nvSpPr>
          <p:cNvPr id="2" name="Slide Number Placeholder 5">
            <a:extLst>
              <a:ext uri="{FF2B5EF4-FFF2-40B4-BE49-F238E27FC236}">
                <a16:creationId xmlns:a16="http://schemas.microsoft.com/office/drawing/2014/main" id="{62773EAC-E25D-7DE7-683A-1D414A80222C}"/>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178841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2" y="2108722"/>
            <a:ext cx="9827435"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atin typeface="Raleway" pitchFamily="2" charset="0"/>
              </a:defRPr>
            </a:lvl1pPr>
            <a:lvl2pPr marL="685800" indent="-228600">
              <a:lnSpc>
                <a:spcPct val="100000"/>
              </a:lnSpc>
              <a:spcBef>
                <a:spcPts val="0"/>
              </a:spcBef>
              <a:spcAft>
                <a:spcPts val="1200"/>
              </a:spcAft>
              <a:buFont typeface="Arial" panose="020B0604020202020204" pitchFamily="34" charset="0"/>
              <a:buChar char="•"/>
              <a:defRPr sz="2000">
                <a:latin typeface="Raleway" pitchFamily="2" charset="0"/>
              </a:defRPr>
            </a:lvl2pPr>
            <a:lvl3pPr marL="1143000" indent="-228600">
              <a:spcBef>
                <a:spcPts val="0"/>
              </a:spcBef>
              <a:spcAft>
                <a:spcPts val="1200"/>
              </a:spcAft>
              <a:buFont typeface="Arial" panose="020B0604020202020204" pitchFamily="34" charset="0"/>
              <a:buChar char="•"/>
              <a:defRPr sz="2000">
                <a:latin typeface="Raleway" pitchFamily="2" charset="0"/>
              </a:defRPr>
            </a:lvl3pPr>
            <a:lvl4pPr marL="1600200" indent="-228600">
              <a:spcBef>
                <a:spcPts val="0"/>
              </a:spcBef>
              <a:spcAft>
                <a:spcPts val="1200"/>
              </a:spcAft>
              <a:buFont typeface="Arial" panose="020B0604020202020204" pitchFamily="34" charset="0"/>
              <a:buChar char="•"/>
              <a:defRPr sz="2000">
                <a:latin typeface="Raleway" pitchFamily="2" charset="0"/>
              </a:defRPr>
            </a:lvl4pPr>
            <a:lvl5pPr marL="2057400" indent="-228600">
              <a:spcBef>
                <a:spcPts val="0"/>
              </a:spcBef>
              <a:spcAft>
                <a:spcPts val="1200"/>
              </a:spcAft>
              <a:buFont typeface="Arial" panose="020B0604020202020204" pitchFamily="34" charset="0"/>
              <a:buChar cha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
        <p:nvSpPr>
          <p:cNvPr id="5"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808772" cy="1427585"/>
          </a:xfrm>
        </p:spPr>
        <p:txBody>
          <a:bodyPr lIns="0">
            <a:normAutofit/>
          </a:bodyPr>
          <a:lstStyle>
            <a:lvl1pPr>
              <a:defRPr sz="3600">
                <a:latin typeface="Raleway SemiBold" pitchFamily="2" charset="0"/>
              </a:defRPr>
            </a:lvl1pPr>
          </a:lstStyle>
          <a:p>
            <a:r>
              <a:rPr lang="en-US"/>
              <a:t>Click to add title</a:t>
            </a:r>
          </a:p>
        </p:txBody>
      </p:sp>
    </p:spTree>
    <p:extLst>
      <p:ext uri="{BB962C8B-B14F-4D97-AF65-F5344CB8AC3E}">
        <p14:creationId xmlns:p14="http://schemas.microsoft.com/office/powerpoint/2010/main" val="1880658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7/5/2024</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43994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atin typeface="Raleway" pitchFamily="2" charset="0"/>
              </a:defRPr>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423487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p:nvPr>
        </p:nvSpPr>
        <p:spPr>
          <a:xfrm>
            <a:off x="1038031" y="1068169"/>
            <a:ext cx="10115939" cy="2681549"/>
          </a:xfrm>
        </p:spPr>
        <p:txBody>
          <a:bodyPr anchor="b"/>
          <a:lstStyle>
            <a:lvl1pPr algn="ctr">
              <a:defRPr>
                <a:solidFill>
                  <a:schemeClr val="bg1"/>
                </a:solidFill>
                <a:latin typeface="Raleway SemiBold" pitchFamily="2" charset="0"/>
              </a:defRPr>
            </a:lvl1pPr>
          </a:lstStyle>
          <a:p>
            <a:r>
              <a:rPr lang="en-US"/>
              <a:t>Click to edit Master title style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Raleway" pitchFamily="2" charset="0"/>
              </a:defRPr>
            </a:lvl1pPr>
          </a:lstStyle>
          <a:p>
            <a:pPr lvl="0"/>
            <a:r>
              <a:rPr lang="en-US"/>
              <a:t>Click to add subtitle</a:t>
            </a:r>
          </a:p>
        </p:txBody>
      </p:sp>
      <p:sp>
        <p:nvSpPr>
          <p:cNvPr id="2" name="Slide Number Placeholder 5">
            <a:extLst>
              <a:ext uri="{FF2B5EF4-FFF2-40B4-BE49-F238E27FC236}">
                <a16:creationId xmlns:a16="http://schemas.microsoft.com/office/drawing/2014/main" id="{30B82F13-F002-D9C1-D5FA-7CC2A480BF00}"/>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005625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2 Content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atin typeface="Raleway" pitchFamily="2" charset="0"/>
              </a:defRPr>
            </a:lvl1pPr>
            <a:lvl2pPr marL="228600" indent="-228600">
              <a:lnSpc>
                <a:spcPct val="100000"/>
              </a:lnSpc>
              <a:spcBef>
                <a:spcPts val="0"/>
              </a:spcBef>
              <a:spcAft>
                <a:spcPts val="1200"/>
              </a:spcAft>
              <a:buFont typeface="Arial" panose="020B0604020202020204" pitchFamily="34" charset="0"/>
              <a:buChar char="•"/>
              <a:defRPr sz="2000">
                <a:latin typeface="Raleway" pitchFamily="2" charset="0"/>
              </a:defRPr>
            </a:lvl2pPr>
            <a:lvl3pPr marL="685800" indent="-228600">
              <a:spcBef>
                <a:spcPts val="1000"/>
              </a:spcBef>
              <a:spcAft>
                <a:spcPts val="1200"/>
              </a:spcAft>
              <a:buFont typeface="Arial" panose="020B0604020202020204" pitchFamily="34" charset="0"/>
              <a:buChar char="•"/>
              <a:defRPr sz="2000">
                <a:latin typeface="Raleway" pitchFamily="2" charset="0"/>
              </a:defRPr>
            </a:lvl3pPr>
            <a:lvl4pPr marL="1143000" indent="-228600">
              <a:spcBef>
                <a:spcPts val="1000"/>
              </a:spcBef>
              <a:spcAft>
                <a:spcPts val="1200"/>
              </a:spcAft>
              <a:buFont typeface="Arial" panose="020B0604020202020204" pitchFamily="34" charset="0"/>
              <a:buChar char="•"/>
              <a:defRPr sz="2000">
                <a:latin typeface="Raleway" pitchFamily="2" charset="0"/>
              </a:defRPr>
            </a:lvl4pPr>
            <a:lvl5pPr marL="1600200" indent="-228600">
              <a:spcBef>
                <a:spcPts val="1000"/>
              </a:spcBef>
              <a:spcAft>
                <a:spcPts val="1200"/>
              </a:spcAft>
              <a:buFont typeface="Arial" panose="020B0604020202020204" pitchFamily="34" charset="0"/>
              <a:buChar cha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atin typeface="Raleway" pitchFamily="2" charset="0"/>
              </a:defRPr>
            </a:lvl1pPr>
            <a:lvl2pPr marL="228600" indent="-228600">
              <a:lnSpc>
                <a:spcPct val="100000"/>
              </a:lnSpc>
              <a:spcBef>
                <a:spcPts val="1000"/>
              </a:spcBef>
              <a:spcAft>
                <a:spcPts val="1200"/>
              </a:spcAft>
              <a:buFont typeface="Arial" panose="020B0604020202020204" pitchFamily="34" charset="0"/>
              <a:buChar char="•"/>
              <a:defRPr sz="2000">
                <a:latin typeface="Raleway" pitchFamily="2" charset="0"/>
              </a:defRPr>
            </a:lvl2pPr>
            <a:lvl3pPr marL="685800" indent="-228600">
              <a:spcBef>
                <a:spcPts val="1000"/>
              </a:spcBef>
              <a:spcAft>
                <a:spcPts val="1200"/>
              </a:spcAft>
              <a:buFont typeface="Arial" panose="020B0604020202020204" pitchFamily="34" charset="0"/>
              <a:buChar char="•"/>
              <a:defRPr sz="2000">
                <a:latin typeface="Raleway" pitchFamily="2" charset="0"/>
              </a:defRPr>
            </a:lvl3pPr>
            <a:lvl4pPr marL="1143000" indent="-228600">
              <a:spcBef>
                <a:spcPts val="1000"/>
              </a:spcBef>
              <a:spcAft>
                <a:spcPts val="1200"/>
              </a:spcAft>
              <a:buFont typeface="Arial" panose="020B0604020202020204" pitchFamily="34" charset="0"/>
              <a:buChar char="•"/>
              <a:defRPr sz="2000">
                <a:latin typeface="Raleway" pitchFamily="2" charset="0"/>
              </a:defRPr>
            </a:lvl4pPr>
            <a:lvl5pPr marL="1600200" indent="-228600">
              <a:spcBef>
                <a:spcPts val="1000"/>
              </a:spcBef>
              <a:spcAft>
                <a:spcPts val="1200"/>
              </a:spcAft>
              <a:buFont typeface="Arial" panose="020B0604020202020204" pitchFamily="34" charset="0"/>
              <a:buChar cha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141215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 Content 3">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8" y="2057401"/>
            <a:ext cx="3536034" cy="4119463"/>
          </a:xfrm>
        </p:spPr>
        <p:txBody>
          <a:bodyPr lIns="0">
            <a:normAutofit/>
          </a:bodyPr>
          <a:lstStyle>
            <a:lvl1pPr marL="320040" indent="-320040">
              <a:lnSpc>
                <a:spcPct val="100000"/>
              </a:lnSpc>
              <a:spcBef>
                <a:spcPts val="0"/>
              </a:spcBef>
              <a:spcAft>
                <a:spcPts val="1200"/>
              </a:spcAft>
              <a:buFont typeface="+mj-lt"/>
              <a:buAutoNum type="arabicPeriod"/>
              <a:defRPr sz="2000">
                <a:latin typeface="Raleway Medium" pitchFamily="2" charset="0"/>
              </a:defRPr>
            </a:lvl1pPr>
            <a:lvl2pPr marL="457200" indent="-320040">
              <a:lnSpc>
                <a:spcPct val="100000"/>
              </a:lnSpc>
              <a:spcBef>
                <a:spcPts val="1000"/>
              </a:spcBef>
              <a:spcAft>
                <a:spcPts val="1200"/>
              </a:spcAft>
              <a:buFont typeface="+mj-lt"/>
              <a:buAutoNum type="alphaLcPeriod"/>
              <a:defRPr sz="2000">
                <a:latin typeface="Raleway Medium" pitchFamily="2" charset="0"/>
              </a:defRPr>
            </a:lvl2pPr>
            <a:lvl3pPr marL="914400" indent="-320040">
              <a:spcBef>
                <a:spcPts val="1000"/>
              </a:spcBef>
              <a:spcAft>
                <a:spcPts val="1200"/>
              </a:spcAft>
              <a:buFont typeface="+mj-lt"/>
              <a:buAutoNum type="arabicParenR"/>
              <a:defRPr sz="2000">
                <a:latin typeface="Raleway Medium" pitchFamily="2" charset="0"/>
              </a:defRPr>
            </a:lvl3pPr>
            <a:lvl4pPr marL="1371600" indent="-320040">
              <a:spcBef>
                <a:spcPts val="1000"/>
              </a:spcBef>
              <a:spcAft>
                <a:spcPts val="1200"/>
              </a:spcAft>
              <a:buFont typeface="+mj-lt"/>
              <a:buAutoNum type="alphaLcParenR"/>
              <a:defRPr sz="2000">
                <a:latin typeface="Raleway Medium" pitchFamily="2" charset="0"/>
              </a:defRPr>
            </a:lvl4pPr>
            <a:lvl5pPr marL="1828800" indent="-320040">
              <a:spcBef>
                <a:spcPts val="1000"/>
              </a:spcBef>
              <a:spcAft>
                <a:spcPts val="1200"/>
              </a:spcAft>
              <a:buFont typeface="+mj-lt"/>
              <a:buAutoNum type="romanLcPeriod"/>
              <a:defRPr sz="2000">
                <a:latin typeface="Raleway Medium"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30" y="2057401"/>
            <a:ext cx="6085857" cy="4119463"/>
          </a:xfrm>
        </p:spPr>
        <p:txBody>
          <a:bodyPr lIns="0">
            <a:normAutofit/>
          </a:bodyPr>
          <a:lstStyle>
            <a:lvl1pPr marL="0" indent="0">
              <a:lnSpc>
                <a:spcPct val="100000"/>
              </a:lnSpc>
              <a:spcBef>
                <a:spcPts val="1000"/>
              </a:spcBef>
              <a:spcAft>
                <a:spcPts val="1200"/>
              </a:spcAft>
              <a:buNone/>
              <a:defRPr sz="2000">
                <a:latin typeface="Raleway Medium" pitchFamily="2" charset="0"/>
              </a:defRPr>
            </a:lvl1pPr>
            <a:lvl2pPr marL="228600" indent="-228600">
              <a:lnSpc>
                <a:spcPct val="100000"/>
              </a:lnSpc>
              <a:spcBef>
                <a:spcPts val="1000"/>
              </a:spcBef>
              <a:spcAft>
                <a:spcPts val="1200"/>
              </a:spcAft>
              <a:buFont typeface="Arial" panose="020B0604020202020204" pitchFamily="34" charset="0"/>
              <a:buChar char="•"/>
              <a:defRPr sz="2000">
                <a:latin typeface="Raleway Medium" pitchFamily="2" charset="0"/>
              </a:defRPr>
            </a:lvl2pPr>
            <a:lvl3pPr marL="685800" indent="-228600">
              <a:spcBef>
                <a:spcPts val="1000"/>
              </a:spcBef>
              <a:spcAft>
                <a:spcPts val="1200"/>
              </a:spcAft>
              <a:buFont typeface="Arial" panose="020B0604020202020204" pitchFamily="34" charset="0"/>
              <a:buChar char="•"/>
              <a:defRPr sz="2000">
                <a:latin typeface="Raleway Medium" pitchFamily="2" charset="0"/>
              </a:defRPr>
            </a:lvl3pPr>
            <a:lvl4pPr marL="1143000" indent="-228600">
              <a:spcBef>
                <a:spcPts val="1000"/>
              </a:spcBef>
              <a:spcAft>
                <a:spcPts val="1200"/>
              </a:spcAft>
              <a:buFont typeface="Arial" panose="020B0604020202020204" pitchFamily="34" charset="0"/>
              <a:buChar char="•"/>
              <a:defRPr sz="2000">
                <a:latin typeface="Raleway Medium" pitchFamily="2" charset="0"/>
              </a:defRPr>
            </a:lvl4pPr>
            <a:lvl5pPr marL="1600200" indent="-228600">
              <a:spcBef>
                <a:spcPts val="1000"/>
              </a:spcBef>
              <a:spcAft>
                <a:spcPts val="1200"/>
              </a:spcAft>
              <a:buFont typeface="Arial" panose="020B0604020202020204" pitchFamily="34" charset="0"/>
              <a:buChar char="•"/>
              <a:defRPr sz="2000">
                <a:latin typeface="Raleway Medium"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753639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468815" y="1999185"/>
            <a:ext cx="4746152" cy="4293704"/>
          </a:xfrm>
        </p:spPr>
        <p:txBody>
          <a:bodyPr>
            <a:normAutofit/>
          </a:bodyPr>
          <a:lstStyle>
            <a:lvl1pPr marL="0" indent="0" algn="ctr">
              <a:buNone/>
              <a:defRPr sz="2000">
                <a:latin typeface="Raleway Medium" pitchFamily="2" charset="0"/>
              </a:defRPr>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531428" y="1999185"/>
            <a:ext cx="4746153" cy="4293704"/>
          </a:xfrm>
        </p:spPr>
        <p:txBody>
          <a:bodyPr lIns="0">
            <a:normAutofit/>
          </a:bodyPr>
          <a:lstStyle>
            <a:lvl1pPr marL="0" indent="0">
              <a:lnSpc>
                <a:spcPct val="100000"/>
              </a:lnSpc>
              <a:spcBef>
                <a:spcPts val="1000"/>
              </a:spcBef>
              <a:spcAft>
                <a:spcPts val="1200"/>
              </a:spcAft>
              <a:buNone/>
              <a:defRPr sz="2000">
                <a:latin typeface="Raleway Medium" pitchFamily="2" charset="0"/>
              </a:defRPr>
            </a:lvl1pPr>
            <a:lvl2pPr marL="800100" indent="-342900">
              <a:lnSpc>
                <a:spcPct val="100000"/>
              </a:lnSpc>
              <a:spcBef>
                <a:spcPts val="1000"/>
              </a:spcBef>
              <a:spcAft>
                <a:spcPts val="1200"/>
              </a:spcAft>
              <a:buFont typeface="Arial" panose="020B0604020202020204" pitchFamily="34" charset="0"/>
              <a:buChar char="•"/>
              <a:defRPr sz="2000">
                <a:latin typeface="Raleway Medium" pitchFamily="2" charset="0"/>
              </a:defRPr>
            </a:lvl2pPr>
            <a:lvl3pPr marL="1257300" indent="-342900">
              <a:spcBef>
                <a:spcPts val="1000"/>
              </a:spcBef>
              <a:spcAft>
                <a:spcPts val="1200"/>
              </a:spcAft>
              <a:buFont typeface="Arial" panose="020B0604020202020204" pitchFamily="34" charset="0"/>
              <a:buChar char="•"/>
              <a:defRPr sz="2000">
                <a:latin typeface="Raleway Medium" pitchFamily="2" charset="0"/>
              </a:defRPr>
            </a:lvl3pPr>
            <a:lvl4pPr marL="1714500" indent="-342900">
              <a:spcBef>
                <a:spcPts val="1000"/>
              </a:spcBef>
              <a:spcAft>
                <a:spcPts val="1200"/>
              </a:spcAft>
              <a:buFont typeface="Arial" panose="020B0604020202020204" pitchFamily="34" charset="0"/>
              <a:buChar char="•"/>
              <a:defRPr sz="2000">
                <a:latin typeface="Raleway Medium" pitchFamily="2" charset="0"/>
              </a:defRPr>
            </a:lvl4pPr>
            <a:lvl5pPr marL="2171700" indent="-342900">
              <a:spcBef>
                <a:spcPts val="1000"/>
              </a:spcBef>
              <a:spcAft>
                <a:spcPts val="1200"/>
              </a:spcAft>
              <a:buFont typeface="Arial" panose="020B0604020202020204" pitchFamily="34" charset="0"/>
              <a:buChar char="•"/>
              <a:defRPr sz="2000">
                <a:latin typeface="Raleway Medium"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4161825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487342" cy="3867538"/>
          </a:xfrm>
        </p:spPr>
        <p:txBody>
          <a:bodyPr lIns="0">
            <a:normAutofit/>
          </a:bodyPr>
          <a:lstStyle>
            <a:lvl1pPr marL="0" indent="0">
              <a:lnSpc>
                <a:spcPct val="100000"/>
              </a:lnSpc>
              <a:spcBef>
                <a:spcPts val="0"/>
              </a:spcBef>
              <a:spcAft>
                <a:spcPts val="1200"/>
              </a:spcAft>
              <a:buNone/>
              <a:defRPr sz="2000">
                <a:latin typeface="Raleway" pitchFamily="2" charset="0"/>
              </a:defRPr>
            </a:lvl1pPr>
            <a:lvl2pPr marL="800100" indent="-342900">
              <a:lnSpc>
                <a:spcPct val="100000"/>
              </a:lnSpc>
              <a:spcBef>
                <a:spcPts val="0"/>
              </a:spcBef>
              <a:spcAft>
                <a:spcPts val="1200"/>
              </a:spcAft>
              <a:buFont typeface="Arial" panose="020B0604020202020204" pitchFamily="34" charset="0"/>
              <a:buChar char="•"/>
              <a:defRPr sz="2000">
                <a:latin typeface="Raleway" pitchFamily="2" charset="0"/>
              </a:defRPr>
            </a:lvl2pPr>
            <a:lvl3pPr marL="1257300" indent="-342900">
              <a:spcBef>
                <a:spcPts val="0"/>
              </a:spcBef>
              <a:spcAft>
                <a:spcPts val="1200"/>
              </a:spcAft>
              <a:buFont typeface="Arial" panose="020B0604020202020204" pitchFamily="34" charset="0"/>
              <a:buChar char="•"/>
              <a:defRPr sz="2000">
                <a:latin typeface="Raleway" pitchFamily="2" charset="0"/>
              </a:defRPr>
            </a:lvl3pPr>
            <a:lvl4pPr marL="1714500" indent="-342900">
              <a:spcBef>
                <a:spcPts val="0"/>
              </a:spcBef>
              <a:spcAft>
                <a:spcPts val="1200"/>
              </a:spcAft>
              <a:buFont typeface="Arial" panose="020B0604020202020204" pitchFamily="34" charset="0"/>
              <a:buChar char="•"/>
              <a:defRPr sz="2000">
                <a:latin typeface="Raleway" pitchFamily="2" charset="0"/>
              </a:defRPr>
            </a:lvl4pPr>
            <a:lvl5pPr marL="2171700" indent="-342900">
              <a:spcBef>
                <a:spcPts val="0"/>
              </a:spcBef>
              <a:spcAft>
                <a:spcPts val="1200"/>
              </a:spcAft>
              <a:buFont typeface="Arial" panose="020B0604020202020204" pitchFamily="34" charset="0"/>
              <a:buChar cha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atin typeface="Raleway" pitchFamily="2" charset="0"/>
              </a:defRPr>
            </a:lvl1pPr>
          </a:lstStyle>
          <a:p>
            <a:r>
              <a:rPr lang="en-US"/>
              <a:t>Click icon to add table</a:t>
            </a:r>
          </a:p>
        </p:txBody>
      </p: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97277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2 Content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atin typeface="Raleway SemiBold" pitchFamily="2" charset="0"/>
              </a:defRPr>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atin typeface="Raleway" pitchFamily="2" charset="0"/>
              </a:defRPr>
            </a:lvl1pPr>
            <a:lvl2pPr>
              <a:lnSpc>
                <a:spcPct val="100000"/>
              </a:lnSpc>
              <a:spcAft>
                <a:spcPts val="600"/>
              </a:spcAft>
              <a:defRPr sz="2000">
                <a:latin typeface="Raleway" pitchFamily="2" charset="0"/>
              </a:defRPr>
            </a:lvl2pPr>
            <a:lvl3pPr>
              <a:lnSpc>
                <a:spcPct val="100000"/>
              </a:lnSpc>
              <a:spcBef>
                <a:spcPts val="1000"/>
              </a:spcBef>
              <a:spcAft>
                <a:spcPts val="600"/>
              </a:spcAft>
              <a:defRPr sz="2000">
                <a:latin typeface="Raleway" pitchFamily="2" charset="0"/>
              </a:defRPr>
            </a:lvl3pPr>
            <a:lvl4pPr>
              <a:lnSpc>
                <a:spcPct val="100000"/>
              </a:lnSpc>
              <a:spcAft>
                <a:spcPts val="1200"/>
              </a:spcAft>
              <a:defRPr sz="2000">
                <a:latin typeface="Raleway" pitchFamily="2" charset="0"/>
              </a:defRPr>
            </a:lvl4pPr>
            <a:lvl5pP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061870" y="2066731"/>
            <a:ext cx="3215717" cy="3867538"/>
          </a:xfrm>
        </p:spPr>
        <p:txBody>
          <a:bodyPr lIns="0">
            <a:normAutofit/>
          </a:bodyPr>
          <a:lstStyle>
            <a:lvl1pPr marL="0" indent="0">
              <a:lnSpc>
                <a:spcPct val="100000"/>
              </a:lnSpc>
              <a:spcAft>
                <a:spcPts val="600"/>
              </a:spcAft>
              <a:buNone/>
              <a:defRPr sz="2000">
                <a:latin typeface="Raleway" pitchFamily="2" charset="0"/>
              </a:defRPr>
            </a:lvl1pPr>
            <a:lvl2pPr marL="800100" indent="-342900">
              <a:lnSpc>
                <a:spcPct val="100000"/>
              </a:lnSpc>
              <a:spcAft>
                <a:spcPts val="600"/>
              </a:spcAft>
              <a:buFont typeface="Arial" panose="020B0604020202020204" pitchFamily="34" charset="0"/>
              <a:buChar char="•"/>
              <a:defRPr sz="2000">
                <a:latin typeface="Raleway" pitchFamily="2" charset="0"/>
              </a:defRPr>
            </a:lvl2pPr>
            <a:lvl3pPr marL="1257300" indent="-342900">
              <a:buFont typeface="Arial" panose="020B0604020202020204" pitchFamily="34" charset="0"/>
              <a:buChar char="•"/>
              <a:defRPr sz="2000">
                <a:latin typeface="Raleway" pitchFamily="2" charset="0"/>
              </a:defRPr>
            </a:lvl3pPr>
            <a:lvl4pPr marL="1714500" indent="-342900">
              <a:buFont typeface="Arial" panose="020B0604020202020204" pitchFamily="34" charset="0"/>
              <a:buChar char="•"/>
              <a:defRPr sz="2000">
                <a:latin typeface="Raleway" pitchFamily="2" charset="0"/>
              </a:defRPr>
            </a:lvl4pPr>
            <a:lvl5pPr marL="2171700" indent="-342900">
              <a:buFont typeface="Arial" panose="020B0604020202020204" pitchFamily="34" charset="0"/>
              <a:buChar char="•"/>
              <a:defRPr sz="2000">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967798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4400">
                <a:solidFill>
                  <a:schemeClr val="tx1"/>
                </a:solidFill>
                <a:latin typeface="Raleway" pitchFamily="2" charset="0"/>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latin typeface="Raleway" pitchFamily="2" charset="0"/>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latin typeface="Raleway" pitchFamily="2" charset="0"/>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latin typeface="Raleway" pitchFamily="2" charset="0"/>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latin typeface="Raleway" pitchFamily="2" charset="0"/>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latin typeface="Raleway" pitchFamily="2"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B2C52B5-247F-E974-9692-5E84EFF2D04A}"/>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679499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E9E1D-AB15-BE0B-1BAD-D7C4F9896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B67B3A-B59F-EF82-9902-83A7BE82DB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E18DE-7941-66FB-1D80-629A9F65C1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7EE198-CD6D-41F6-9397-0A267804944C}" type="datetimeFigureOut">
              <a:rPr kumimoji="0" lang="en-US" sz="900" b="0" i="0" u="none" strike="noStrike" kern="1200" cap="all" spc="150" normalizeH="0" baseline="0" noProof="0" smtClean="0">
                <a:ln>
                  <a:noFill/>
                </a:ln>
                <a:solidFill>
                  <a:srgbClr val="E7E6E6">
                    <a:lumMod val="50000"/>
                  </a:srgbClr>
                </a:solidFill>
                <a:effectLst/>
                <a:uLnTx/>
                <a:uFillTx/>
                <a:latin typeface="Univers Light" panose="020B0403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900" b="0" i="0" u="none" strike="noStrike" kern="1200" cap="all" spc="150" normalizeH="0" baseline="0" noProof="0">
              <a:ln>
                <a:noFill/>
              </a:ln>
              <a:solidFill>
                <a:srgbClr val="E7E6E6">
                  <a:lumMod val="50000"/>
                </a:srgbClr>
              </a:solidFill>
              <a:effectLst/>
              <a:uLnTx/>
              <a:uFillTx/>
              <a:latin typeface="Univers Light" panose="020B0403020202020204" pitchFamily="34" charset="0"/>
              <a:ea typeface="+mn-ea"/>
              <a:cs typeface="+mn-cs"/>
            </a:endParaRPr>
          </a:p>
        </p:txBody>
      </p:sp>
      <p:sp>
        <p:nvSpPr>
          <p:cNvPr id="5" name="Footer Placeholder 4">
            <a:extLst>
              <a:ext uri="{FF2B5EF4-FFF2-40B4-BE49-F238E27FC236}">
                <a16:creationId xmlns:a16="http://schemas.microsoft.com/office/drawing/2014/main" id="{62B943C7-A2FB-F7BA-2E8F-37C8DEC9334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150" normalizeH="0" baseline="0" noProof="0">
              <a:ln>
                <a:noFill/>
              </a:ln>
              <a:solidFill>
                <a:srgbClr val="E7E6E6">
                  <a:lumMod val="50000"/>
                </a:srgbClr>
              </a:solidFill>
              <a:effectLst/>
              <a:uLnTx/>
              <a:uFillTx/>
              <a:latin typeface="Univers Light" panose="020B0403020202020204" pitchFamily="34" charset="0"/>
              <a:ea typeface="+mn-ea"/>
              <a:cs typeface="+mn-cs"/>
            </a:endParaRPr>
          </a:p>
        </p:txBody>
      </p:sp>
      <p:sp>
        <p:nvSpPr>
          <p:cNvPr id="6" name="Slide Number Placeholder 5">
            <a:extLst>
              <a:ext uri="{FF2B5EF4-FFF2-40B4-BE49-F238E27FC236}">
                <a16:creationId xmlns:a16="http://schemas.microsoft.com/office/drawing/2014/main" id="{BBA547DB-99C7-6F91-57A1-8A01D228C8C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8C199E-6222-45CE-ACE4-1AF2F07FAC80}" type="slidenum">
              <a:rPr kumimoji="0" lang="en-US" sz="1200" b="1" i="0" u="none" strike="noStrike" kern="1200" cap="none" spc="15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15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339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8256C2ED-54A4-480D-B5C8-65C0D62359B9}" type="datetime2">
              <a:rPr lang="en-US" smtClean="0"/>
              <a:pPr/>
              <a:t>Friday, July 5, 2024</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r>
              <a:rPr lang="en-US" spc="200"/>
              <a:t>Sample Footer Text</a:t>
            </a: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0D309695-DEC3-40DA-9DF5-330280C9D0E8}" type="slidenum">
              <a:rPr lang="en-US" smtClean="0"/>
              <a:pPr/>
              <a:t>‹#›</a:t>
            </a:fld>
            <a:endParaRPr lang="en-US"/>
          </a:p>
        </p:txBody>
      </p:sp>
    </p:spTree>
    <p:extLst>
      <p:ext uri="{BB962C8B-B14F-4D97-AF65-F5344CB8AC3E}">
        <p14:creationId xmlns:p14="http://schemas.microsoft.com/office/powerpoint/2010/main" val="8339800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7/5/2024</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747096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56C2ED-54A4-480D-B5C8-65C0D62359B9}" type="datetime2">
              <a:rPr lang="en-US" smtClean="0"/>
              <a:pPr/>
              <a:t>Friday, July 5, 2024</a:t>
            </a:fld>
            <a:endParaRPr lang="en-US"/>
          </a:p>
        </p:txBody>
      </p:sp>
      <p:sp>
        <p:nvSpPr>
          <p:cNvPr id="8" name="Footer Placeholder 7"/>
          <p:cNvSpPr>
            <a:spLocks noGrp="1"/>
          </p:cNvSpPr>
          <p:nvPr>
            <p:ph type="ftr" sz="quarter" idx="11"/>
          </p:nvPr>
        </p:nvSpPr>
        <p:spPr/>
        <p:txBody>
          <a:bodyPr/>
          <a:lstStyle/>
          <a:p>
            <a:r>
              <a:rPr lang="en-US" spc="20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pPr/>
              <a:t>‹#›</a:t>
            </a:fld>
            <a:endParaRPr lang="en-US"/>
          </a:p>
        </p:txBody>
      </p:sp>
    </p:spTree>
    <p:extLst>
      <p:ext uri="{BB962C8B-B14F-4D97-AF65-F5344CB8AC3E}">
        <p14:creationId xmlns:p14="http://schemas.microsoft.com/office/powerpoint/2010/main" val="1342251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10EDCA73-0A86-4195-A787-75037827079D}" type="datetime2">
              <a:rPr lang="en-US" smtClean="0"/>
              <a:t>Friday, July 5, 2024</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r>
              <a:rPr lang="en-US"/>
              <a:t>Sample Footer Text</a:t>
            </a:r>
          </a:p>
        </p:txBody>
      </p:sp>
      <p:sp>
        <p:nvSpPr>
          <p:cNvPr id="6" name="Slide Number Placeholder 5"/>
          <p:cNvSpPr>
            <a:spLocks noGrp="1"/>
          </p:cNvSpPr>
          <p:nvPr>
            <p:ph type="sldNum" sz="quarter" idx="12"/>
          </p:nvPr>
        </p:nvSpPr>
        <p:spPr>
          <a:xfrm>
            <a:off x="8604504" y="5211060"/>
            <a:ext cx="2112264" cy="228600"/>
          </a:xfrm>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2742018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C75374-B296-498E-A935-80631EA9020D}" type="datetime2">
              <a:rPr lang="en-US" smtClean="0"/>
              <a:t>Friday, July 5, 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819764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98B728-214A-4ABC-8432-5B3A5A66A987}" type="datetime2">
              <a:rPr lang="en-US" smtClean="0"/>
              <a:t>Friday, July 5, 2024</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053516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5F02D0-6806-43AF-9888-2359BF40C204}" type="datetime2">
              <a:rPr lang="en-US" smtClean="0"/>
              <a:t>Friday, July 5, 2024</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913948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14D2D-B1AF-4197-82D6-FC1F8BD05681}" type="datetime2">
              <a:rPr lang="en-US" smtClean="0"/>
              <a:t>Friday, July 5, 2024</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726691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8771CEB-9838-4245-91B8-EFBAFE2D8B44}" type="datetime2">
              <a:rPr lang="en-US" smtClean="0"/>
              <a:t>Friday, July 5, 2024</a:t>
            </a:fld>
            <a:endParaRPr lang="en-US"/>
          </a:p>
        </p:txBody>
      </p:sp>
      <p:sp>
        <p:nvSpPr>
          <p:cNvPr id="9" name="Footer Placeholder 8"/>
          <p:cNvSpPr>
            <a:spLocks noGrp="1"/>
          </p:cNvSpPr>
          <p:nvPr>
            <p:ph type="ftr" sz="quarter" idx="11"/>
          </p:nvPr>
        </p:nvSpPr>
        <p:spPr/>
        <p:txBody>
          <a:bodyPr/>
          <a:lstStyle>
            <a:lvl1pPr algn="r">
              <a:defRPr/>
            </a:lvl1pPr>
          </a:lstStyle>
          <a:p>
            <a:r>
              <a:rPr lang="en-US"/>
              <a:t>Sample Footer Text</a:t>
            </a: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0D309695-DEC3-40DA-9DF5-330280C9D0E8}"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99142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8256C2ED-54A4-480D-B5C8-65C0D62359B9}" type="datetime2">
              <a:rPr lang="en-US" smtClean="0"/>
              <a:pPr/>
              <a:t>Friday, July 5, 2024</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r>
              <a:rPr lang="en-US" spc="200"/>
              <a:t>Sample Footer Text</a:t>
            </a:r>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0D309695-DEC3-40DA-9DF5-330280C9D0E8}" type="slidenum">
              <a:rPr lang="en-US" smtClean="0"/>
              <a:pPr/>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82360004"/>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CF612A-4CB0-4F57-9A87-F049CECB184D}" type="datetime2">
              <a:rPr lang="en-US" smtClean="0"/>
              <a:t>Friday, July 5, 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5949500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397F40-C8F7-4897-A6B8-241042F913A9}" type="datetime2">
              <a:rPr lang="en-US" smtClean="0"/>
              <a:t>Friday, July 5, 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56648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7/5/2024</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33601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7/5/2024</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930490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7/5/2024</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887430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7/5/2024</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02382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7/5/2024</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860880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3.pn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7/5/2024</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097953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41" r:id="rId6"/>
    <p:sldLayoutId id="2147483936" r:id="rId7"/>
    <p:sldLayoutId id="2147483937" r:id="rId8"/>
    <p:sldLayoutId id="2147483938" r:id="rId9"/>
    <p:sldLayoutId id="2147483940" r:id="rId10"/>
    <p:sldLayoutId id="2147483939" r:id="rId11"/>
    <p:sldLayoutId id="2147483943" r:id="rId12"/>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7F31EC-2784-C7D9-452D-318F7EAE1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8F90B4-5F61-359B-D911-8017C7A305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5422C-169B-BC57-0D9A-B924A1E63F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70183A-E588-2A4F-93AE-CCB00CF96019}" type="datetimeFigureOut">
              <a:rPr lang="en-US" smtClean="0"/>
              <a:t>7/5/2024</a:t>
            </a:fld>
            <a:endParaRPr lang="en-US"/>
          </a:p>
        </p:txBody>
      </p:sp>
      <p:sp>
        <p:nvSpPr>
          <p:cNvPr id="5" name="Footer Placeholder 4">
            <a:extLst>
              <a:ext uri="{FF2B5EF4-FFF2-40B4-BE49-F238E27FC236}">
                <a16:creationId xmlns:a16="http://schemas.microsoft.com/office/drawing/2014/main" id="{9E26470B-1F7E-0A71-3E44-FE16F30E46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EE7BB7-2CAB-6F38-6328-EF23AF766A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864DE2-949A-6240-8E96-3F9008BAD6D0}" type="slidenum">
              <a:rPr lang="en-US" smtClean="0"/>
              <a:t>‹#›</a:t>
            </a:fld>
            <a:endParaRPr lang="en-US"/>
          </a:p>
        </p:txBody>
      </p:sp>
    </p:spTree>
    <p:extLst>
      <p:ext uri="{BB962C8B-B14F-4D97-AF65-F5344CB8AC3E}">
        <p14:creationId xmlns:p14="http://schemas.microsoft.com/office/powerpoint/2010/main" val="144246829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63144160-A85C-3FEF-BEB3-52F507B50619}"/>
              </a:ext>
            </a:extLst>
          </p:cNvPr>
          <p:cNvPicPr>
            <a:picLocks noChangeAspect="1"/>
          </p:cNvPicPr>
          <p:nvPr userDrawn="1"/>
        </p:nvPicPr>
        <p:blipFill>
          <a:blip r:embed="rId18"/>
          <a:stretch>
            <a:fillRect/>
          </a:stretch>
        </p:blipFill>
        <p:spPr>
          <a:xfrm>
            <a:off x="10807530" y="6364941"/>
            <a:ext cx="1128965" cy="321828"/>
          </a:xfrm>
          <a:prstGeom prst="rect">
            <a:avLst/>
          </a:prstGeom>
        </p:spPr>
      </p:pic>
    </p:spTree>
    <p:extLst>
      <p:ext uri="{BB962C8B-B14F-4D97-AF65-F5344CB8AC3E}">
        <p14:creationId xmlns:p14="http://schemas.microsoft.com/office/powerpoint/2010/main" val="86550669"/>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8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8256C2ED-54A4-480D-B5C8-65C0D62359B9}" type="datetime2">
              <a:rPr lang="en-US" smtClean="0"/>
              <a:pPr/>
              <a:t>Friday, July 5, 2024</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r>
              <a:rPr lang="en-US" spc="200"/>
              <a:t>Sample Footer Text</a:t>
            </a:r>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0D309695-DEC3-40DA-9DF5-330280C9D0E8}" type="slidenum">
              <a:rPr lang="en-US" smtClean="0"/>
              <a:pPr/>
              <a:t>‹#›</a:t>
            </a:fld>
            <a:endParaRPr lang="en-US"/>
          </a:p>
        </p:txBody>
      </p:sp>
    </p:spTree>
    <p:extLst>
      <p:ext uri="{BB962C8B-B14F-4D97-AF65-F5344CB8AC3E}">
        <p14:creationId xmlns:p14="http://schemas.microsoft.com/office/powerpoint/2010/main" val="1810319842"/>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mailto:michifu@cpp.edu" TargetMode="Externa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mailto:ktrujillo@cpp.edu" TargetMode="External"/><Relationship Id="rId2" Type="http://schemas.openxmlformats.org/officeDocument/2006/relationships/hyperlink" Target="http://www.karentrujillo.com/" TargetMode="Externa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A38D-B718-F9D1-14FD-52810FB26855}"/>
              </a:ext>
            </a:extLst>
          </p:cNvPr>
          <p:cNvSpPr>
            <a:spLocks noGrp="1"/>
          </p:cNvSpPr>
          <p:nvPr>
            <p:ph type="title"/>
          </p:nvPr>
        </p:nvSpPr>
        <p:spPr>
          <a:xfrm>
            <a:off x="599983" y="4061013"/>
            <a:ext cx="11020999" cy="774166"/>
          </a:xfrm>
        </p:spPr>
        <p:txBody>
          <a:bodyPr>
            <a:noAutofit/>
          </a:bodyPr>
          <a:lstStyle/>
          <a:p>
            <a:pPr marL="0" marR="0" algn="ctr">
              <a:spcBef>
                <a:spcPts val="0"/>
              </a:spcBef>
              <a:spcAft>
                <a:spcPts val="0"/>
              </a:spcAft>
            </a:pPr>
            <a:r>
              <a:rPr lang="en-US" sz="3000" i="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Lightning Talks</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8146ED1A-7961-0C5A-36E8-5456722EE624}"/>
              </a:ext>
            </a:extLst>
          </p:cNvPr>
          <p:cNvSpPr>
            <a:spLocks noGrp="1"/>
          </p:cNvSpPr>
          <p:nvPr>
            <p:ph type="body" sz="quarter" idx="10"/>
          </p:nvPr>
        </p:nvSpPr>
        <p:spPr>
          <a:xfrm>
            <a:off x="600075" y="4835179"/>
            <a:ext cx="11020425" cy="987433"/>
          </a:xfrm>
        </p:spPr>
        <p:txBody>
          <a:bodyPr>
            <a:normAutofit lnSpcReduction="10000"/>
          </a:bodyPr>
          <a:lstStyle/>
          <a:p>
            <a:pPr algn="ctr"/>
            <a:r>
              <a:rPr lang="en-US" b="1"/>
              <a:t>Group C, Campus Vista</a:t>
            </a:r>
          </a:p>
          <a:p>
            <a:pPr algn="ctr"/>
            <a:r>
              <a:rPr lang="en-US" b="1" i="1"/>
              <a:t>April 19, 2024</a:t>
            </a:r>
            <a:endParaRPr lang="en-US"/>
          </a:p>
        </p:txBody>
      </p:sp>
    </p:spTree>
    <p:extLst>
      <p:ext uri="{BB962C8B-B14F-4D97-AF65-F5344CB8AC3E}">
        <p14:creationId xmlns:p14="http://schemas.microsoft.com/office/powerpoint/2010/main" val="3796954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5C7D0-A718-C4E9-1547-78414C42D1B1}"/>
              </a:ext>
            </a:extLst>
          </p:cNvPr>
          <p:cNvSpPr>
            <a:spLocks noGrp="1"/>
          </p:cNvSpPr>
          <p:nvPr>
            <p:ph type="title"/>
          </p:nvPr>
        </p:nvSpPr>
        <p:spPr/>
        <p:txBody>
          <a:bodyPr>
            <a:normAutofit/>
          </a:bodyPr>
          <a:lstStyle/>
          <a:p>
            <a:r>
              <a:rPr lang="en-US" b="0" i="0">
                <a:solidFill>
                  <a:srgbClr val="242424"/>
                </a:solidFill>
                <a:effectLst/>
                <a:highlight>
                  <a:srgbClr val="FFFFFF"/>
                </a:highlight>
                <a:latin typeface="Aptos" panose="020B0004020202020204" pitchFamily="34" charset="0"/>
              </a:rPr>
              <a:t>Identify success in writing aside from traditional modes of assessment.</a:t>
            </a:r>
            <a:endParaRPr lang="en-US"/>
          </a:p>
        </p:txBody>
      </p:sp>
      <p:sp>
        <p:nvSpPr>
          <p:cNvPr id="3" name="Content Placeholder 2">
            <a:extLst>
              <a:ext uri="{FF2B5EF4-FFF2-40B4-BE49-F238E27FC236}">
                <a16:creationId xmlns:a16="http://schemas.microsoft.com/office/drawing/2014/main" id="{E97BD938-D744-85CA-4EB1-FEAAE6792CD3}"/>
              </a:ext>
            </a:extLst>
          </p:cNvPr>
          <p:cNvSpPr>
            <a:spLocks noGrp="1"/>
          </p:cNvSpPr>
          <p:nvPr>
            <p:ph sz="quarter" idx="16"/>
          </p:nvPr>
        </p:nvSpPr>
        <p:spPr/>
        <p:txBody>
          <a:bodyPr/>
          <a:lstStyle/>
          <a:p>
            <a:r>
              <a:rPr lang="da-DK" err="1"/>
              <a:t>Reflect</a:t>
            </a:r>
            <a:r>
              <a:rPr lang="da-DK"/>
              <a:t> on writing improvement.</a:t>
            </a:r>
          </a:p>
          <a:p>
            <a:pPr lvl="1"/>
            <a:r>
              <a:rPr lang="da-DK"/>
              <a:t>Discussion.</a:t>
            </a:r>
          </a:p>
          <a:p>
            <a:pPr lvl="1"/>
            <a:r>
              <a:rPr lang="da-DK"/>
              <a:t>Formative assessment.</a:t>
            </a:r>
          </a:p>
          <a:p>
            <a:pPr lvl="1"/>
            <a:r>
              <a:rPr lang="da-DK"/>
              <a:t>In response to drafts.</a:t>
            </a:r>
          </a:p>
        </p:txBody>
      </p:sp>
    </p:spTree>
    <p:extLst>
      <p:ext uri="{BB962C8B-B14F-4D97-AF65-F5344CB8AC3E}">
        <p14:creationId xmlns:p14="http://schemas.microsoft.com/office/powerpoint/2010/main" val="3863924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331392-E115-D856-3638-9BF84E219C0A}"/>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15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ADCFC50-EFE9-A3C1-476D-5E80875457D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2136" y="1911129"/>
            <a:ext cx="5210742" cy="3472470"/>
          </a:xfrm>
          <a:prstGeom prst="rect">
            <a:avLst/>
          </a:prstGeom>
        </p:spPr>
      </p:pic>
      <p:sp>
        <p:nvSpPr>
          <p:cNvPr id="12" name="TextBox 11">
            <a:extLst>
              <a:ext uri="{FF2B5EF4-FFF2-40B4-BE49-F238E27FC236}">
                <a16:creationId xmlns:a16="http://schemas.microsoft.com/office/drawing/2014/main" id="{97E7F882-3A66-3604-FD6C-C64ED57AEC04}"/>
              </a:ext>
            </a:extLst>
          </p:cNvPr>
          <p:cNvSpPr txBox="1"/>
          <p:nvPr/>
        </p:nvSpPr>
        <p:spPr>
          <a:xfrm>
            <a:off x="6305931" y="3047199"/>
            <a:ext cx="4952143" cy="209288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Tx/>
              <a:buAutoNum type="arabicParenR"/>
              <a:tabLst/>
              <a:defRPr/>
            </a:pPr>
            <a:r>
              <a:rPr kumimoji="0" lang="en-US" sz="2000" b="0" i="0" u="none" strike="noStrike" kern="1200" cap="none" spc="0" normalizeH="0" baseline="0" noProof="0">
                <a:ln>
                  <a:noFill/>
                </a:ln>
                <a:solidFill>
                  <a:srgbClr val="242424"/>
                </a:solidFill>
                <a:effectLst/>
                <a:highlight>
                  <a:srgbClr val="FFFFFF"/>
                </a:highlight>
                <a:uLnTx/>
                <a:uFillTx/>
                <a:latin typeface="Raleway" pitchFamily="2" charset="77"/>
                <a:ea typeface="+mn-ea"/>
                <a:cs typeface="+mn-cs"/>
              </a:rPr>
              <a:t>What does it mean to be a writer?</a:t>
            </a:r>
          </a:p>
          <a:p>
            <a:pPr marL="342900" marR="0" lvl="0" indent="-342900" algn="l" defTabSz="914400" rtl="0" eaLnBrk="1" fontAlgn="auto" latinLnBrk="0" hangingPunct="1">
              <a:lnSpc>
                <a:spcPct val="100000"/>
              </a:lnSpc>
              <a:spcBef>
                <a:spcPts val="600"/>
              </a:spcBef>
              <a:spcAft>
                <a:spcPts val="600"/>
              </a:spcAft>
              <a:buClrTx/>
              <a:buSzTx/>
              <a:buFontTx/>
              <a:buAutoNum type="arabicParenR"/>
              <a:tabLst/>
              <a:defRPr/>
            </a:pPr>
            <a:r>
              <a:rPr kumimoji="0" lang="en-US" sz="2000" b="0" i="0" u="none" strike="noStrike" kern="1200" cap="none" spc="0" normalizeH="0" baseline="0" noProof="0">
                <a:ln>
                  <a:noFill/>
                </a:ln>
                <a:solidFill>
                  <a:srgbClr val="242424"/>
                </a:solidFill>
                <a:effectLst/>
                <a:highlight>
                  <a:srgbClr val="FFFFFF"/>
                </a:highlight>
                <a:uLnTx/>
                <a:uFillTx/>
                <a:latin typeface="Raleway" pitchFamily="2" charset="77"/>
                <a:ea typeface="+mn-ea"/>
                <a:cs typeface="+mn-cs"/>
              </a:rPr>
              <a:t>What does a writer look like?</a:t>
            </a:r>
          </a:p>
          <a:p>
            <a:pPr marL="342900" marR="0" lvl="0" indent="-342900" algn="l" defTabSz="914400" rtl="0" eaLnBrk="1" fontAlgn="auto" latinLnBrk="0" hangingPunct="1">
              <a:lnSpc>
                <a:spcPct val="100000"/>
              </a:lnSpc>
              <a:spcBef>
                <a:spcPts val="600"/>
              </a:spcBef>
              <a:spcAft>
                <a:spcPts val="600"/>
              </a:spcAft>
              <a:buClrTx/>
              <a:buSzTx/>
              <a:buFontTx/>
              <a:buAutoNum type="arabicParenR"/>
              <a:tabLst/>
              <a:defRPr/>
            </a:pPr>
            <a:r>
              <a:rPr kumimoji="0" lang="en-US" sz="2000" b="0" i="0" u="none" strike="noStrike" kern="1200" cap="none" spc="0" normalizeH="0" baseline="0" noProof="0">
                <a:ln>
                  <a:noFill/>
                </a:ln>
                <a:solidFill>
                  <a:srgbClr val="242424"/>
                </a:solidFill>
                <a:effectLst/>
                <a:highlight>
                  <a:srgbClr val="FFFFFF"/>
                </a:highlight>
                <a:uLnTx/>
                <a:uFillTx/>
                <a:latin typeface="Raleway" pitchFamily="2" charset="77"/>
                <a:ea typeface="+mn-ea"/>
                <a:cs typeface="+mn-cs"/>
              </a:rPr>
              <a:t>What does a writer’s writing look like?</a:t>
            </a:r>
          </a:p>
          <a:p>
            <a:pPr marL="342900" marR="0" lvl="0" indent="-342900" algn="l" defTabSz="914400" rtl="0" eaLnBrk="1" fontAlgn="auto" latinLnBrk="0" hangingPunct="1">
              <a:lnSpc>
                <a:spcPct val="100000"/>
              </a:lnSpc>
              <a:spcBef>
                <a:spcPts val="600"/>
              </a:spcBef>
              <a:spcAft>
                <a:spcPts val="600"/>
              </a:spcAft>
              <a:buClrTx/>
              <a:buSzTx/>
              <a:buFontTx/>
              <a:buAutoNum type="arabicParenR"/>
              <a:tabLst/>
              <a:defRPr/>
            </a:pPr>
            <a:r>
              <a:rPr kumimoji="0" lang="en-US" sz="2000" b="0" i="0" u="none" strike="noStrike" kern="1200" cap="none" spc="0" normalizeH="0" baseline="0" noProof="0">
                <a:ln>
                  <a:noFill/>
                </a:ln>
                <a:solidFill>
                  <a:srgbClr val="242424"/>
                </a:solidFill>
                <a:effectLst/>
                <a:highlight>
                  <a:srgbClr val="FFFFFF"/>
                </a:highlight>
                <a:uLnTx/>
                <a:uFillTx/>
                <a:latin typeface="Raleway" pitchFamily="2" charset="77"/>
                <a:ea typeface="+mn-ea"/>
                <a:cs typeface="+mn-cs"/>
              </a:rPr>
              <a:t>What does writing improvement look like?</a:t>
            </a:r>
          </a:p>
        </p:txBody>
      </p:sp>
      <p:sp>
        <p:nvSpPr>
          <p:cNvPr id="14" name="Title 13">
            <a:extLst>
              <a:ext uri="{FF2B5EF4-FFF2-40B4-BE49-F238E27FC236}">
                <a16:creationId xmlns:a16="http://schemas.microsoft.com/office/drawing/2014/main" id="{02389287-6218-B789-2A7C-DC48C5221494}"/>
              </a:ext>
            </a:extLst>
          </p:cNvPr>
          <p:cNvSpPr txBox="1">
            <a:spLocks noGrp="1"/>
          </p:cNvSpPr>
          <p:nvPr>
            <p:ph type="title" idx="4294967295"/>
          </p:nvPr>
        </p:nvSpPr>
        <p:spPr>
          <a:xfrm>
            <a:off x="6305931" y="2286470"/>
            <a:ext cx="457833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42424"/>
                </a:solidFill>
                <a:effectLst/>
                <a:highlight>
                  <a:srgbClr val="FFFFFF"/>
                </a:highlight>
                <a:uLnTx/>
                <a:uFillTx/>
                <a:latin typeface="Aptos" panose="020B0004020202020204" pitchFamily="34" charset="0"/>
                <a:ea typeface="+mn-ea"/>
                <a:cs typeface="+mn-cs"/>
              </a:rPr>
              <a:t>Discussions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015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8FED96-89FF-FE08-1914-9161931E26DE}"/>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150" normalizeH="0" baseline="0" noProof="0">
              <a:ln>
                <a:noFill/>
              </a:ln>
              <a:solidFill>
                <a:prstClr val="black"/>
              </a:solidFill>
              <a:effectLst/>
              <a:uLnTx/>
              <a:uFillTx/>
              <a:latin typeface="Calibri" panose="020F0502020204030204"/>
              <a:ea typeface="+mn-ea"/>
              <a:cs typeface="+mn-cs"/>
            </a:endParaRPr>
          </a:p>
        </p:txBody>
      </p:sp>
      <p:pic>
        <p:nvPicPr>
          <p:cNvPr id="9" name="Picture Placeholder 8" descr="Person writing on notebook">
            <a:extLst>
              <a:ext uri="{FF2B5EF4-FFF2-40B4-BE49-F238E27FC236}">
                <a16:creationId xmlns:a16="http://schemas.microsoft.com/office/drawing/2014/main" id="{BF2FAF7E-140B-B7E3-700D-F6336ABCF7D2}"/>
              </a:ext>
            </a:extLst>
          </p:cNvPr>
          <p:cNvPicPr>
            <a:picLocks noGrp="1" noChangeAspect="1"/>
          </p:cNvPicPr>
          <p:nvPr>
            <p:ph type="pic" sz="quarter" idx="13"/>
          </p:nvPr>
        </p:nvPicPr>
        <p:blipFill>
          <a:blip r:embed="rId2"/>
          <a:srcRect t="28747" b="28747"/>
          <a:stretch>
            <a:fillRect/>
          </a:stretch>
        </p:blipFill>
        <p:spPr>
          <a:xfrm>
            <a:off x="676913" y="3530579"/>
            <a:ext cx="10838173" cy="2498201"/>
          </a:xfrm>
        </p:spPr>
      </p:pic>
      <p:sp>
        <p:nvSpPr>
          <p:cNvPr id="4" name="Text Placeholder 3">
            <a:extLst>
              <a:ext uri="{FF2B5EF4-FFF2-40B4-BE49-F238E27FC236}">
                <a16:creationId xmlns:a16="http://schemas.microsoft.com/office/drawing/2014/main" id="{A51485AF-6581-2CAC-1B05-B548B17A014A}"/>
              </a:ext>
            </a:extLst>
          </p:cNvPr>
          <p:cNvSpPr>
            <a:spLocks noGrp="1"/>
          </p:cNvSpPr>
          <p:nvPr>
            <p:ph type="body" sz="quarter" idx="12"/>
          </p:nvPr>
        </p:nvSpPr>
        <p:spPr>
          <a:xfrm>
            <a:off x="1353828" y="2123191"/>
            <a:ext cx="9923770" cy="1305809"/>
          </a:xfrm>
        </p:spPr>
        <p:txBody>
          <a:bodyPr>
            <a:normAutofit/>
          </a:bodyPr>
          <a:lstStyle/>
          <a:p>
            <a:pPr>
              <a:lnSpc>
                <a:spcPct val="100000"/>
              </a:lnSpc>
              <a:spcBef>
                <a:spcPts val="1200"/>
              </a:spcBef>
              <a:spcAft>
                <a:spcPts val="1200"/>
              </a:spcAft>
            </a:pPr>
            <a:r>
              <a:rPr lang="en-US">
                <a:latin typeface="Raleway" pitchFamily="2" charset="77"/>
              </a:rPr>
              <a:t>The more time students spend in drafts, in workshops, and in reflection, the more they say they identify as writers. The writing is in the doing - whether it is in writing that feels like a success or writing that feels like it needs more attention. </a:t>
            </a:r>
          </a:p>
        </p:txBody>
      </p:sp>
      <p:sp>
        <p:nvSpPr>
          <p:cNvPr id="2" name="Title 1">
            <a:extLst>
              <a:ext uri="{FF2B5EF4-FFF2-40B4-BE49-F238E27FC236}">
                <a16:creationId xmlns:a16="http://schemas.microsoft.com/office/drawing/2014/main" id="{7CD7903C-6BE7-1AE5-85F1-4F2FD8D85AF1}"/>
              </a:ext>
            </a:extLst>
          </p:cNvPr>
          <p:cNvSpPr>
            <a:spLocks noGrp="1"/>
          </p:cNvSpPr>
          <p:nvPr>
            <p:ph type="title"/>
          </p:nvPr>
        </p:nvSpPr>
        <p:spPr/>
        <p:txBody>
          <a:bodyPr/>
          <a:lstStyle/>
          <a:p>
            <a:r>
              <a:rPr lang="en-US"/>
              <a:t>Discoveries</a:t>
            </a:r>
          </a:p>
        </p:txBody>
      </p:sp>
    </p:spTree>
    <p:extLst>
      <p:ext uri="{BB962C8B-B14F-4D97-AF65-F5344CB8AC3E}">
        <p14:creationId xmlns:p14="http://schemas.microsoft.com/office/powerpoint/2010/main" val="900765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7710-BC79-D03C-B042-A6B4A36BD592}"/>
              </a:ext>
            </a:extLst>
          </p:cNvPr>
          <p:cNvSpPr>
            <a:spLocks noGrp="1"/>
          </p:cNvSpPr>
          <p:nvPr>
            <p:ph type="title"/>
          </p:nvPr>
        </p:nvSpPr>
        <p:spPr>
          <a:xfrm>
            <a:off x="793632" y="690512"/>
            <a:ext cx="4964671" cy="5253089"/>
          </a:xfrm>
        </p:spPr>
        <p:txBody>
          <a:bodyPr/>
          <a:lstStyle/>
          <a:p>
            <a:r>
              <a:rPr lang="en-US"/>
              <a:t>Thank you!</a:t>
            </a:r>
            <a:br>
              <a:rPr lang="en-US"/>
            </a:br>
            <a:r>
              <a:rPr lang="en-US" err="1"/>
              <a:t>ktrujillo@cpp.edu</a:t>
            </a:r>
            <a:endParaRPr lang="en-US"/>
          </a:p>
        </p:txBody>
      </p:sp>
      <p:sp>
        <p:nvSpPr>
          <p:cNvPr id="4" name="Slide Number Placeholder 3">
            <a:extLst>
              <a:ext uri="{FF2B5EF4-FFF2-40B4-BE49-F238E27FC236}">
                <a16:creationId xmlns:a16="http://schemas.microsoft.com/office/drawing/2014/main" id="{D322CA67-62DC-D5E7-7FBF-2383B509ECA9}"/>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150" normalizeH="0" baseline="0" noProof="0">
              <a:ln>
                <a:noFill/>
              </a:ln>
              <a:solidFill>
                <a:prstClr val="black"/>
              </a:solidFill>
              <a:effectLst/>
              <a:uLnTx/>
              <a:uFillTx/>
              <a:latin typeface="Calibri" panose="020F0502020204030204"/>
              <a:ea typeface="+mn-ea"/>
              <a:cs typeface="+mn-cs"/>
            </a:endParaRPr>
          </a:p>
        </p:txBody>
      </p:sp>
      <p:pic>
        <p:nvPicPr>
          <p:cNvPr id="5" name="Picture 4" descr="Person writing on a notebook">
            <a:extLst>
              <a:ext uri="{FF2B5EF4-FFF2-40B4-BE49-F238E27FC236}">
                <a16:creationId xmlns:a16="http://schemas.microsoft.com/office/drawing/2014/main" id="{44CB4C7C-4856-3982-394A-44C424E7EC0A}"/>
              </a:ext>
            </a:extLst>
          </p:cNvPr>
          <p:cNvPicPr>
            <a:picLocks noChangeAspect="1"/>
          </p:cNvPicPr>
          <p:nvPr/>
        </p:nvPicPr>
        <p:blipFill>
          <a:blip r:embed="rId2"/>
          <a:stretch>
            <a:fillRect/>
          </a:stretch>
        </p:blipFill>
        <p:spPr>
          <a:xfrm>
            <a:off x="5946963" y="1237416"/>
            <a:ext cx="5230553" cy="3784959"/>
          </a:xfrm>
          <a:prstGeom prst="rect">
            <a:avLst/>
          </a:prstGeom>
        </p:spPr>
      </p:pic>
    </p:spTree>
    <p:extLst>
      <p:ext uri="{BB962C8B-B14F-4D97-AF65-F5344CB8AC3E}">
        <p14:creationId xmlns:p14="http://schemas.microsoft.com/office/powerpoint/2010/main" val="4136980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809E7-0396-FABD-F67D-EF948FE3FDAE}"/>
              </a:ext>
            </a:extLst>
          </p:cNvPr>
          <p:cNvSpPr>
            <a:spLocks noGrp="1"/>
          </p:cNvSpPr>
          <p:nvPr>
            <p:ph type="title"/>
          </p:nvPr>
        </p:nvSpPr>
        <p:spPr>
          <a:xfrm>
            <a:off x="448055" y="1280160"/>
            <a:ext cx="4123945" cy="5135038"/>
          </a:xfrm>
        </p:spPr>
        <p:txBody>
          <a:bodyPr>
            <a:normAutofit/>
          </a:bodyPr>
          <a:lstStyle/>
          <a:p>
            <a:pPr marL="9525"/>
            <a:br>
              <a:rPr lang="en-US" sz="3200" kern="100" dirty="0">
                <a:latin typeface="Cambria" panose="02040503050406030204" pitchFamily="18" charset="0"/>
                <a:ea typeface="Calibri" panose="020F0502020204030204" pitchFamily="34" charset="0"/>
                <a:cs typeface="Times New Roman (Body CS)"/>
              </a:rPr>
            </a:br>
            <a:r>
              <a:rPr lang="en-US" sz="3200" kern="100" dirty="0">
                <a:latin typeface="Cambria" panose="02040503050406030204" pitchFamily="18" charset="0"/>
                <a:ea typeface="Calibri" panose="020F0502020204030204" pitchFamily="34" charset="0"/>
                <a:cs typeface="Times New Roman (Body CS)"/>
              </a:rPr>
              <a:t>Stephanie </a:t>
            </a:r>
            <a:br>
              <a:rPr lang="en-US" sz="3200" kern="100" dirty="0">
                <a:latin typeface="Cambria" panose="02040503050406030204" pitchFamily="18" charset="0"/>
                <a:ea typeface="Calibri" panose="020F0502020204030204" pitchFamily="34" charset="0"/>
                <a:cs typeface="Times New Roman (Body CS)"/>
              </a:rPr>
            </a:br>
            <a:r>
              <a:rPr lang="en-US" sz="3200" kern="100" dirty="0">
                <a:latin typeface="Cambria" panose="02040503050406030204" pitchFamily="18" charset="0"/>
                <a:ea typeface="Calibri" panose="020F0502020204030204" pitchFamily="34" charset="0"/>
                <a:cs typeface="Times New Roman (Body CS)"/>
              </a:rPr>
              <a:t>Marin-Rothman</a:t>
            </a:r>
            <a:br>
              <a:rPr lang="en-US" sz="1100" i="0" dirty="0"/>
            </a:br>
            <a:br>
              <a:rPr lang="en-US" sz="3200" kern="100" dirty="0">
                <a:latin typeface="Cambria" panose="02040503050406030204" pitchFamily="18" charset="0"/>
                <a:ea typeface="Calibri" panose="020F0502020204030204" pitchFamily="34" charset="0"/>
                <a:cs typeface="Times New Roman (Body CS)"/>
              </a:rPr>
            </a:br>
            <a:r>
              <a:rPr lang="en-US" sz="2400" i="1" kern="100" dirty="0">
                <a:latin typeface="Cambria" panose="02040503050406030204" pitchFamily="18" charset="0"/>
                <a:ea typeface="Calibri" panose="020F0502020204030204" pitchFamily="34" charset="0"/>
                <a:cs typeface="Times New Roman (Body CS)"/>
              </a:rPr>
              <a:t>Lecturer, Biology</a:t>
            </a:r>
            <a:br>
              <a:rPr lang="en-US" sz="2400" i="1" kern="100" dirty="0">
                <a:latin typeface="Cambria" panose="02040503050406030204" pitchFamily="18" charset="0"/>
                <a:ea typeface="Calibri" panose="020F0502020204030204" pitchFamily="34" charset="0"/>
                <a:cs typeface="Times New Roman (Body CS)"/>
              </a:rPr>
            </a:br>
            <a:r>
              <a:rPr lang="en-US" sz="2400" i="1" kern="100" dirty="0">
                <a:latin typeface="Cambria" panose="02040503050406030204" pitchFamily="18" charset="0"/>
                <a:ea typeface="Calibri" panose="020F0502020204030204" pitchFamily="34" charset="0"/>
                <a:cs typeface="Times New Roman (Body CS)"/>
              </a:rPr>
              <a:t>Fellow, CDIP</a:t>
            </a:r>
            <a:br>
              <a:rPr lang="en-US" sz="2400" i="1" kern="100" dirty="0">
                <a:latin typeface="Cambria" panose="02040503050406030204" pitchFamily="18" charset="0"/>
                <a:ea typeface="Calibri" panose="020F0502020204030204" pitchFamily="34" charset="0"/>
                <a:cs typeface="Times New Roman (Body CS)"/>
              </a:rPr>
            </a:br>
            <a:r>
              <a:rPr lang="en-US" sz="2400" i="1" kern="100" dirty="0">
                <a:latin typeface="Cambria" panose="02040503050406030204" pitchFamily="18" charset="0"/>
                <a:ea typeface="Calibri" panose="020F0502020204030204" pitchFamily="34" charset="0"/>
                <a:cs typeface="Times New Roman (Body CS)"/>
              </a:rPr>
              <a:t>Ed.D. Candidate, </a:t>
            </a:r>
            <a:br>
              <a:rPr lang="en-US" sz="2400" i="1" kern="100" dirty="0">
                <a:latin typeface="Cambria" panose="02040503050406030204" pitchFamily="18" charset="0"/>
                <a:ea typeface="Calibri" panose="020F0502020204030204" pitchFamily="34" charset="0"/>
                <a:cs typeface="Times New Roman (Body CS)"/>
              </a:rPr>
            </a:br>
            <a:r>
              <a:rPr lang="en-US" sz="2400" i="1" kern="100" dirty="0">
                <a:latin typeface="Cambria" panose="02040503050406030204" pitchFamily="18" charset="0"/>
                <a:ea typeface="Calibri" panose="020F0502020204030204" pitchFamily="34" charset="0"/>
                <a:cs typeface="Times New Roman (Body CS)"/>
              </a:rPr>
              <a:t>     Science Education, </a:t>
            </a:r>
            <a:br>
              <a:rPr lang="en-US" sz="2400" i="1" kern="100" dirty="0">
                <a:latin typeface="Cambria" panose="02040503050406030204" pitchFamily="18" charset="0"/>
                <a:ea typeface="Calibri" panose="020F0502020204030204" pitchFamily="34" charset="0"/>
                <a:cs typeface="Times New Roman (Body CS)"/>
              </a:rPr>
            </a:br>
            <a:r>
              <a:rPr lang="en-US" sz="2400" i="1" kern="100" dirty="0">
                <a:latin typeface="Cambria" panose="02040503050406030204" pitchFamily="18" charset="0"/>
                <a:ea typeface="Calibri" panose="020F0502020204030204" pitchFamily="34" charset="0"/>
                <a:cs typeface="Times New Roman (Body CS)"/>
              </a:rPr>
              <a:t>     Indiana University</a:t>
            </a:r>
            <a:br>
              <a:rPr lang="en-US" sz="3200" kern="100" dirty="0">
                <a:latin typeface="Cambria" panose="02040503050406030204" pitchFamily="18" charset="0"/>
                <a:ea typeface="Calibri" panose="020F0502020204030204" pitchFamily="34" charset="0"/>
                <a:cs typeface="Times New Roman (Body CS)"/>
              </a:rPr>
            </a:br>
            <a:r>
              <a:rPr lang="en-US" sz="2400" u="sng" kern="100" dirty="0">
                <a:latin typeface="Cambria" panose="02040503050406030204" pitchFamily="18" charset="0"/>
                <a:ea typeface="Calibri" panose="020F0502020204030204" pitchFamily="34" charset="0"/>
                <a:cs typeface="Times New Roman (Body CS)"/>
              </a:rPr>
              <a:t>semarin@cpp.edu </a:t>
            </a:r>
            <a:endParaRPr lang="en-US" sz="2400" i="0" u="sng" dirty="0"/>
          </a:p>
        </p:txBody>
      </p:sp>
      <p:sp>
        <p:nvSpPr>
          <p:cNvPr id="4" name="Title 1">
            <a:extLst>
              <a:ext uri="{FF2B5EF4-FFF2-40B4-BE49-F238E27FC236}">
                <a16:creationId xmlns:a16="http://schemas.microsoft.com/office/drawing/2014/main" id="{8BE698D8-4EB6-A171-971D-60C1C15535FA}"/>
              </a:ext>
            </a:extLst>
          </p:cNvPr>
          <p:cNvSpPr txBox="1">
            <a:spLocks/>
          </p:cNvSpPr>
          <p:nvPr/>
        </p:nvSpPr>
        <p:spPr>
          <a:xfrm>
            <a:off x="542703" y="229403"/>
            <a:ext cx="11201165" cy="1801528"/>
          </a:xfrm>
          <a:prstGeom prst="rect">
            <a:avLst/>
          </a:prstGeom>
        </p:spPr>
        <p:txBody>
          <a:bodyPr vert="horz" wrap="square" lIns="0" tIns="0" rIns="0" bIns="0" rtlCol="0" anchor="t">
            <a:normAutofit/>
          </a:bodyPr>
          <a:lstStyle>
            <a:lvl1pPr algn="l" defTabSz="914400" rtl="0" eaLnBrk="1" latinLnBrk="0" hangingPunct="1">
              <a:lnSpc>
                <a:spcPct val="90000"/>
              </a:lnSpc>
              <a:spcBef>
                <a:spcPct val="0"/>
              </a:spcBef>
              <a:buNone/>
              <a:defRPr sz="3200" i="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00" cap="none" spc="0" normalizeH="0" baseline="0" noProof="0">
                <a:ln>
                  <a:noFill/>
                </a:ln>
                <a:solidFill>
                  <a:srgbClr val="1485A4"/>
                </a:solidFill>
                <a:effectLst/>
                <a:uLnTx/>
                <a:uFillTx/>
                <a:latin typeface="Cambria" panose="02040503050406030204" pitchFamily="18" charset="0"/>
                <a:ea typeface="Calibri" panose="020F0502020204030204" pitchFamily="34" charset="0"/>
                <a:cs typeface="Times New Roman (Body CS)"/>
              </a:rPr>
              <a:t>The Effects of Active Learning on Motivation and Grades Among a Diverse Student Population: Mixed Methods Action Research of Large, Online, Introductory Biology Courses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00" cap="none" spc="0" normalizeH="0" baseline="0" noProof="0">
              <a:ln>
                <a:noFill/>
              </a:ln>
              <a:solidFill>
                <a:srgbClr val="1485A4"/>
              </a:solidFill>
              <a:effectLst/>
              <a:uLnTx/>
              <a:uFillTx/>
              <a:latin typeface="Cambria" panose="02040503050406030204" pitchFamily="18" charset="0"/>
              <a:ea typeface="+mj-ea"/>
              <a:cs typeface="+mj-cs"/>
            </a:endParaRPr>
          </a:p>
        </p:txBody>
      </p:sp>
      <p:sp>
        <p:nvSpPr>
          <p:cNvPr id="14" name="Content Placeholder 2">
            <a:extLst>
              <a:ext uri="{FF2B5EF4-FFF2-40B4-BE49-F238E27FC236}">
                <a16:creationId xmlns:a16="http://schemas.microsoft.com/office/drawing/2014/main" id="{BF34A4F6-F9B3-4AB6-184F-4D93AB60C5F2}"/>
              </a:ext>
            </a:extLst>
          </p:cNvPr>
          <p:cNvSpPr>
            <a:spLocks noGrp="1"/>
          </p:cNvSpPr>
          <p:nvPr>
            <p:ph idx="1"/>
          </p:nvPr>
        </p:nvSpPr>
        <p:spPr>
          <a:xfrm>
            <a:off x="4912308" y="2030931"/>
            <a:ext cx="6764055" cy="1873717"/>
          </a:xfrm>
        </p:spPr>
        <p:txBody>
          <a:bodyPr anchor="ctr">
            <a:normAutofit/>
          </a:bodyPr>
          <a:lstStyle/>
          <a:p>
            <a:r>
              <a:rPr lang="en-US" sz="2400">
                <a:latin typeface="Cambria" panose="02040503050406030204" pitchFamily="18" charset="0"/>
              </a:rPr>
              <a:t>Problem: Equity gaps</a:t>
            </a:r>
          </a:p>
          <a:p>
            <a:r>
              <a:rPr lang="en-US" sz="2400">
                <a:latin typeface="Cambria" panose="02040503050406030204" pitchFamily="18" charset="0"/>
              </a:rPr>
              <a:t>Literature: Active learning closes equity gaps</a:t>
            </a:r>
          </a:p>
          <a:p>
            <a:r>
              <a:rPr lang="en-US" sz="2400">
                <a:latin typeface="Cambria" panose="02040503050406030204" pitchFamily="18" charset="0"/>
              </a:rPr>
              <a:t>Literature: Active Learning increases motivation</a:t>
            </a:r>
          </a:p>
          <a:p>
            <a:endParaRPr lang="en-US">
              <a:latin typeface="Cambria" panose="02040503050406030204" pitchFamily="18" charset="0"/>
            </a:endParaRPr>
          </a:p>
        </p:txBody>
      </p:sp>
      <p:graphicFrame>
        <p:nvGraphicFramePr>
          <p:cNvPr id="16" name="Content Placeholder 2">
            <a:extLst>
              <a:ext uri="{FF2B5EF4-FFF2-40B4-BE49-F238E27FC236}">
                <a16:creationId xmlns:a16="http://schemas.microsoft.com/office/drawing/2014/main" id="{D41512C0-3E8E-3F81-A25D-743ACFF7D48C}"/>
              </a:ext>
            </a:extLst>
          </p:cNvPr>
          <p:cNvGraphicFramePr>
            <a:graphicFrameLocks/>
          </p:cNvGraphicFramePr>
          <p:nvPr/>
        </p:nvGraphicFramePr>
        <p:xfrm>
          <a:off x="4485373" y="3522847"/>
          <a:ext cx="7531299" cy="317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5235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E432F0C-7DE7-8168-CC7E-897305FCC64E}"/>
              </a:ext>
            </a:extLst>
          </p:cNvPr>
          <p:cNvSpPr>
            <a:spLocks noGrp="1"/>
          </p:cNvSpPr>
          <p:nvPr>
            <p:ph idx="1"/>
          </p:nvPr>
        </p:nvSpPr>
        <p:spPr>
          <a:xfrm>
            <a:off x="6579450" y="886862"/>
            <a:ext cx="4957554" cy="5148177"/>
          </a:xfrm>
        </p:spPr>
        <p:txBody>
          <a:bodyPr>
            <a:normAutofit fontScale="92500"/>
          </a:bodyPr>
          <a:lstStyle/>
          <a:p>
            <a:pPr marL="0" marR="0">
              <a:lnSpc>
                <a:spcPct val="200000"/>
              </a:lnSpc>
              <a:spcBef>
                <a:spcPts val="0"/>
              </a:spcBef>
              <a:spcAft>
                <a:spcPts val="0"/>
              </a:spcAft>
            </a:pPr>
            <a:r>
              <a:rPr lang="en-US" sz="2400" kern="100" dirty="0">
                <a:solidFill>
                  <a:schemeClr val="tx2"/>
                </a:solidFill>
                <a:effectLst/>
                <a:latin typeface="Cambria" panose="02040503050406030204" pitchFamily="18" charset="0"/>
                <a:ea typeface="Calibri" panose="020F0502020204030204" pitchFamily="34" charset="0"/>
                <a:cs typeface="Times New Roman" panose="02020603050405020304" pitchFamily="18" charset="0"/>
              </a:rPr>
              <a:t>RQ 1: </a:t>
            </a:r>
            <a:r>
              <a:rPr lang="en-US" sz="2400"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In what ways do </a:t>
            </a:r>
            <a:r>
              <a:rPr lang="en-US" sz="24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active learning </a:t>
            </a:r>
            <a:r>
              <a:rPr lang="en-US" sz="2400"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practices impact my online biology students’ </a:t>
            </a:r>
            <a:r>
              <a:rPr lang="en-US" sz="24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motivation</a:t>
            </a:r>
            <a:r>
              <a:rPr lang="en-US" sz="2400"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a:t>
            </a:r>
          </a:p>
          <a:p>
            <a:endParaRPr lang="en-US" sz="2400" dirty="0"/>
          </a:p>
          <a:p>
            <a:pPr marL="0" marR="0">
              <a:lnSpc>
                <a:spcPct val="200000"/>
              </a:lnSpc>
              <a:spcBef>
                <a:spcPts val="0"/>
              </a:spcBef>
              <a:spcAft>
                <a:spcPts val="0"/>
              </a:spcAft>
            </a:pPr>
            <a:r>
              <a:rPr lang="en-US" sz="2400" kern="100" dirty="0">
                <a:solidFill>
                  <a:schemeClr val="tx2"/>
                </a:solidFill>
                <a:effectLst/>
                <a:latin typeface="Cambria" panose="02040503050406030204" pitchFamily="18" charset="0"/>
                <a:ea typeface="Calibri" panose="020F0502020204030204" pitchFamily="34" charset="0"/>
                <a:cs typeface="Times New Roman" panose="02020603050405020304" pitchFamily="18" charset="0"/>
              </a:rPr>
              <a:t>RQ 2: </a:t>
            </a:r>
            <a:r>
              <a:rPr lang="en-US" sz="2400"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How does the impact of active learning on </a:t>
            </a:r>
            <a:r>
              <a:rPr lang="en-US" sz="24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motivation</a:t>
            </a:r>
            <a:r>
              <a:rPr lang="en-US" sz="2400"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and </a:t>
            </a:r>
            <a:r>
              <a:rPr lang="en-US" sz="24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grades</a:t>
            </a:r>
            <a:r>
              <a:rPr lang="en-US" sz="2400"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differ among my </a:t>
            </a:r>
            <a:r>
              <a:rPr lang="en-US" sz="24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diverse</a:t>
            </a:r>
            <a:r>
              <a:rPr lang="en-US" sz="2400"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biology student population?</a:t>
            </a:r>
          </a:p>
        </p:txBody>
      </p:sp>
      <p:sp>
        <p:nvSpPr>
          <p:cNvPr id="22" name="Rectangle 21">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Rectangle 20">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5FC7B4F-6A5C-EEC7-F782-D1428955D300}"/>
              </a:ext>
            </a:extLst>
          </p:cNvPr>
          <p:cNvSpPr>
            <a:spLocks noGrp="1"/>
          </p:cNvSpPr>
          <p:nvPr>
            <p:ph type="title"/>
          </p:nvPr>
        </p:nvSpPr>
        <p:spPr>
          <a:xfrm>
            <a:off x="1145406" y="874053"/>
            <a:ext cx="4793089" cy="5097085"/>
          </a:xfrm>
        </p:spPr>
        <p:txBody>
          <a:bodyPr>
            <a:normAutofit fontScale="90000"/>
          </a:bodyPr>
          <a:lstStyle/>
          <a:p>
            <a:pPr marL="11113" marR="0" lvl="0" indent="-11113">
              <a:lnSpc>
                <a:spcPct val="200000"/>
              </a:lnSpc>
              <a:spcBef>
                <a:spcPts val="0"/>
              </a:spcBef>
              <a:spcAft>
                <a:spcPts val="0"/>
              </a:spcAft>
            </a:pPr>
            <a:r>
              <a:rPr lang="en-US" sz="3600" u="sng" kern="100" dirty="0">
                <a:solidFill>
                  <a:schemeClr val="accent2"/>
                </a:solidFill>
                <a:effectLst/>
                <a:latin typeface="Cambria" panose="02040503050406030204" pitchFamily="18" charset="0"/>
              </a:rPr>
              <a:t>Active Learning</a:t>
            </a:r>
            <a:br>
              <a:rPr lang="en-US" sz="3600" kern="100" dirty="0">
                <a:solidFill>
                  <a:schemeClr val="accent2"/>
                </a:solidFill>
                <a:effectLst/>
                <a:latin typeface="Cambria" panose="02040503050406030204" pitchFamily="18" charset="0"/>
              </a:rPr>
            </a:br>
            <a:r>
              <a:rPr lang="en-US" sz="3600" kern="100" dirty="0">
                <a:solidFill>
                  <a:schemeClr val="accent2"/>
                </a:solidFill>
                <a:effectLst/>
                <a:latin typeface="Cambria" panose="02040503050406030204" pitchFamily="18" charset="0"/>
              </a:rPr>
              <a:t>Skeletal notes</a:t>
            </a:r>
            <a:br>
              <a:rPr lang="en-US" sz="3600" kern="100" dirty="0">
                <a:solidFill>
                  <a:schemeClr val="accent2"/>
                </a:solidFill>
                <a:effectLst/>
                <a:latin typeface="Cambria" panose="02040503050406030204" pitchFamily="18" charset="0"/>
              </a:rPr>
            </a:br>
            <a:r>
              <a:rPr lang="en-US" sz="3600" kern="100" dirty="0">
                <a:solidFill>
                  <a:schemeClr val="accent2"/>
                </a:solidFill>
                <a:effectLst/>
                <a:latin typeface="Cambria" panose="02040503050406030204" pitchFamily="18" charset="0"/>
              </a:rPr>
              <a:t>You-pick assignments</a:t>
            </a:r>
            <a:br>
              <a:rPr lang="en-US" sz="3600" kern="100" dirty="0">
                <a:solidFill>
                  <a:schemeClr val="accent2"/>
                </a:solidFill>
                <a:effectLst/>
                <a:latin typeface="Cambria" panose="02040503050406030204" pitchFamily="18" charset="0"/>
              </a:rPr>
            </a:br>
            <a:r>
              <a:rPr lang="en-US" sz="3600" kern="100" dirty="0">
                <a:solidFill>
                  <a:schemeClr val="accent2"/>
                </a:solidFill>
                <a:effectLst/>
                <a:latin typeface="Cambria" panose="02040503050406030204" pitchFamily="18" charset="0"/>
              </a:rPr>
              <a:t>Peer interaction </a:t>
            </a:r>
            <a:br>
              <a:rPr lang="en-US" sz="3600" kern="100" dirty="0">
                <a:effectLst/>
                <a:latin typeface="Cambria" panose="02040503050406030204" pitchFamily="18" charset="0"/>
              </a:rPr>
            </a:br>
            <a:endParaRPr lang="en-US" sz="3600" dirty="0"/>
          </a:p>
        </p:txBody>
      </p:sp>
    </p:spTree>
    <p:extLst>
      <p:ext uri="{BB962C8B-B14F-4D97-AF65-F5344CB8AC3E}">
        <p14:creationId xmlns:p14="http://schemas.microsoft.com/office/powerpoint/2010/main" val="3290459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5D63099-3B10-1177-BBDC-C9E3BF6F2249}"/>
              </a:ext>
            </a:extLst>
          </p:cNvPr>
          <p:cNvGraphicFramePr>
            <a:graphicFrameLocks noGrp="1"/>
          </p:cNvGraphicFramePr>
          <p:nvPr>
            <p:ph idx="1"/>
            <p:extLst>
              <p:ext uri="{D42A27DB-BD31-4B8C-83A1-F6EECF244321}">
                <p14:modId xmlns:p14="http://schemas.microsoft.com/office/powerpoint/2010/main" val="2594265473"/>
              </p:ext>
            </p:extLst>
          </p:nvPr>
        </p:nvGraphicFramePr>
        <p:xfrm>
          <a:off x="86627" y="96253"/>
          <a:ext cx="12002704" cy="6564430"/>
        </p:xfrm>
        <a:graphic>
          <a:graphicData uri="http://schemas.openxmlformats.org/drawingml/2006/table">
            <a:tbl>
              <a:tblPr firstRow="1" firstCol="1" bandRow="1">
                <a:tableStyleId>{5C22544A-7EE6-4342-B048-85BDC9FD1C3A}</a:tableStyleId>
              </a:tblPr>
              <a:tblGrid>
                <a:gridCol w="2937796">
                  <a:extLst>
                    <a:ext uri="{9D8B030D-6E8A-4147-A177-3AD203B41FA5}">
                      <a16:colId xmlns:a16="http://schemas.microsoft.com/office/drawing/2014/main" val="3685141247"/>
                    </a:ext>
                  </a:extLst>
                </a:gridCol>
                <a:gridCol w="3380476">
                  <a:extLst>
                    <a:ext uri="{9D8B030D-6E8A-4147-A177-3AD203B41FA5}">
                      <a16:colId xmlns:a16="http://schemas.microsoft.com/office/drawing/2014/main" val="3861734433"/>
                    </a:ext>
                  </a:extLst>
                </a:gridCol>
                <a:gridCol w="2682565">
                  <a:extLst>
                    <a:ext uri="{9D8B030D-6E8A-4147-A177-3AD203B41FA5}">
                      <a16:colId xmlns:a16="http://schemas.microsoft.com/office/drawing/2014/main" val="700625090"/>
                    </a:ext>
                  </a:extLst>
                </a:gridCol>
                <a:gridCol w="3001867">
                  <a:extLst>
                    <a:ext uri="{9D8B030D-6E8A-4147-A177-3AD203B41FA5}">
                      <a16:colId xmlns:a16="http://schemas.microsoft.com/office/drawing/2014/main" val="3059215288"/>
                    </a:ext>
                  </a:extLst>
                </a:gridCol>
              </a:tblGrid>
              <a:tr h="418280">
                <a:tc>
                  <a:txBody>
                    <a:bodyPr/>
                    <a:lstStyle/>
                    <a:p>
                      <a:pPr marL="0" marR="0">
                        <a:lnSpc>
                          <a:spcPct val="200000"/>
                        </a:lnSpc>
                        <a:spcBef>
                          <a:spcPts val="0"/>
                        </a:spcBef>
                        <a:spcAft>
                          <a:spcPts val="0"/>
                        </a:spcAft>
                      </a:pPr>
                      <a:r>
                        <a:rPr lang="en-US" sz="1600" kern="100" dirty="0">
                          <a:solidFill>
                            <a:schemeClr val="tx1"/>
                          </a:solidFill>
                          <a:effectLst/>
                          <a:latin typeface="Cambria"/>
                        </a:rPr>
                        <a:t>Research Questions</a:t>
                      </a:r>
                      <a:endParaRPr lang="en-US" sz="1600" kern="100" dirty="0">
                        <a:solidFill>
                          <a:schemeClr val="tx1"/>
                        </a:solidFill>
                        <a:effectLst/>
                        <a:latin typeface="Cambria"/>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solidFill>
                            <a:schemeClr val="tx1"/>
                          </a:solidFill>
                          <a:effectLst/>
                          <a:latin typeface="Cambria"/>
                        </a:rPr>
                        <a:t>Data Source</a:t>
                      </a:r>
                      <a:endParaRPr lang="en-US" sz="1600" kern="100" dirty="0">
                        <a:solidFill>
                          <a:schemeClr val="tx1"/>
                        </a:solidFill>
                        <a:effectLst/>
                        <a:latin typeface="Cambria"/>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solidFill>
                            <a:schemeClr val="tx1"/>
                          </a:solidFill>
                          <a:effectLst/>
                          <a:latin typeface="Cambria"/>
                        </a:rPr>
                        <a:t>Timeline for collection</a:t>
                      </a:r>
                      <a:endParaRPr lang="en-US" sz="1600" kern="100" dirty="0">
                        <a:solidFill>
                          <a:schemeClr val="tx1"/>
                        </a:solidFill>
                        <a:effectLst/>
                        <a:latin typeface="Cambria"/>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solidFill>
                            <a:schemeClr val="tx1"/>
                          </a:solidFill>
                          <a:effectLst/>
                          <a:latin typeface="Cambria"/>
                        </a:rPr>
                        <a:t>Data Analysis</a:t>
                      </a:r>
                      <a:endParaRPr lang="en-US" sz="1600" kern="100" dirty="0">
                        <a:solidFill>
                          <a:schemeClr val="tx1"/>
                        </a:solidFill>
                        <a:effectLst/>
                        <a:latin typeface="Cambria"/>
                        <a:ea typeface="Calibri" panose="020F0502020204030204" pitchFamily="34" charset="0"/>
                        <a:cs typeface="Times New Roman" panose="02020603050405020304" pitchFamily="18" charset="0"/>
                      </a:endParaRPr>
                    </a:p>
                  </a:txBody>
                  <a:tcPr marL="46330" marR="46330" marT="0" marB="0"/>
                </a:tc>
                <a:extLst>
                  <a:ext uri="{0D108BD9-81ED-4DB2-BD59-A6C34878D82A}">
                    <a16:rowId xmlns:a16="http://schemas.microsoft.com/office/drawing/2014/main" val="2996879349"/>
                  </a:ext>
                </a:extLst>
              </a:tr>
              <a:tr h="1180754">
                <a:tc rowSpan="3">
                  <a:txBody>
                    <a:bodyPr/>
                    <a:lstStyle/>
                    <a:p>
                      <a:pPr marL="0" marR="0">
                        <a:lnSpc>
                          <a:spcPct val="200000"/>
                        </a:lnSpc>
                        <a:spcBef>
                          <a:spcPts val="0"/>
                        </a:spcBef>
                        <a:spcAft>
                          <a:spcPts val="0"/>
                        </a:spcAft>
                      </a:pPr>
                      <a:r>
                        <a:rPr lang="en-US" sz="1600" kern="100" dirty="0">
                          <a:solidFill>
                            <a:schemeClr val="tx1"/>
                          </a:solidFill>
                          <a:effectLst/>
                          <a:latin typeface="Cambria"/>
                        </a:rPr>
                        <a:t>Q1: In what ways do active learning practices impact my online biology students’ motivation?</a:t>
                      </a:r>
                    </a:p>
                    <a:p>
                      <a:pPr marL="0" marR="0">
                        <a:lnSpc>
                          <a:spcPct val="200000"/>
                        </a:lnSpc>
                        <a:spcBef>
                          <a:spcPts val="0"/>
                        </a:spcBef>
                        <a:spcAft>
                          <a:spcPts val="0"/>
                        </a:spcAft>
                      </a:pPr>
                      <a:endParaRPr lang="en-US" sz="1600" kern="100">
                        <a:effectLst/>
                        <a:latin typeface="Cambria" panose="02040503050406030204" pitchFamily="18" charset="0"/>
                      </a:endParaRPr>
                    </a:p>
                  </a:txBody>
                  <a:tcPr marL="46330" marR="46330" marT="0" marB="0"/>
                </a:tc>
                <a:tc>
                  <a:txBody>
                    <a:bodyPr/>
                    <a:lstStyle/>
                    <a:p>
                      <a:endParaRPr lang="en-US" sz="1600">
                        <a:latin typeface="Cambria" panose="02040503050406030204" pitchFamily="18" charset="0"/>
                      </a:endParaRPr>
                    </a:p>
                    <a:p>
                      <a:r>
                        <a:rPr lang="en-US" sz="1600" dirty="0">
                          <a:latin typeface="Cambria"/>
                        </a:rPr>
                        <a:t>Expectancy-Value-Cost Survey of Student Motivation </a:t>
                      </a:r>
                      <a:r>
                        <a:rPr lang="en-US" sz="1600" kern="0" dirty="0">
                          <a:solidFill>
                            <a:srgbClr val="000000"/>
                          </a:solidFill>
                          <a:effectLst/>
                          <a:latin typeface="Cambria"/>
                          <a:ea typeface="Calibri"/>
                          <a:cs typeface="Times New Roman"/>
                        </a:rPr>
                        <a:t>(K. Barron et al., 2017)</a:t>
                      </a:r>
                      <a:r>
                        <a:rPr lang="en-US" sz="1600" dirty="0">
                          <a:effectLst/>
                          <a:latin typeface="Cambria"/>
                        </a:rPr>
                        <a:t> </a:t>
                      </a: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Pre-class </a:t>
                      </a:r>
                      <a:endParaRPr lang="en-US" sz="1600" kern="100">
                        <a:effectLst/>
                        <a:latin typeface="Cambria" panose="02040503050406030204" pitchFamily="18" charset="0"/>
                      </a:endParaRPr>
                    </a:p>
                    <a:p>
                      <a:pPr marL="0" marR="0">
                        <a:lnSpc>
                          <a:spcPct val="200000"/>
                        </a:lnSpc>
                        <a:spcBef>
                          <a:spcPts val="0"/>
                        </a:spcBef>
                        <a:spcAft>
                          <a:spcPts val="0"/>
                        </a:spcAft>
                      </a:pPr>
                      <a:r>
                        <a:rPr lang="en-US" sz="1600" kern="100" dirty="0">
                          <a:effectLst/>
                          <a:latin typeface="Cambria"/>
                        </a:rPr>
                        <a:t>Post-class </a:t>
                      </a:r>
                      <a:endParaRPr lang="en-US" sz="1600" kern="100">
                        <a:solidFill>
                          <a:srgbClr val="000000"/>
                        </a:solidFill>
                        <a:effectLst/>
                        <a:latin typeface="Cambria" panose="02040503050406030204" pitchFamily="18" charset="0"/>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Qs 1-10: Paired sample t-test</a:t>
                      </a:r>
                    </a:p>
                    <a:p>
                      <a:pPr marL="0" marR="0">
                        <a:lnSpc>
                          <a:spcPct val="200000"/>
                        </a:lnSpc>
                        <a:spcBef>
                          <a:spcPts val="0"/>
                        </a:spcBef>
                        <a:spcAft>
                          <a:spcPts val="0"/>
                        </a:spcAft>
                      </a:pPr>
                      <a:r>
                        <a:rPr lang="en-US" sz="1600" kern="100" dirty="0">
                          <a:effectLst/>
                          <a:latin typeface="Cambria"/>
                        </a:rPr>
                        <a:t>Qs A &amp; B: Thematic analysis</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extLst>
                  <a:ext uri="{0D108BD9-81ED-4DB2-BD59-A6C34878D82A}">
                    <a16:rowId xmlns:a16="http://schemas.microsoft.com/office/drawing/2014/main" val="346367922"/>
                  </a:ext>
                </a:extLst>
              </a:tr>
              <a:tr h="418216">
                <a:tc vMerge="1">
                  <a:txBody>
                    <a:bodyPr/>
                    <a:lstStyle/>
                    <a:p>
                      <a:endParaRPr lang="en-US"/>
                    </a:p>
                  </a:txBody>
                  <a:tcPr/>
                </a:tc>
                <a:tc>
                  <a:txBody>
                    <a:bodyPr/>
                    <a:lstStyle/>
                    <a:p>
                      <a:pPr marL="0" marR="0">
                        <a:lnSpc>
                          <a:spcPct val="200000"/>
                        </a:lnSpc>
                        <a:spcBef>
                          <a:spcPts val="0"/>
                        </a:spcBef>
                        <a:spcAft>
                          <a:spcPts val="0"/>
                        </a:spcAft>
                      </a:pPr>
                      <a:r>
                        <a:rPr lang="en-US" sz="1600" kern="100" dirty="0">
                          <a:effectLst/>
                          <a:latin typeface="Cambria"/>
                        </a:rPr>
                        <a:t>Follow-up Interviews</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Post-class</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Thematic analysis</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extLst>
                  <a:ext uri="{0D108BD9-81ED-4DB2-BD59-A6C34878D82A}">
                    <a16:rowId xmlns:a16="http://schemas.microsoft.com/office/drawing/2014/main" val="3886888797"/>
                  </a:ext>
                </a:extLst>
              </a:tr>
              <a:tr h="806775">
                <a:tc vMerge="1">
                  <a:txBody>
                    <a:bodyPr/>
                    <a:lstStyle/>
                    <a:p>
                      <a:endParaRPr lang="en-US"/>
                    </a:p>
                  </a:txBody>
                  <a:tcPr/>
                </a:tc>
                <a:tc>
                  <a:txBody>
                    <a:bodyPr/>
                    <a:lstStyle/>
                    <a:p>
                      <a:pPr marL="0" marR="0">
                        <a:lnSpc>
                          <a:spcPct val="200000"/>
                        </a:lnSpc>
                        <a:spcBef>
                          <a:spcPts val="0"/>
                        </a:spcBef>
                        <a:spcAft>
                          <a:spcPts val="0"/>
                        </a:spcAft>
                      </a:pPr>
                      <a:r>
                        <a:rPr lang="en-US" sz="1600" kern="100" dirty="0">
                          <a:effectLst/>
                          <a:latin typeface="Cambria"/>
                        </a:rPr>
                        <a:t>Researcher journal</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Weekly through term</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Thematic analysis</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extLst>
                  <a:ext uri="{0D108BD9-81ED-4DB2-BD59-A6C34878D82A}">
                    <a16:rowId xmlns:a16="http://schemas.microsoft.com/office/drawing/2014/main" val="211034874"/>
                  </a:ext>
                </a:extLst>
              </a:tr>
              <a:tr h="1185387">
                <a:tc rowSpan="4">
                  <a:txBody>
                    <a:bodyPr/>
                    <a:lstStyle/>
                    <a:p>
                      <a:pPr marL="0" marR="0">
                        <a:lnSpc>
                          <a:spcPct val="200000"/>
                        </a:lnSpc>
                        <a:spcBef>
                          <a:spcPts val="0"/>
                        </a:spcBef>
                        <a:spcAft>
                          <a:spcPts val="0"/>
                        </a:spcAft>
                      </a:pPr>
                      <a:r>
                        <a:rPr lang="en-US" sz="1600" kern="100" dirty="0">
                          <a:solidFill>
                            <a:schemeClr val="tx1"/>
                          </a:solidFill>
                          <a:effectLst/>
                          <a:latin typeface="Cambria"/>
                        </a:rPr>
                        <a:t>Q2: How does the impact of active learning on motivation and grades differ among my diverse biology student population?</a:t>
                      </a:r>
                    </a:p>
                    <a:p>
                      <a:pPr marL="0" marR="0">
                        <a:lnSpc>
                          <a:spcPct val="200000"/>
                        </a:lnSpc>
                        <a:spcBef>
                          <a:spcPts val="0"/>
                        </a:spcBef>
                        <a:spcAft>
                          <a:spcPts val="0"/>
                        </a:spcAft>
                      </a:pPr>
                      <a:endParaRPr lang="en-US" sz="1600" kern="100" dirty="0">
                        <a:solidFill>
                          <a:schemeClr val="tx1"/>
                        </a:solidFill>
                        <a:effectLst/>
                        <a:latin typeface="Cambria"/>
                      </a:endParaRPr>
                    </a:p>
                  </a:txBody>
                  <a:tcPr marL="46330" marR="46330" marT="0" marB="0"/>
                </a:tc>
                <a:tc>
                  <a:txBody>
                    <a:bodyPr/>
                    <a:lstStyle/>
                    <a:p>
                      <a:endParaRPr lang="en-US" sz="1600">
                        <a:latin typeface="Cambria" panose="02040503050406030204" pitchFamily="18" charset="0"/>
                      </a:endParaRPr>
                    </a:p>
                    <a:p>
                      <a:r>
                        <a:rPr lang="en-US" sz="1600" dirty="0">
                          <a:latin typeface="Cambria"/>
                        </a:rPr>
                        <a:t>Expectancy-Value-Cost Survey of Student Motivation </a:t>
                      </a:r>
                      <a:r>
                        <a:rPr lang="en-US" sz="1600" kern="0" dirty="0">
                          <a:solidFill>
                            <a:srgbClr val="000000"/>
                          </a:solidFill>
                          <a:effectLst/>
                          <a:latin typeface="Cambria"/>
                          <a:ea typeface="Calibri"/>
                          <a:cs typeface="Times New Roman"/>
                        </a:rPr>
                        <a:t>(K. Barron et al., 2017)</a:t>
                      </a:r>
                      <a:r>
                        <a:rPr lang="en-US" sz="1600" dirty="0">
                          <a:effectLst/>
                          <a:latin typeface="Cambria"/>
                        </a:rPr>
                        <a:t> </a:t>
                      </a: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Pre-class </a:t>
                      </a:r>
                      <a:endParaRPr lang="en-US" sz="1600" kern="100">
                        <a:effectLst/>
                        <a:latin typeface="Cambria" panose="02040503050406030204" pitchFamily="18" charset="0"/>
                      </a:endParaRPr>
                    </a:p>
                    <a:p>
                      <a:pPr marL="0" marR="0">
                        <a:lnSpc>
                          <a:spcPct val="200000"/>
                        </a:lnSpc>
                        <a:spcBef>
                          <a:spcPts val="0"/>
                        </a:spcBef>
                        <a:spcAft>
                          <a:spcPts val="0"/>
                        </a:spcAft>
                      </a:pPr>
                      <a:r>
                        <a:rPr lang="en-US" sz="1600" kern="100" dirty="0">
                          <a:effectLst/>
                          <a:latin typeface="Cambria"/>
                        </a:rPr>
                        <a:t>Post-class </a:t>
                      </a:r>
                      <a:endParaRPr lang="en-US" sz="1600" kern="100">
                        <a:solidFill>
                          <a:srgbClr val="000000"/>
                        </a:solidFill>
                        <a:effectLst/>
                        <a:latin typeface="Cambria" panose="02040503050406030204" pitchFamily="18" charset="0"/>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Qs 1-10: Regression analysis</a:t>
                      </a:r>
                    </a:p>
                    <a:p>
                      <a:pPr marL="0" marR="0">
                        <a:lnSpc>
                          <a:spcPct val="200000"/>
                        </a:lnSpc>
                        <a:spcBef>
                          <a:spcPts val="0"/>
                        </a:spcBef>
                        <a:spcAft>
                          <a:spcPts val="0"/>
                        </a:spcAft>
                      </a:pPr>
                      <a:r>
                        <a:rPr lang="en-US" sz="1600" kern="100" dirty="0">
                          <a:effectLst/>
                          <a:latin typeface="Cambria"/>
                        </a:rPr>
                        <a:t> Qs A &amp; B: Thematic analysis </a:t>
                      </a:r>
                      <a:endParaRPr lang="en-US" sz="1600" kern="100">
                        <a:solidFill>
                          <a:srgbClr val="000000"/>
                        </a:solidFill>
                        <a:effectLst/>
                        <a:latin typeface="Cambria" panose="02040503050406030204" pitchFamily="18" charset="0"/>
                        <a:ea typeface="Calibri" panose="020F0502020204030204" pitchFamily="34" charset="0"/>
                        <a:cs typeface="Times New Roman" panose="02020603050405020304" pitchFamily="18" charset="0"/>
                      </a:endParaRPr>
                    </a:p>
                  </a:txBody>
                  <a:tcPr marL="46330" marR="46330" marT="0" marB="0"/>
                </a:tc>
                <a:extLst>
                  <a:ext uri="{0D108BD9-81ED-4DB2-BD59-A6C34878D82A}">
                    <a16:rowId xmlns:a16="http://schemas.microsoft.com/office/drawing/2014/main" val="922071003"/>
                  </a:ext>
                </a:extLst>
              </a:tr>
              <a:tr h="486177">
                <a:tc vMerge="1">
                  <a:txBody>
                    <a:bodyPr/>
                    <a:lstStyle/>
                    <a:p>
                      <a:endParaRPr lang="en-US"/>
                    </a:p>
                  </a:txBody>
                  <a:tcPr/>
                </a:tc>
                <a:tc>
                  <a:txBody>
                    <a:bodyPr/>
                    <a:lstStyle/>
                    <a:p>
                      <a:pPr marL="0" marR="0">
                        <a:lnSpc>
                          <a:spcPct val="200000"/>
                        </a:lnSpc>
                        <a:spcBef>
                          <a:spcPts val="0"/>
                        </a:spcBef>
                        <a:spcAft>
                          <a:spcPts val="0"/>
                        </a:spcAft>
                      </a:pPr>
                      <a:r>
                        <a:rPr lang="en-US" sz="1600" kern="100" dirty="0">
                          <a:effectLst/>
                          <a:latin typeface="Cambria"/>
                        </a:rPr>
                        <a:t>Follow-up Interviews</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Post-class</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Thematic analysis</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extLst>
                  <a:ext uri="{0D108BD9-81ED-4DB2-BD59-A6C34878D82A}">
                    <a16:rowId xmlns:a16="http://schemas.microsoft.com/office/drawing/2014/main" val="2977935043"/>
                  </a:ext>
                </a:extLst>
              </a:tr>
              <a:tr h="1620268">
                <a:tc vMerge="1">
                  <a:txBody>
                    <a:bodyPr/>
                    <a:lstStyle/>
                    <a:p>
                      <a:endParaRPr lang="en-US"/>
                    </a:p>
                  </a:txBody>
                  <a:tcPr/>
                </a:tc>
                <a:tc>
                  <a:txBody>
                    <a:bodyPr/>
                    <a:lstStyle/>
                    <a:p>
                      <a:pPr marL="0" marR="0">
                        <a:lnSpc>
                          <a:spcPct val="200000"/>
                        </a:lnSpc>
                        <a:spcBef>
                          <a:spcPts val="0"/>
                        </a:spcBef>
                        <a:spcAft>
                          <a:spcPts val="0"/>
                        </a:spcAft>
                      </a:pPr>
                      <a:r>
                        <a:rPr lang="en-US" sz="1600" kern="100" dirty="0">
                          <a:effectLst/>
                          <a:latin typeface="Cambria"/>
                        </a:rPr>
                        <a:t>Demographic questions</a:t>
                      </a:r>
                    </a:p>
                    <a:p>
                      <a:pPr lvl="1"/>
                      <a:r>
                        <a:rPr lang="en-US" sz="1600" dirty="0">
                          <a:latin typeface="Cambria"/>
                        </a:rPr>
                        <a:t>Gender</a:t>
                      </a:r>
                    </a:p>
                    <a:p>
                      <a:pPr lvl="1"/>
                      <a:r>
                        <a:rPr lang="en-US" sz="1600" dirty="0">
                          <a:latin typeface="Cambria"/>
                        </a:rPr>
                        <a:t>1</a:t>
                      </a:r>
                      <a:r>
                        <a:rPr lang="en-US" sz="1600" baseline="30000" dirty="0">
                          <a:latin typeface="Cambria"/>
                        </a:rPr>
                        <a:t>st</a:t>
                      </a:r>
                      <a:r>
                        <a:rPr lang="en-US" sz="1600" dirty="0">
                          <a:latin typeface="Cambria"/>
                        </a:rPr>
                        <a:t> gen status</a:t>
                      </a:r>
                    </a:p>
                    <a:p>
                      <a:pPr lvl="1"/>
                      <a:r>
                        <a:rPr lang="en-US" sz="1600" dirty="0">
                          <a:latin typeface="Cambria"/>
                        </a:rPr>
                        <a:t>Race/ethnicity</a:t>
                      </a:r>
                    </a:p>
                    <a:p>
                      <a:pPr lvl="1"/>
                      <a:r>
                        <a:rPr lang="en-US" sz="1600" dirty="0">
                          <a:latin typeface="Cambria"/>
                        </a:rPr>
                        <a:t>Pell eligibility</a:t>
                      </a: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Post-class </a:t>
                      </a:r>
                      <a:endParaRPr lang="en-US" sz="1600" kern="100">
                        <a:solidFill>
                          <a:srgbClr val="000000"/>
                        </a:solidFill>
                        <a:effectLst/>
                        <a:latin typeface="Cambria" panose="02040503050406030204" pitchFamily="18" charset="0"/>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Regression analysis</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extLst>
                  <a:ext uri="{0D108BD9-81ED-4DB2-BD59-A6C34878D82A}">
                    <a16:rowId xmlns:a16="http://schemas.microsoft.com/office/drawing/2014/main" val="2022129081"/>
                  </a:ext>
                </a:extLst>
              </a:tr>
              <a:tr h="448573">
                <a:tc vMerge="1">
                  <a:txBody>
                    <a:bodyPr/>
                    <a:lstStyle/>
                    <a:p>
                      <a:endParaRPr lang="en-US"/>
                    </a:p>
                  </a:txBody>
                  <a:tcPr/>
                </a:tc>
                <a:tc>
                  <a:txBody>
                    <a:bodyPr/>
                    <a:lstStyle/>
                    <a:p>
                      <a:pPr marL="0" marR="0">
                        <a:lnSpc>
                          <a:spcPct val="200000"/>
                        </a:lnSpc>
                        <a:spcBef>
                          <a:spcPts val="0"/>
                        </a:spcBef>
                        <a:spcAft>
                          <a:spcPts val="0"/>
                        </a:spcAft>
                      </a:pPr>
                      <a:r>
                        <a:rPr lang="en-US" sz="1600" kern="100" dirty="0">
                          <a:effectLst/>
                          <a:latin typeface="Cambria"/>
                        </a:rPr>
                        <a:t>Final Grades</a:t>
                      </a: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Post-class</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tc>
                  <a:txBody>
                    <a:bodyPr/>
                    <a:lstStyle/>
                    <a:p>
                      <a:pPr marL="0" marR="0">
                        <a:lnSpc>
                          <a:spcPct val="200000"/>
                        </a:lnSpc>
                        <a:spcBef>
                          <a:spcPts val="0"/>
                        </a:spcBef>
                        <a:spcAft>
                          <a:spcPts val="0"/>
                        </a:spcAft>
                      </a:pPr>
                      <a:r>
                        <a:rPr lang="en-US" sz="1600" kern="100" dirty="0">
                          <a:effectLst/>
                          <a:latin typeface="Cambria"/>
                        </a:rPr>
                        <a:t>Regression analysis</a:t>
                      </a:r>
                      <a:endParaRPr lang="en-US" sz="1600" kern="100" dirty="0">
                        <a:solidFill>
                          <a:srgbClr val="000000"/>
                        </a:solidFill>
                        <a:effectLst/>
                        <a:latin typeface="Cambria"/>
                        <a:ea typeface="Calibri" panose="020F0502020204030204" pitchFamily="34" charset="0"/>
                        <a:cs typeface="Times New Roman" panose="02020603050405020304" pitchFamily="18" charset="0"/>
                      </a:endParaRPr>
                    </a:p>
                  </a:txBody>
                  <a:tcPr marL="46330" marR="46330" marT="0" marB="0"/>
                </a:tc>
                <a:extLst>
                  <a:ext uri="{0D108BD9-81ED-4DB2-BD59-A6C34878D82A}">
                    <a16:rowId xmlns:a16="http://schemas.microsoft.com/office/drawing/2014/main" val="750755665"/>
                  </a:ext>
                </a:extLst>
              </a:tr>
            </a:tbl>
          </a:graphicData>
        </a:graphic>
      </p:graphicFrame>
      <p:sp>
        <p:nvSpPr>
          <p:cNvPr id="3" name="Title 2">
            <a:extLst>
              <a:ext uri="{FF2B5EF4-FFF2-40B4-BE49-F238E27FC236}">
                <a16:creationId xmlns:a16="http://schemas.microsoft.com/office/drawing/2014/main" id="{0DF0BCDB-38B2-CEBC-561D-DA7391BDF54F}"/>
              </a:ext>
            </a:extLst>
          </p:cNvPr>
          <p:cNvSpPr>
            <a:spLocks noGrp="1"/>
          </p:cNvSpPr>
          <p:nvPr>
            <p:ph type="title"/>
          </p:nvPr>
        </p:nvSpPr>
        <p:spPr>
          <a:xfrm>
            <a:off x="1066800" y="-1371600"/>
            <a:ext cx="10058400" cy="1371600"/>
          </a:xfrm>
        </p:spPr>
        <p:txBody>
          <a:bodyPr vert="horz" lIns="91440" tIns="45720" rIns="91440" bIns="45720" rtlCol="0" anchor="b">
            <a:normAutofit/>
          </a:bodyPr>
          <a:lstStyle/>
          <a:p>
            <a:endParaRPr lang="en-US" dirty="0"/>
          </a:p>
        </p:txBody>
      </p:sp>
    </p:spTree>
    <p:extLst>
      <p:ext uri="{BB962C8B-B14F-4D97-AF65-F5344CB8AC3E}">
        <p14:creationId xmlns:p14="http://schemas.microsoft.com/office/powerpoint/2010/main" val="3944855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A38D-B718-F9D1-14FD-52810FB26855}"/>
              </a:ext>
            </a:extLst>
          </p:cNvPr>
          <p:cNvSpPr>
            <a:spLocks noGrp="1"/>
          </p:cNvSpPr>
          <p:nvPr>
            <p:ph type="title"/>
          </p:nvPr>
        </p:nvSpPr>
        <p:spPr/>
        <p:txBody>
          <a:bodyPr>
            <a:normAutofit/>
          </a:bodyPr>
          <a:lstStyle/>
          <a:p>
            <a:pPr algn="ctr"/>
            <a:r>
              <a:rPr lang="en-US" i="0" dirty="0">
                <a:solidFill>
                  <a:srgbClr val="000000"/>
                </a:solidFill>
                <a:effectLst/>
                <a:latin typeface="Calibri" panose="020F0502020204030204" pitchFamily="34" charset="0"/>
              </a:rPr>
              <a:t>Engaging Learners with a Growth Mindset</a:t>
            </a:r>
            <a:endParaRPr lang="en-US" sz="3600" dirty="0">
              <a:latin typeface="Raleway Medium" pitchFamily="2" charset="0"/>
            </a:endParaRPr>
          </a:p>
        </p:txBody>
      </p:sp>
      <p:sp>
        <p:nvSpPr>
          <p:cNvPr id="3" name="Text Placeholder 2">
            <a:extLst>
              <a:ext uri="{FF2B5EF4-FFF2-40B4-BE49-F238E27FC236}">
                <a16:creationId xmlns:a16="http://schemas.microsoft.com/office/drawing/2014/main" id="{8146ED1A-7961-0C5A-36E8-5456722EE624}"/>
              </a:ext>
            </a:extLst>
          </p:cNvPr>
          <p:cNvSpPr>
            <a:spLocks noGrp="1"/>
          </p:cNvSpPr>
          <p:nvPr>
            <p:ph type="body" sz="quarter" idx="10"/>
          </p:nvPr>
        </p:nvSpPr>
        <p:spPr>
          <a:xfrm>
            <a:off x="600557" y="4761488"/>
            <a:ext cx="11020425" cy="987433"/>
          </a:xfrm>
        </p:spPr>
        <p:txBody>
          <a:bodyPr>
            <a:noAutofit/>
          </a:bodyPr>
          <a:lstStyle/>
          <a:p>
            <a:pPr algn="ctr"/>
            <a:r>
              <a:rPr lang="en-US" sz="2000" b="0" i="0">
                <a:solidFill>
                  <a:srgbClr val="000000"/>
                </a:solidFill>
                <a:effectLst/>
                <a:latin typeface="Calibri" panose="020F0502020204030204" pitchFamily="34" charset="0"/>
              </a:rPr>
              <a:t>CPP Equity in Practice Symposium! </a:t>
            </a:r>
            <a:r>
              <a:rPr lang="en-US" sz="2000">
                <a:solidFill>
                  <a:srgbClr val="000000"/>
                </a:solidFill>
                <a:latin typeface="Calibri" panose="020F0502020204030204" pitchFamily="34" charset="0"/>
              </a:rPr>
              <a:t>Lightning Talk</a:t>
            </a:r>
            <a:endParaRPr lang="en-US" sz="2000" b="0" i="0">
              <a:solidFill>
                <a:srgbClr val="000000"/>
              </a:solidFill>
              <a:effectLst/>
              <a:latin typeface="Calibri" panose="020F0502020204030204" pitchFamily="34" charset="0"/>
            </a:endParaRPr>
          </a:p>
          <a:p>
            <a:pPr algn="ctr"/>
            <a:r>
              <a:rPr lang="en-US" sz="2000">
                <a:solidFill>
                  <a:srgbClr val="000000"/>
                </a:solidFill>
                <a:latin typeface="Calibri" panose="020F0502020204030204" pitchFamily="34" charset="0"/>
              </a:rPr>
              <a:t>Michi Fu, Ph.D.</a:t>
            </a:r>
          </a:p>
          <a:p>
            <a:pPr algn="ctr"/>
            <a:r>
              <a:rPr lang="en-US" sz="2000">
                <a:solidFill>
                  <a:srgbClr val="000000"/>
                </a:solidFill>
                <a:latin typeface="Calibri" panose="020F0502020204030204" pitchFamily="34" charset="0"/>
              </a:rPr>
              <a:t>April 19, 2024</a:t>
            </a:r>
            <a:endParaRPr lang="en-US" sz="2000"/>
          </a:p>
          <a:p>
            <a:endParaRPr lang="en-US" sz="2000"/>
          </a:p>
          <a:p>
            <a:endParaRPr lang="en-US" sz="2000"/>
          </a:p>
        </p:txBody>
      </p:sp>
    </p:spTree>
    <p:extLst>
      <p:ext uri="{BB962C8B-B14F-4D97-AF65-F5344CB8AC3E}">
        <p14:creationId xmlns:p14="http://schemas.microsoft.com/office/powerpoint/2010/main" val="3245436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7903C-6BE7-1AE5-85F1-4F2FD8D85AF1}"/>
              </a:ext>
            </a:extLst>
          </p:cNvPr>
          <p:cNvSpPr>
            <a:spLocks noGrp="1"/>
          </p:cNvSpPr>
          <p:nvPr>
            <p:ph type="title"/>
          </p:nvPr>
        </p:nvSpPr>
        <p:spPr>
          <a:xfrm>
            <a:off x="1381119" y="-138531"/>
            <a:ext cx="9923770" cy="1438762"/>
          </a:xfrm>
        </p:spPr>
        <p:txBody>
          <a:bodyPr/>
          <a:lstStyle/>
          <a:p>
            <a:r>
              <a:rPr lang="en-US"/>
              <a:t>Pre-course Engagement</a:t>
            </a:r>
          </a:p>
        </p:txBody>
      </p:sp>
      <p:sp>
        <p:nvSpPr>
          <p:cNvPr id="4" name="Text Placeholder 3">
            <a:extLst>
              <a:ext uri="{FF2B5EF4-FFF2-40B4-BE49-F238E27FC236}">
                <a16:creationId xmlns:a16="http://schemas.microsoft.com/office/drawing/2014/main" id="{A51485AF-6581-2CAC-1B05-B548B17A014A}"/>
              </a:ext>
            </a:extLst>
          </p:cNvPr>
          <p:cNvSpPr>
            <a:spLocks noGrp="1"/>
          </p:cNvSpPr>
          <p:nvPr>
            <p:ph type="body" sz="quarter" idx="12"/>
          </p:nvPr>
        </p:nvSpPr>
        <p:spPr>
          <a:xfrm>
            <a:off x="531383" y="1300231"/>
            <a:ext cx="10569949" cy="1953220"/>
          </a:xfrm>
        </p:spPr>
        <p:txBody>
          <a:bodyPr>
            <a:noAutofit/>
          </a:bodyPr>
          <a:lstStyle/>
          <a:p>
            <a:r>
              <a:rPr lang="en-US" sz="1600"/>
              <a:t>Engagement email: </a:t>
            </a:r>
          </a:p>
          <a:p>
            <a:pPr marL="228600" lvl="1" indent="0">
              <a:lnSpc>
                <a:spcPct val="107000"/>
              </a:lnSpc>
              <a:spcBef>
                <a:spcPts val="0"/>
              </a:spcBef>
              <a:spcAft>
                <a:spcPts val="800"/>
              </a:spcAft>
              <a:buNone/>
            </a:pPr>
            <a:r>
              <a:rPr lang="en-US" sz="1600">
                <a:effectLst/>
                <a:latin typeface="Calibri" panose="020F0502020204030204" pitchFamily="34" charset="0"/>
                <a:ea typeface="Calibri" panose="020F0502020204030204" pitchFamily="34" charset="0"/>
                <a:cs typeface="Times New Roman" panose="02020603050405020304" pitchFamily="18" charset="0"/>
              </a:rPr>
              <a:t>Dear Intro to Psychology Students,</a:t>
            </a:r>
          </a:p>
          <a:p>
            <a:pPr marL="228600" lvl="1" indent="0">
              <a:lnSpc>
                <a:spcPct val="107000"/>
              </a:lnSpc>
              <a:spcBef>
                <a:spcPts val="0"/>
              </a:spcBef>
              <a:spcAft>
                <a:spcPts val="800"/>
              </a:spcAft>
              <a:buNone/>
            </a:pPr>
            <a:r>
              <a:rPr lang="en-US" sz="1600">
                <a:effectLst/>
                <a:latin typeface="Calibri" panose="020F0502020204030204" pitchFamily="34" charset="0"/>
                <a:ea typeface="Calibri" panose="020F0502020204030204" pitchFamily="34" charset="0"/>
                <a:cs typeface="Times New Roman" panose="02020603050405020304" pitchFamily="18" charset="0"/>
              </a:rPr>
              <a:t>Thank you for taking PSY 2201 together. I am excited to be your instructor for the fall semester. Although we are engaging in learning during uncertain times, I believe we can all use this time well to learn information that will be helpful in our personal lives. I have confidence we can utilize the technological resources to make learning fruitful even though we may not be in the traditional classroom environment together. I believe that learning together will be easier as the semester goes on when the readings, lectures and assignments come together to reveal the concepts and their applicability to various aspects of our lives. I hope you will enjoy learning about knowledge and strategies that are highly applicable to your daily lives and possibly to your future professions as well. I wish to help everyone be successful and can be reached through virtual office hours, email and telephone. Looking forward to our semester together. </a:t>
            </a:r>
          </a:p>
          <a:p>
            <a:pPr marL="228600" lvl="1" indent="0">
              <a:lnSpc>
                <a:spcPct val="107000"/>
              </a:lnSpc>
              <a:spcBef>
                <a:spcPts val="0"/>
              </a:spcBef>
              <a:spcAft>
                <a:spcPts val="800"/>
              </a:spcAft>
              <a:buNone/>
            </a:pPr>
            <a:r>
              <a:rPr lang="en-US" sz="1600">
                <a:effectLst/>
                <a:latin typeface="Calibri" panose="020F0502020204030204" pitchFamily="34" charset="0"/>
                <a:ea typeface="Calibri" panose="020F0502020204030204" pitchFamily="34" charset="0"/>
                <a:cs typeface="Times New Roman" panose="02020603050405020304" pitchFamily="18" charset="0"/>
              </a:rPr>
              <a:t>Regards,</a:t>
            </a:r>
          </a:p>
          <a:p>
            <a:pPr marL="228600" lvl="1" indent="0">
              <a:lnSpc>
                <a:spcPct val="107000"/>
              </a:lnSpc>
              <a:spcBef>
                <a:spcPts val="0"/>
              </a:spcBef>
              <a:spcAft>
                <a:spcPts val="800"/>
              </a:spcAft>
              <a:buNone/>
            </a:pPr>
            <a:r>
              <a:rPr lang="en-US" sz="1600">
                <a:effectLst/>
                <a:latin typeface="Calibri" panose="020F0502020204030204" pitchFamily="34" charset="0"/>
                <a:ea typeface="Calibri" panose="020F0502020204030204" pitchFamily="34" charset="0"/>
                <a:cs typeface="Times New Roman" panose="02020603050405020304" pitchFamily="18" charset="0"/>
              </a:rPr>
              <a:t>Dr. Michi Fu</a:t>
            </a:r>
          </a:p>
          <a:p>
            <a:r>
              <a:rPr lang="en-US" sz="1600"/>
              <a:t>One-minute video </a:t>
            </a:r>
          </a:p>
          <a:p>
            <a:pPr lvl="1"/>
            <a:r>
              <a:rPr lang="en-US" sz="1600"/>
              <a:t>Teaching philosophy </a:t>
            </a:r>
          </a:p>
          <a:p>
            <a:pPr lvl="1"/>
            <a:r>
              <a:rPr lang="en-US" sz="1600"/>
              <a:t>Grow</a:t>
            </a:r>
          </a:p>
          <a:p>
            <a:pPr lvl="1"/>
            <a:r>
              <a:rPr lang="en-US" sz="1600"/>
              <a:t>How to get a hold of meth mindset perspective</a:t>
            </a:r>
          </a:p>
        </p:txBody>
      </p:sp>
      <p:sp>
        <p:nvSpPr>
          <p:cNvPr id="5" name="Slide Number Placeholder 4">
            <a:extLst>
              <a:ext uri="{FF2B5EF4-FFF2-40B4-BE49-F238E27FC236}">
                <a16:creationId xmlns:a16="http://schemas.microsoft.com/office/drawing/2014/main" id="{3A8FED96-89FF-FE08-1914-9161931E26DE}"/>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150" normalizeH="0" baseline="0" noProof="0">
              <a:ln>
                <a:noFill/>
              </a:ln>
              <a:solidFill>
                <a:prstClr val="black"/>
              </a:solidFill>
              <a:effectLst/>
              <a:uLnTx/>
              <a:uFillTx/>
              <a:latin typeface="Calibri" panose="020F0502020204030204"/>
              <a:ea typeface="+mn-ea"/>
              <a:cs typeface="+mn-cs"/>
            </a:endParaRPr>
          </a:p>
        </p:txBody>
      </p:sp>
      <p:pic>
        <p:nvPicPr>
          <p:cNvPr id="1026" name="Picture 2" descr="Starting Line Stock Photos, Pictures &amp; Royalty-Free Images - iStock">
            <a:extLst>
              <a:ext uri="{FF2B5EF4-FFF2-40B4-BE49-F238E27FC236}">
                <a16:creationId xmlns:a16="http://schemas.microsoft.com/office/drawing/2014/main" id="{8BDC87F3-AAFF-37F5-4D5C-14673E4CA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3855" y="4214982"/>
            <a:ext cx="1327404" cy="199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07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6C1A-99A2-38BE-F14A-DCFA59553B2F}"/>
              </a:ext>
            </a:extLst>
          </p:cNvPr>
          <p:cNvSpPr>
            <a:spLocks noGrp="1"/>
          </p:cNvSpPr>
          <p:nvPr>
            <p:ph type="title"/>
          </p:nvPr>
        </p:nvSpPr>
        <p:spPr/>
        <p:txBody>
          <a:bodyPr/>
          <a:lstStyle/>
          <a:p>
            <a:r>
              <a:rPr lang="en-US"/>
              <a:t>Intros/Interviews &amp; Community Building</a:t>
            </a:r>
          </a:p>
        </p:txBody>
      </p:sp>
      <p:sp>
        <p:nvSpPr>
          <p:cNvPr id="3" name="Content Placeholder 2">
            <a:extLst>
              <a:ext uri="{FF2B5EF4-FFF2-40B4-BE49-F238E27FC236}">
                <a16:creationId xmlns:a16="http://schemas.microsoft.com/office/drawing/2014/main" id="{DB59086E-4D6B-8A0E-7EAB-70C8F958BA1D}"/>
              </a:ext>
            </a:extLst>
          </p:cNvPr>
          <p:cNvSpPr>
            <a:spLocks noGrp="1"/>
          </p:cNvSpPr>
          <p:nvPr>
            <p:ph idx="1"/>
          </p:nvPr>
        </p:nvSpPr>
        <p:spPr/>
        <p:txBody>
          <a:bodyPr/>
          <a:lstStyle/>
          <a:p>
            <a:r>
              <a:rPr lang="en-US"/>
              <a:t>Name pronunciation &amp; gender pronoun(s)</a:t>
            </a:r>
          </a:p>
          <a:p>
            <a:r>
              <a:rPr lang="en-US"/>
              <a:t>Major/minor</a:t>
            </a:r>
          </a:p>
          <a:p>
            <a:r>
              <a:rPr lang="en-US" u="sng"/>
              <a:t>What</a:t>
            </a:r>
            <a:r>
              <a:rPr lang="en-US"/>
              <a:t> have you heard about the class? </a:t>
            </a:r>
          </a:p>
          <a:p>
            <a:r>
              <a:rPr lang="en-US" u="sng"/>
              <a:t>Why </a:t>
            </a:r>
            <a:r>
              <a:rPr lang="en-US"/>
              <a:t>are you (really) taking the class? </a:t>
            </a:r>
          </a:p>
          <a:p>
            <a:r>
              <a:rPr lang="en-US" u="sng"/>
              <a:t>What</a:t>
            </a:r>
            <a:r>
              <a:rPr lang="en-US"/>
              <a:t> do you hope to learn? </a:t>
            </a:r>
          </a:p>
          <a:p>
            <a:r>
              <a:rPr lang="en-US" u="sng"/>
              <a:t>How </a:t>
            </a:r>
            <a:r>
              <a:rPr lang="en-US"/>
              <a:t>do you learn best? </a:t>
            </a:r>
          </a:p>
        </p:txBody>
      </p:sp>
      <p:pic>
        <p:nvPicPr>
          <p:cNvPr id="4" name="Picture 3">
            <a:extLst>
              <a:ext uri="{FF2B5EF4-FFF2-40B4-BE49-F238E27FC236}">
                <a16:creationId xmlns:a16="http://schemas.microsoft.com/office/drawing/2014/main" id="{3E1C7EAD-5845-446F-0D61-CDD2E77646D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35041" y="1690688"/>
            <a:ext cx="4118759" cy="3603914"/>
          </a:xfrm>
          <a:prstGeom prst="rect">
            <a:avLst/>
          </a:prstGeom>
        </p:spPr>
      </p:pic>
    </p:spTree>
    <p:extLst>
      <p:ext uri="{BB962C8B-B14F-4D97-AF65-F5344CB8AC3E}">
        <p14:creationId xmlns:p14="http://schemas.microsoft.com/office/powerpoint/2010/main" val="2833849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3732143"/>
            <a:ext cx="11887200" cy="296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158FD3-22B1-47FD-1A4F-15CF88011D5B}"/>
              </a:ext>
            </a:extLst>
          </p:cNvPr>
          <p:cNvSpPr>
            <a:spLocks noGrp="1"/>
          </p:cNvSpPr>
          <p:nvPr>
            <p:ph type="ctrTitle"/>
          </p:nvPr>
        </p:nvSpPr>
        <p:spPr>
          <a:xfrm>
            <a:off x="815695" y="4158695"/>
            <a:ext cx="10579070" cy="798034"/>
          </a:xfrm>
        </p:spPr>
        <p:txBody>
          <a:bodyPr>
            <a:normAutofit/>
          </a:bodyPr>
          <a:lstStyle/>
          <a:p>
            <a:r>
              <a:rPr lang="en-US"/>
              <a:t>The Flexible Course</a:t>
            </a:r>
          </a:p>
        </p:txBody>
      </p:sp>
      <p:sp>
        <p:nvSpPr>
          <p:cNvPr id="3" name="Subtitle 2">
            <a:extLst>
              <a:ext uri="{FF2B5EF4-FFF2-40B4-BE49-F238E27FC236}">
                <a16:creationId xmlns:a16="http://schemas.microsoft.com/office/drawing/2014/main" id="{D2412BA3-211A-03B9-CE36-E12C8C656277}"/>
              </a:ext>
            </a:extLst>
          </p:cNvPr>
          <p:cNvSpPr>
            <a:spLocks noGrp="1"/>
          </p:cNvSpPr>
          <p:nvPr>
            <p:ph type="subTitle" idx="1"/>
          </p:nvPr>
        </p:nvSpPr>
        <p:spPr>
          <a:xfrm>
            <a:off x="1021025" y="5606659"/>
            <a:ext cx="10168411" cy="527441"/>
          </a:xfrm>
        </p:spPr>
        <p:txBody>
          <a:bodyPr anchor="t">
            <a:normAutofit/>
          </a:bodyPr>
          <a:lstStyle/>
          <a:p>
            <a:pPr>
              <a:lnSpc>
                <a:spcPct val="90000"/>
              </a:lnSpc>
            </a:pPr>
            <a:r>
              <a:rPr lang="en-US" sz="1100"/>
              <a:t>Sarah Wallin-Huff, </a:t>
            </a:r>
            <a:r>
              <a:rPr lang="en-US" sz="1100" i="1"/>
              <a:t>Department of Music, Cal Poly Pomona</a:t>
            </a:r>
          </a:p>
        </p:txBody>
      </p:sp>
      <p:pic>
        <p:nvPicPr>
          <p:cNvPr id="6" name="Picture 5" descr="Equity: In Practice Symposium">
            <a:extLst>
              <a:ext uri="{FF2B5EF4-FFF2-40B4-BE49-F238E27FC236}">
                <a16:creationId xmlns:a16="http://schemas.microsoft.com/office/drawing/2014/main" id="{CC51F624-13E4-1C76-9935-67492CADC058}"/>
              </a:ext>
              <a:ext uri="{C183D7F6-B498-43B3-948B-1728B52AA6E4}">
                <adec:decorative xmlns:adec="http://schemas.microsoft.com/office/drawing/2017/decorative" val="0"/>
              </a:ext>
            </a:extLst>
          </p:cNvPr>
          <p:cNvPicPr>
            <a:picLocks noChangeAspect="1"/>
          </p:cNvPicPr>
          <p:nvPr/>
        </p:nvPicPr>
        <p:blipFill rotWithShape="1">
          <a:blip r:embed="rId2"/>
          <a:stretch/>
        </p:blipFill>
        <p:spPr>
          <a:xfrm>
            <a:off x="152400" y="166259"/>
            <a:ext cx="11887200" cy="3464590"/>
          </a:xfrm>
          <a:prstGeom prst="rect">
            <a:avLst/>
          </a:prstGeom>
        </p:spPr>
      </p:pic>
      <p:grpSp>
        <p:nvGrpSpPr>
          <p:cNvPr id="25" name="Group 24">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71488" y="5209066"/>
            <a:ext cx="867485" cy="115439"/>
            <a:chOff x="8910933" y="1861308"/>
            <a:chExt cx="867485" cy="115439"/>
          </a:xfrm>
        </p:grpSpPr>
        <p:sp>
          <p:nvSpPr>
            <p:cNvPr id="26" name="Rectangle 25">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7" name="Straight Connector 26">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089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3BA2-A557-B54F-CE14-E37CFC7DDD34}"/>
              </a:ext>
            </a:extLst>
          </p:cNvPr>
          <p:cNvSpPr>
            <a:spLocks noGrp="1"/>
          </p:cNvSpPr>
          <p:nvPr>
            <p:ph type="title"/>
          </p:nvPr>
        </p:nvSpPr>
        <p:spPr>
          <a:xfrm>
            <a:off x="1468814" y="503852"/>
            <a:ext cx="9808773" cy="1427585"/>
          </a:xfrm>
        </p:spPr>
        <p:txBody>
          <a:bodyPr anchor="ctr">
            <a:normAutofit/>
          </a:bodyPr>
          <a:lstStyle/>
          <a:p>
            <a:r>
              <a:rPr lang="en-US"/>
              <a:t>In-Class Engagement Exercises</a:t>
            </a:r>
          </a:p>
        </p:txBody>
      </p:sp>
      <p:pic>
        <p:nvPicPr>
          <p:cNvPr id="2050" name="Picture 2">
            <a:extLst>
              <a:ext uri="{FF2B5EF4-FFF2-40B4-BE49-F238E27FC236}">
                <a16:creationId xmlns:a16="http://schemas.microsoft.com/office/drawing/2014/main" id="{CF8F5176-EC9C-E47B-DD7E-412425540BCE}"/>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33" r="4972" b="2"/>
          <a:stretch/>
        </p:blipFill>
        <p:spPr bwMode="auto">
          <a:xfrm>
            <a:off x="1468818" y="2057401"/>
            <a:ext cx="3536034" cy="4119463"/>
          </a:xfrm>
          <a:prstGeom prst="rect">
            <a:avLst/>
          </a:prstGeom>
          <a:solidFill>
            <a:srgbClr val="FFFFFF"/>
          </a:solidFill>
        </p:spPr>
      </p:pic>
      <p:sp>
        <p:nvSpPr>
          <p:cNvPr id="3" name="Content Placeholder 2">
            <a:extLst>
              <a:ext uri="{FF2B5EF4-FFF2-40B4-BE49-F238E27FC236}">
                <a16:creationId xmlns:a16="http://schemas.microsoft.com/office/drawing/2014/main" id="{FB84C1F1-8753-89BE-147E-5A50CBD1FA00}"/>
              </a:ext>
            </a:extLst>
          </p:cNvPr>
          <p:cNvSpPr>
            <a:spLocks noGrp="1"/>
          </p:cNvSpPr>
          <p:nvPr>
            <p:ph sz="quarter" idx="11"/>
          </p:nvPr>
        </p:nvSpPr>
        <p:spPr>
          <a:xfrm>
            <a:off x="5191730" y="2057401"/>
            <a:ext cx="6085857" cy="4119463"/>
          </a:xfrm>
        </p:spPr>
        <p:txBody>
          <a:bodyPr>
            <a:normAutofit/>
          </a:bodyPr>
          <a:lstStyle/>
          <a:p>
            <a:pPr>
              <a:lnSpc>
                <a:spcPct val="90000"/>
              </a:lnSpc>
            </a:pPr>
            <a:r>
              <a:rPr lang="en-US"/>
              <a:t>Canvas discussion board at onset (probes for reading comprehension &amp; application)</a:t>
            </a:r>
          </a:p>
          <a:p>
            <a:pPr>
              <a:lnSpc>
                <a:spcPct val="90000"/>
              </a:lnSpc>
            </a:pPr>
            <a:r>
              <a:rPr lang="en-US"/>
              <a:t>Reflection activities for more introverted learning &amp; communication styles (e.g., applying readings to own lived experiences)</a:t>
            </a:r>
          </a:p>
          <a:p>
            <a:pPr>
              <a:lnSpc>
                <a:spcPct val="90000"/>
              </a:lnSpc>
            </a:pPr>
            <a:r>
              <a:rPr lang="en-US"/>
              <a:t>Dyads (e.g., applying concepts from microaggressions)</a:t>
            </a:r>
          </a:p>
          <a:p>
            <a:pPr>
              <a:lnSpc>
                <a:spcPct val="90000"/>
              </a:lnSpc>
            </a:pPr>
            <a:r>
              <a:rPr lang="en-US"/>
              <a:t>Small group activities (e.g., gender exercise of going home)</a:t>
            </a:r>
          </a:p>
          <a:p>
            <a:pPr>
              <a:lnSpc>
                <a:spcPct val="90000"/>
              </a:lnSpc>
            </a:pPr>
            <a:r>
              <a:rPr lang="en-US"/>
              <a:t>Reward for participation (extra credit)</a:t>
            </a:r>
          </a:p>
        </p:txBody>
      </p:sp>
      <p:sp>
        <p:nvSpPr>
          <p:cNvPr id="2055" name="Slide Number Placeholder 4">
            <a:extLst>
              <a:ext uri="{FF2B5EF4-FFF2-40B4-BE49-F238E27FC236}">
                <a16:creationId xmlns:a16="http://schemas.microsoft.com/office/drawing/2014/main" id="{CD2C8F21-EF08-7CE5-8A01-33C7577521FA}"/>
              </a:ext>
            </a:extLst>
          </p:cNvPr>
          <p:cNvSpPr>
            <a:spLocks noGrp="1"/>
          </p:cNvSpPr>
          <p:nvPr>
            <p:ph type="sldNum" sz="quarter" idx="15"/>
          </p:nvPr>
        </p:nvSpPr>
        <p:spPr>
          <a:xfrm>
            <a:off x="412136" y="5943601"/>
            <a:ext cx="968983" cy="651912"/>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20</a:t>
            </a:fld>
            <a:endParaRPr kumimoji="0" lang="en-US" sz="1200" b="1" i="0" u="none" strike="noStrike" kern="1200" cap="none" spc="15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65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7710-BC79-D03C-B042-A6B4A36BD592}"/>
              </a:ext>
            </a:extLst>
          </p:cNvPr>
          <p:cNvSpPr>
            <a:spLocks noGrp="1"/>
          </p:cNvSpPr>
          <p:nvPr>
            <p:ph type="title"/>
          </p:nvPr>
        </p:nvSpPr>
        <p:spPr>
          <a:xfrm>
            <a:off x="6472674" y="1278295"/>
            <a:ext cx="5000318" cy="4105304"/>
          </a:xfrm>
        </p:spPr>
        <p:txBody>
          <a:bodyPr anchor="b">
            <a:normAutofit/>
          </a:bodyPr>
          <a:lstStyle/>
          <a:p>
            <a:r>
              <a:rPr lang="en-US"/>
              <a:t>Thank you!</a:t>
            </a:r>
            <a:br>
              <a:rPr lang="en-US"/>
            </a:br>
            <a:br>
              <a:rPr lang="en-US"/>
            </a:br>
            <a:br>
              <a:rPr lang="en-US"/>
            </a:br>
            <a:br>
              <a:rPr lang="en-US"/>
            </a:br>
            <a:br>
              <a:rPr lang="en-US"/>
            </a:br>
            <a:br>
              <a:rPr lang="en-US"/>
            </a:br>
            <a:br>
              <a:rPr lang="en-US"/>
            </a:br>
            <a:r>
              <a:rPr lang="en-US">
                <a:hlinkClick r:id="rId2"/>
              </a:rPr>
              <a:t>michifu@cpp.edu</a:t>
            </a:r>
            <a:r>
              <a:rPr lang="en-US"/>
              <a:t> </a:t>
            </a:r>
          </a:p>
        </p:txBody>
      </p:sp>
      <p:pic>
        <p:nvPicPr>
          <p:cNvPr id="3074" name="Picture 2">
            <a:extLst>
              <a:ext uri="{FF2B5EF4-FFF2-40B4-BE49-F238E27FC236}">
                <a16:creationId xmlns:a16="http://schemas.microsoft.com/office/drawing/2014/main" id="{842720CC-0065-D563-C66D-200B1F83747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53827" y="1454163"/>
            <a:ext cx="4635426" cy="4250685"/>
          </a:xfrm>
          <a:prstGeom prst="rect">
            <a:avLst/>
          </a:prstGeom>
          <a:solidFill>
            <a:srgbClr val="FFFFFF"/>
          </a:solidFill>
        </p:spPr>
      </p:pic>
      <p:sp>
        <p:nvSpPr>
          <p:cNvPr id="4" name="Slide Number Placeholder 3">
            <a:extLst>
              <a:ext uri="{FF2B5EF4-FFF2-40B4-BE49-F238E27FC236}">
                <a16:creationId xmlns:a16="http://schemas.microsoft.com/office/drawing/2014/main" id="{D322CA67-62DC-D5E7-7FBF-2383B509ECA9}"/>
              </a:ext>
            </a:extLst>
          </p:cNvPr>
          <p:cNvSpPr>
            <a:spLocks noGrp="1"/>
          </p:cNvSpPr>
          <p:nvPr>
            <p:ph type="sldNum" sz="quarter" idx="15"/>
          </p:nvPr>
        </p:nvSpPr>
        <p:spPr>
          <a:xfrm>
            <a:off x="412136" y="5943601"/>
            <a:ext cx="968983" cy="651912"/>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21</a:t>
            </a:fld>
            <a:endParaRPr kumimoji="0" lang="en-US" sz="1200" b="1" i="0" u="none" strike="noStrike" kern="1200" cap="none" spc="15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051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B2A916-8250-CF46-AB9E-1DF1ED6D4254}"/>
              </a:ext>
            </a:extLst>
          </p:cNvPr>
          <p:cNvSpPr>
            <a:spLocks noGrp="1"/>
          </p:cNvSpPr>
          <p:nvPr>
            <p:ph type="title"/>
          </p:nvPr>
        </p:nvSpPr>
        <p:spPr>
          <a:xfrm>
            <a:off x="1028701" y="963919"/>
            <a:ext cx="10134600" cy="1036994"/>
          </a:xfrm>
        </p:spPr>
        <p:txBody>
          <a:bodyPr anchor="b">
            <a:normAutofit/>
          </a:bodyPr>
          <a:lstStyle/>
          <a:p>
            <a:pPr algn="ctr"/>
            <a:r>
              <a:rPr lang="en-US"/>
              <a:t>What I Teach: </a:t>
            </a:r>
            <a:r>
              <a:rPr lang="en-US" i="1"/>
              <a:t>“History of Technology in Music”</a:t>
            </a:r>
          </a:p>
        </p:txBody>
      </p:sp>
      <p:grpSp>
        <p:nvGrpSpPr>
          <p:cNvPr id="15"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descr="Upper Division Synthesis Course: A required course that may not necessarily align with the student's educational goals&#10;&#10;Large Class Sizes: F2F classes are typically 50-75 students; Asynchronous class is typically 100-125 students​&#10;&#10;I must accommodate a wide variety of learning styles, backgrounds, and individual goals&#10;&#10;GE: any major, of any background and experience, is welcome. ​&#10;&#10;Students don’t need any prior musical, historical, or technological knowledge, only the willingness to read and challenge their thinking.​&#10;&#10;A broad look at the interactions between humans and music, based on technological evolution, spanning the past 40,000 years. ​&#10;&#10;The course aims to identify historical patterns and real-world applications through past case studies.​">
            <a:extLst>
              <a:ext uri="{FF2B5EF4-FFF2-40B4-BE49-F238E27FC236}">
                <a16:creationId xmlns:a16="http://schemas.microsoft.com/office/drawing/2014/main" id="{E71BDC84-25AC-05F4-733C-AD601E9C97EB}"/>
              </a:ext>
            </a:extLst>
          </p:cNvPr>
          <p:cNvGraphicFramePr>
            <a:graphicFrameLocks noGrp="1"/>
          </p:cNvGraphicFramePr>
          <p:nvPr>
            <p:ph idx="1"/>
            <p:extLst>
              <p:ext uri="{D42A27DB-BD31-4B8C-83A1-F6EECF244321}">
                <p14:modId xmlns:p14="http://schemas.microsoft.com/office/powerpoint/2010/main" val="998897295"/>
              </p:ext>
            </p:extLst>
          </p:nvPr>
        </p:nvGraphicFramePr>
        <p:xfrm>
          <a:off x="1028700" y="2749257"/>
          <a:ext cx="10134600" cy="3702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2404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4CC98-7205-786F-2C8E-63DBD95D3A0E}"/>
              </a:ext>
            </a:extLst>
          </p:cNvPr>
          <p:cNvSpPr>
            <a:spLocks noGrp="1"/>
          </p:cNvSpPr>
          <p:nvPr>
            <p:ph type="title"/>
          </p:nvPr>
        </p:nvSpPr>
        <p:spPr>
          <a:xfrm>
            <a:off x="1028700" y="723901"/>
            <a:ext cx="10134600" cy="927100"/>
          </a:xfrm>
        </p:spPr>
        <p:txBody>
          <a:bodyPr/>
          <a:lstStyle/>
          <a:p>
            <a:r>
              <a:rPr lang="en-US"/>
              <a:t>Assignments to Facilitate Critical Thinking</a:t>
            </a:r>
          </a:p>
        </p:txBody>
      </p:sp>
      <p:graphicFrame>
        <p:nvGraphicFramePr>
          <p:cNvPr id="6" name="Content Placeholder 2">
            <a:extLst>
              <a:ext uri="{FF2B5EF4-FFF2-40B4-BE49-F238E27FC236}">
                <a16:creationId xmlns:a16="http://schemas.microsoft.com/office/drawing/2014/main" id="{AFCFA280-7CA1-B82A-5B95-EDDC6C35FB43}"/>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111733470"/>
              </p:ext>
            </p:extLst>
          </p:nvPr>
        </p:nvGraphicFramePr>
        <p:xfrm>
          <a:off x="1028700" y="1793603"/>
          <a:ext cx="10134600" cy="3969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6554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FD48F13-714C-B0BB-DDFB-EE2103555737}"/>
              </a:ext>
            </a:extLst>
          </p:cNvPr>
          <p:cNvSpPr>
            <a:spLocks noGrp="1"/>
          </p:cNvSpPr>
          <p:nvPr>
            <p:ph type="title"/>
          </p:nvPr>
        </p:nvSpPr>
        <p:spPr>
          <a:xfrm>
            <a:off x="1424940" y="1653540"/>
            <a:ext cx="3246119" cy="2608006"/>
          </a:xfrm>
        </p:spPr>
        <p:txBody>
          <a:bodyPr anchor="ctr">
            <a:normAutofit/>
          </a:bodyPr>
          <a:lstStyle/>
          <a:p>
            <a:pPr algn="ctr"/>
            <a:r>
              <a:rPr lang="en-US"/>
              <a:t>Flexible Grading Structure</a:t>
            </a:r>
          </a:p>
        </p:txBody>
      </p:sp>
      <p:grpSp>
        <p:nvGrpSpPr>
          <p:cNvPr id="16" name="Group 15">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7" name="Rectangle 16">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8" name="Straight Connector 17">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4" name="Content Placeholder 3">
            <a:extLst>
              <a:ext uri="{FF2B5EF4-FFF2-40B4-BE49-F238E27FC236}">
                <a16:creationId xmlns:a16="http://schemas.microsoft.com/office/drawing/2014/main" id="{2F07837A-CD4E-F5E4-0963-E86F4C231911}"/>
              </a:ext>
            </a:extLst>
          </p:cNvPr>
          <p:cNvGraphicFramePr>
            <a:graphicFrameLocks/>
          </p:cNvGraphicFramePr>
          <p:nvPr>
            <p:extLst>
              <p:ext uri="{D42A27DB-BD31-4B8C-83A1-F6EECF244321}">
                <p14:modId xmlns:p14="http://schemas.microsoft.com/office/powerpoint/2010/main" val="427029810"/>
              </p:ext>
            </p:extLst>
          </p:nvPr>
        </p:nvGraphicFramePr>
        <p:xfrm>
          <a:off x="5258725" y="1028700"/>
          <a:ext cx="6437976" cy="1052566"/>
        </p:xfrm>
        <a:graphic>
          <a:graphicData uri="http://schemas.openxmlformats.org/drawingml/2006/table">
            <a:tbl>
              <a:tblPr firstRow="1" bandRow="1">
                <a:tableStyleId>{5C22544A-7EE6-4342-B048-85BDC9FD1C3A}</a:tableStyleId>
              </a:tblPr>
              <a:tblGrid>
                <a:gridCol w="1609494">
                  <a:extLst>
                    <a:ext uri="{9D8B030D-6E8A-4147-A177-3AD203B41FA5}">
                      <a16:colId xmlns:a16="http://schemas.microsoft.com/office/drawing/2014/main" val="1108169208"/>
                    </a:ext>
                  </a:extLst>
                </a:gridCol>
                <a:gridCol w="1609494">
                  <a:extLst>
                    <a:ext uri="{9D8B030D-6E8A-4147-A177-3AD203B41FA5}">
                      <a16:colId xmlns:a16="http://schemas.microsoft.com/office/drawing/2014/main" val="1576593610"/>
                    </a:ext>
                  </a:extLst>
                </a:gridCol>
                <a:gridCol w="1609494">
                  <a:extLst>
                    <a:ext uri="{9D8B030D-6E8A-4147-A177-3AD203B41FA5}">
                      <a16:colId xmlns:a16="http://schemas.microsoft.com/office/drawing/2014/main" val="1844205927"/>
                    </a:ext>
                  </a:extLst>
                </a:gridCol>
                <a:gridCol w="1609494">
                  <a:extLst>
                    <a:ext uri="{9D8B030D-6E8A-4147-A177-3AD203B41FA5}">
                      <a16:colId xmlns:a16="http://schemas.microsoft.com/office/drawing/2014/main" val="3233876146"/>
                    </a:ext>
                  </a:extLst>
                </a:gridCol>
              </a:tblGrid>
              <a:tr h="1052566">
                <a:tc>
                  <a:txBody>
                    <a:bodyPr/>
                    <a:lstStyle/>
                    <a:p>
                      <a:r>
                        <a:rPr lang="en-US"/>
                        <a:t>Assignments (30%)</a:t>
                      </a:r>
                    </a:p>
                  </a:txBody>
                  <a:tcPr/>
                </a:tc>
                <a:tc>
                  <a:txBody>
                    <a:bodyPr/>
                    <a:lstStyle/>
                    <a:p>
                      <a:r>
                        <a:rPr lang="en-US"/>
                        <a:t>Attendance + Discussions (15%)</a:t>
                      </a:r>
                    </a:p>
                  </a:txBody>
                  <a:tcPr/>
                </a:tc>
                <a:tc>
                  <a:txBody>
                    <a:bodyPr/>
                    <a:lstStyle/>
                    <a:p>
                      <a:r>
                        <a:rPr lang="en-US"/>
                        <a:t>Semester Project (30%)</a:t>
                      </a:r>
                    </a:p>
                  </a:txBody>
                  <a:tcPr/>
                </a:tc>
                <a:tc>
                  <a:txBody>
                    <a:bodyPr/>
                    <a:lstStyle/>
                    <a:p>
                      <a:r>
                        <a:rPr lang="en-US"/>
                        <a:t>Midterm + Final (25%)</a:t>
                      </a:r>
                    </a:p>
                  </a:txBody>
                  <a:tcPr/>
                </a:tc>
                <a:extLst>
                  <a:ext uri="{0D108BD9-81ED-4DB2-BD59-A6C34878D82A}">
                    <a16:rowId xmlns:a16="http://schemas.microsoft.com/office/drawing/2014/main" val="3259500208"/>
                  </a:ext>
                </a:extLst>
              </a:tr>
            </a:tbl>
          </a:graphicData>
        </a:graphic>
      </p:graphicFrame>
      <p:sp>
        <p:nvSpPr>
          <p:cNvPr id="7" name="TextBox 6">
            <a:extLst>
              <a:ext uri="{FF2B5EF4-FFF2-40B4-BE49-F238E27FC236}">
                <a16:creationId xmlns:a16="http://schemas.microsoft.com/office/drawing/2014/main" id="{F55ECD5F-3709-659A-D509-4A3B2D87CD5F}"/>
              </a:ext>
            </a:extLst>
          </p:cNvPr>
          <p:cNvSpPr txBox="1"/>
          <p:nvPr/>
        </p:nvSpPr>
        <p:spPr>
          <a:xfrm>
            <a:off x="5258725" y="2081266"/>
            <a:ext cx="6590376" cy="3847207"/>
          </a:xfrm>
          <a:prstGeom prst="rect">
            <a:avLst/>
          </a:prstGeom>
          <a:noFill/>
        </p:spPr>
        <p:txBody>
          <a:bodyPr wrap="square" rtlCol="0">
            <a:spAutoFit/>
          </a:bodyPr>
          <a:lstStyle/>
          <a:p>
            <a:pPr marL="145733" indent="-145733" defTabSz="233172">
              <a:lnSpc>
                <a:spcPct val="150000"/>
              </a:lnSpc>
              <a:spcAft>
                <a:spcPts val="600"/>
              </a:spcAft>
              <a:buFont typeface="Arial" panose="020B0604020202020204" pitchFamily="34" charset="0"/>
              <a:buChar char="•"/>
            </a:pPr>
            <a:r>
              <a:rPr lang="en-US" sz="1600" kern="1200">
                <a:solidFill>
                  <a:schemeClr val="tx1"/>
                </a:solidFill>
                <a:latin typeface="+mn-lt"/>
                <a:ea typeface="+mn-ea"/>
                <a:cs typeface="+mn-cs"/>
              </a:rPr>
              <a:t>A student may utterly fail one entire column and still pass the class with a B or a C</a:t>
            </a:r>
          </a:p>
          <a:p>
            <a:pPr marL="378905" lvl="1" indent="-145733" defTabSz="233172">
              <a:spcAft>
                <a:spcPts val="600"/>
              </a:spcAft>
              <a:buFont typeface="Arial" panose="020B0604020202020204" pitchFamily="34" charset="0"/>
              <a:buChar char="•"/>
            </a:pPr>
            <a:r>
              <a:rPr lang="en-US" sz="1400" kern="1200">
                <a:solidFill>
                  <a:schemeClr val="tx1"/>
                </a:solidFill>
                <a:latin typeface="+mn-lt"/>
                <a:ea typeface="+mn-ea"/>
                <a:cs typeface="+mn-cs"/>
              </a:rPr>
              <a:t>Choosing to do so, however, does make accomplishing the other columns more difficult</a:t>
            </a:r>
          </a:p>
          <a:p>
            <a:pPr marL="145733" indent="-145733" defTabSz="233172">
              <a:lnSpc>
                <a:spcPct val="150000"/>
              </a:lnSpc>
              <a:spcAft>
                <a:spcPts val="600"/>
              </a:spcAft>
              <a:buFont typeface="Arial" panose="020B0604020202020204" pitchFamily="34" charset="0"/>
              <a:buChar char="•"/>
            </a:pPr>
            <a:r>
              <a:rPr lang="en-US" sz="1600" kern="1200">
                <a:solidFill>
                  <a:schemeClr val="tx1"/>
                </a:solidFill>
                <a:latin typeface="+mn-lt"/>
                <a:ea typeface="+mn-ea"/>
                <a:cs typeface="+mn-cs"/>
              </a:rPr>
              <a:t>Averaging several assignments or exams together in one grade allows for early academic challenges to be mitigated by subsequent improvement, ultimately balancing out initial low scores</a:t>
            </a:r>
          </a:p>
          <a:p>
            <a:pPr marL="145733" indent="-145733" defTabSz="233172">
              <a:lnSpc>
                <a:spcPct val="150000"/>
              </a:lnSpc>
              <a:spcAft>
                <a:spcPts val="600"/>
              </a:spcAft>
              <a:buFont typeface="Arial" panose="020B0604020202020204" pitchFamily="34" charset="0"/>
              <a:buChar char="•"/>
            </a:pPr>
            <a:r>
              <a:rPr lang="en-US" sz="1600" kern="1200">
                <a:solidFill>
                  <a:schemeClr val="tx1"/>
                </a:solidFill>
                <a:latin typeface="+mn-lt"/>
                <a:ea typeface="+mn-ea"/>
                <a:cs typeface="+mn-cs"/>
              </a:rPr>
              <a:t>Students can earn significant extra credit by answering a variety of reinforcement questions provided in the textbook</a:t>
            </a:r>
          </a:p>
          <a:p>
            <a:pPr marL="378905" lvl="1" indent="-145733" defTabSz="233172">
              <a:spcAft>
                <a:spcPts val="600"/>
              </a:spcAft>
              <a:buFont typeface="Arial" panose="020B0604020202020204" pitchFamily="34" charset="0"/>
              <a:buChar char="•"/>
            </a:pPr>
            <a:r>
              <a:rPr lang="en-US" sz="1400" kern="1200">
                <a:solidFill>
                  <a:schemeClr val="tx1"/>
                </a:solidFill>
                <a:latin typeface="+mn-lt"/>
                <a:ea typeface="+mn-ea"/>
                <a:cs typeface="+mn-cs"/>
              </a:rPr>
              <a:t>Extra credit points may be used to supplement grades in the Assignments and Attendance/Discussions categories</a:t>
            </a:r>
            <a:endParaRPr lang="en-US" sz="3600"/>
          </a:p>
        </p:txBody>
      </p:sp>
    </p:spTree>
    <p:extLst>
      <p:ext uri="{BB962C8B-B14F-4D97-AF65-F5344CB8AC3E}">
        <p14:creationId xmlns:p14="http://schemas.microsoft.com/office/powerpoint/2010/main" val="2709268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5D32E53-F3B5-B263-5B3D-7CCED8DAAD9D}"/>
              </a:ext>
            </a:extLst>
          </p:cNvPr>
          <p:cNvSpPr>
            <a:spLocks noGrp="1"/>
          </p:cNvSpPr>
          <p:nvPr>
            <p:ph type="title"/>
          </p:nvPr>
        </p:nvSpPr>
        <p:spPr>
          <a:xfrm>
            <a:off x="640080" y="237743"/>
            <a:ext cx="5750210" cy="1953619"/>
          </a:xfrm>
        </p:spPr>
        <p:txBody>
          <a:bodyPr anchor="b">
            <a:normAutofit fontScale="90000"/>
          </a:bodyPr>
          <a:lstStyle/>
          <a:p>
            <a:r>
              <a:rPr lang="en-US" sz="4000"/>
              <a:t>Strategies for Fostering Student’s Sense of Belonging in a Freshman Course</a:t>
            </a:r>
            <a:br>
              <a:rPr lang="en-US" sz="4000"/>
            </a:br>
            <a:r>
              <a:rPr lang="en-US" sz="1300"/>
              <a:t>Estela G. Ballón and Will Cowan, Liberal Studies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D21AE8D9-704D-9D5D-13C6-8848DB87976F}"/>
              </a:ext>
            </a:extLst>
          </p:cNvPr>
          <p:cNvSpPr>
            <a:spLocks noGrp="1"/>
          </p:cNvSpPr>
          <p:nvPr>
            <p:ph idx="1"/>
          </p:nvPr>
        </p:nvSpPr>
        <p:spPr>
          <a:xfrm>
            <a:off x="640080" y="2872898"/>
            <a:ext cx="5907865" cy="4515874"/>
          </a:xfrm>
        </p:spPr>
        <p:txBody>
          <a:bodyPr>
            <a:normAutofit fontScale="40000" lnSpcReduction="20000"/>
          </a:bodyPr>
          <a:lstStyle/>
          <a:p>
            <a:r>
              <a:rPr lang="en-US" sz="4000">
                <a:latin typeface="Arial" panose="020B0604020202020204" pitchFamily="34" charset="0"/>
                <a:cs typeface="Arial" panose="020B0604020202020204" pitchFamily="34" charset="0"/>
              </a:rPr>
              <a:t>Rendon (1994) Validation theory</a:t>
            </a:r>
          </a:p>
          <a:p>
            <a:pPr marL="0" indent="0">
              <a:buNone/>
            </a:pPr>
            <a:r>
              <a:rPr lang="en-US" sz="4000">
                <a:latin typeface="Arial" panose="020B0604020202020204" pitchFamily="34" charset="0"/>
                <a:cs typeface="Arial" panose="020B0604020202020204" pitchFamily="34" charset="0"/>
              </a:rPr>
              <a:t>Student from underrepresented backgrounds often experience both isolation and a lack of a sense of belonging in college contexts.</a:t>
            </a:r>
          </a:p>
          <a:p>
            <a:pPr lvl="1"/>
            <a:endParaRPr lang="en-US" sz="4000">
              <a:latin typeface="Arial" panose="020B0604020202020204" pitchFamily="34" charset="0"/>
              <a:cs typeface="Arial" panose="020B0604020202020204" pitchFamily="34" charset="0"/>
            </a:endParaRPr>
          </a:p>
          <a:p>
            <a:pPr marL="0" indent="0" fontAlgn="base">
              <a:buNone/>
            </a:pPr>
            <a:r>
              <a:rPr lang="en-US" sz="4000">
                <a:latin typeface="Arial" panose="020B0604020202020204" pitchFamily="34" charset="0"/>
                <a:cs typeface="Arial" panose="020B0604020202020204" pitchFamily="34" charset="0"/>
              </a:rPr>
              <a:t>"An enabling, confirming and supportive process initiated by in- and out-of-class agents that foster academic and interpersonal development.”</a:t>
            </a:r>
          </a:p>
          <a:p>
            <a:pPr fontAlgn="base"/>
            <a:endParaRPr lang="en-US" sz="4000">
              <a:latin typeface="Arial" panose="020B0604020202020204" pitchFamily="34" charset="0"/>
              <a:cs typeface="Arial" panose="020B0604020202020204" pitchFamily="34" charset="0"/>
            </a:endParaRPr>
          </a:p>
          <a:p>
            <a:pPr fontAlgn="base"/>
            <a:r>
              <a:rPr lang="en-US" sz="4000">
                <a:latin typeface="Arial" panose="020B0604020202020204" pitchFamily="34" charset="0"/>
                <a:cs typeface="Arial" panose="020B0604020202020204" pitchFamily="34" charset="0"/>
              </a:rPr>
              <a:t>Strayhorn (2018) Sense of Belonging</a:t>
            </a:r>
          </a:p>
          <a:p>
            <a:pPr marL="0" indent="0" fontAlgn="base">
              <a:buNone/>
            </a:pPr>
            <a:r>
              <a:rPr lang="en-US" sz="4000">
                <a:latin typeface="Arial" panose="020B0604020202020204" pitchFamily="34" charset="0"/>
                <a:cs typeface="Arial" panose="020B0604020202020204" pitchFamily="34" charset="0"/>
              </a:rPr>
              <a:t>“Sense of belonging refers to perceived social support on campus, a feeling or sensation of connectedness, the experience of mattering or feeling cared about, accepted, respected, valued by and important to the group (e.g. campus community) or others on campus (e.g. faculty, peers).” (p.3)</a:t>
            </a:r>
          </a:p>
          <a:p>
            <a:pPr fontAlgn="base"/>
            <a:endParaRPr lang="en-US" sz="4000">
              <a:latin typeface="Arial" panose="020B0604020202020204" pitchFamily="34" charset="0"/>
              <a:cs typeface="Arial" panose="020B0604020202020204" pitchFamily="34" charset="0"/>
            </a:endParaRPr>
          </a:p>
          <a:p>
            <a:pPr marL="0" indent="0" fontAlgn="base">
              <a:buNone/>
            </a:pPr>
            <a:br>
              <a:rPr lang="en-US" sz="1700">
                <a:effectLst/>
              </a:rPr>
            </a:br>
            <a:endParaRPr lang="en-US" sz="1700">
              <a:effectLst/>
            </a:endParaRPr>
          </a:p>
          <a:p>
            <a:pPr lvl="1"/>
            <a:endParaRPr lang="en-US" sz="1700"/>
          </a:p>
        </p:txBody>
      </p:sp>
      <p:pic>
        <p:nvPicPr>
          <p:cNvPr id="5" name="Picture 4">
            <a:extLst>
              <a:ext uri="{FF2B5EF4-FFF2-40B4-BE49-F238E27FC236}">
                <a16:creationId xmlns:a16="http://schemas.microsoft.com/office/drawing/2014/main" id="{D35475B6-77BE-E959-58E6-52E49E64C63C}"/>
              </a:ext>
              <a:ext uri="{C183D7F6-B498-43B3-948B-1728B52AA6E4}">
                <adec:decorative xmlns:adec="http://schemas.microsoft.com/office/drawing/2017/decorative" val="1"/>
              </a:ext>
            </a:extLst>
          </p:cNvPr>
          <p:cNvPicPr>
            <a:picLocks noChangeAspect="1"/>
          </p:cNvPicPr>
          <p:nvPr/>
        </p:nvPicPr>
        <p:blipFill rotWithShape="1">
          <a:blip r:embed="rId2"/>
          <a:srcRect l="17378" r="3632" b="-2"/>
          <a:stretch/>
        </p:blipFill>
        <p:spPr>
          <a:xfrm>
            <a:off x="7041931" y="10"/>
            <a:ext cx="5148546"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3107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485E4DF-983A-4984-63E7-AB2F6E7FEC22}"/>
              </a:ext>
            </a:extLst>
          </p:cNvPr>
          <p:cNvSpPr>
            <a:spLocks noGrp="1"/>
          </p:cNvSpPr>
          <p:nvPr>
            <p:ph type="title"/>
          </p:nvPr>
        </p:nvSpPr>
        <p:spPr>
          <a:xfrm>
            <a:off x="640080" y="329184"/>
            <a:ext cx="6727672" cy="1709928"/>
          </a:xfrm>
        </p:spPr>
        <p:txBody>
          <a:bodyPr anchor="b">
            <a:normAutofit fontScale="90000"/>
          </a:bodyPr>
          <a:lstStyle/>
          <a:p>
            <a:r>
              <a:rPr lang="en-US" sz="4000"/>
              <a:t>Cultivating perceptions of campus membership for a Freshman Course</a:t>
            </a:r>
            <a:br>
              <a:rPr lang="en-US" sz="3800"/>
            </a:br>
            <a:r>
              <a:rPr lang="en-US" sz="1300"/>
              <a:t>Estela G. Ballón and Will Cowan, Liberal Studies</a:t>
            </a:r>
          </a:p>
        </p:txBody>
      </p:sp>
      <p:sp>
        <p:nvSpPr>
          <p:cNvPr id="104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197FF1AA-1A4C-689F-E9BC-6C8FAD3B1C0A}"/>
              </a:ext>
            </a:extLst>
          </p:cNvPr>
          <p:cNvSpPr>
            <a:spLocks noGrp="1"/>
          </p:cNvSpPr>
          <p:nvPr>
            <p:ph idx="1"/>
          </p:nvPr>
        </p:nvSpPr>
        <p:spPr>
          <a:xfrm>
            <a:off x="640080" y="2706624"/>
            <a:ext cx="6894576" cy="3785616"/>
          </a:xfrm>
        </p:spPr>
        <p:txBody>
          <a:bodyPr>
            <a:normAutofit/>
          </a:bodyPr>
          <a:lstStyle/>
          <a:p>
            <a:pPr marL="0" indent="0">
              <a:buNone/>
            </a:pPr>
            <a:r>
              <a:rPr lang="en-US" sz="2200"/>
              <a:t>Examples:</a:t>
            </a:r>
          </a:p>
          <a:p>
            <a:r>
              <a:rPr lang="en-US" sz="2200"/>
              <a:t>Special welcome or check-in  by department chair or senior faculty</a:t>
            </a:r>
          </a:p>
          <a:p>
            <a:r>
              <a:rPr lang="en-US" sz="2200"/>
              <a:t>Special invitation to departmental signature events by student leaders</a:t>
            </a:r>
          </a:p>
          <a:p>
            <a:r>
              <a:rPr lang="en-US" sz="2200"/>
              <a:t>On campus activities (when possible as a group with instructor) such as visit to campus W. Keith and Janet Kellogg Art Gallery for art assignment</a:t>
            </a:r>
          </a:p>
          <a:p>
            <a:r>
              <a:rPr lang="en-US" sz="2200"/>
              <a:t>Sharing snacks during informal reflection activities</a:t>
            </a:r>
          </a:p>
          <a:p>
            <a:r>
              <a:rPr lang="en-US" sz="2200"/>
              <a:t>Attending a CPP sporting event as a group</a:t>
            </a:r>
          </a:p>
          <a:p>
            <a:endParaRPr lang="en-US" sz="2200"/>
          </a:p>
        </p:txBody>
      </p:sp>
      <p:pic>
        <p:nvPicPr>
          <p:cNvPr id="5" name="Picture 4" descr="A poster with a qr code&#10;&#10;Showcase Spring 2024, Submit your work today! Social justice/social responsibility, sustainability, wellness, creativity.">
            <a:extLst>
              <a:ext uri="{FF2B5EF4-FFF2-40B4-BE49-F238E27FC236}">
                <a16:creationId xmlns:a16="http://schemas.microsoft.com/office/drawing/2014/main" id="{E8BDCD47-D6B7-0758-98DB-F028E27C4F3D}"/>
              </a:ext>
            </a:extLst>
          </p:cNvPr>
          <p:cNvPicPr>
            <a:picLocks noChangeAspect="1"/>
          </p:cNvPicPr>
          <p:nvPr/>
        </p:nvPicPr>
        <p:blipFill rotWithShape="1">
          <a:blip r:embed="rId2"/>
          <a:srcRect t="16982" r="3" b="16782"/>
          <a:stretch/>
        </p:blipFill>
        <p:spPr>
          <a:xfrm>
            <a:off x="7864376" y="329183"/>
            <a:ext cx="4013143" cy="3429969"/>
          </a:xfrm>
          <a:prstGeom prst="rect">
            <a:avLst/>
          </a:prstGeom>
        </p:spPr>
      </p:pic>
      <p:pic>
        <p:nvPicPr>
          <p:cNvPr id="1026" name="Picture 2" descr="kellogg gallery exterior.  navigate down for further information">
            <a:extLst>
              <a:ext uri="{FF2B5EF4-FFF2-40B4-BE49-F238E27FC236}">
                <a16:creationId xmlns:a16="http://schemas.microsoft.com/office/drawing/2014/main" id="{6E4419A8-F3EA-CB8A-5377-C0687C34D2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80"/>
          <a:stretch/>
        </p:blipFill>
        <p:spPr bwMode="auto">
          <a:xfrm>
            <a:off x="8731386" y="3856771"/>
            <a:ext cx="2260835" cy="2176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91190E7-B175-DF37-0CFC-77A62084F07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40529" y="6166121"/>
            <a:ext cx="2260835" cy="558800"/>
          </a:xfrm>
          <a:prstGeom prst="rect">
            <a:avLst/>
          </a:prstGeom>
        </p:spPr>
      </p:pic>
    </p:spTree>
    <p:extLst>
      <p:ext uri="{BB962C8B-B14F-4D97-AF65-F5344CB8AC3E}">
        <p14:creationId xmlns:p14="http://schemas.microsoft.com/office/powerpoint/2010/main" val="389045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D3EDC6A-276C-5022-8937-A29103778CB1}"/>
              </a:ext>
            </a:extLst>
          </p:cNvPr>
          <p:cNvSpPr>
            <a:spLocks noGrp="1"/>
          </p:cNvSpPr>
          <p:nvPr>
            <p:ph type="title"/>
          </p:nvPr>
        </p:nvSpPr>
        <p:spPr>
          <a:xfrm>
            <a:off x="838201" y="365126"/>
            <a:ext cx="5251316" cy="1432144"/>
          </a:xfrm>
        </p:spPr>
        <p:txBody>
          <a:bodyPr>
            <a:normAutofit fontScale="90000"/>
          </a:bodyPr>
          <a:lstStyle/>
          <a:p>
            <a:r>
              <a:rPr lang="en-US" sz="3600"/>
              <a:t>Culturally Relevant Curriculum and Co-curricular Activities</a:t>
            </a:r>
            <a:br>
              <a:rPr lang="en-US" sz="3600"/>
            </a:br>
            <a:r>
              <a:rPr lang="en-US" sz="1300"/>
              <a:t>Estela G. Ballón and Will Cowan, Liberal Studies</a:t>
            </a:r>
          </a:p>
        </p:txBody>
      </p:sp>
      <p:sp>
        <p:nvSpPr>
          <p:cNvPr id="3" name="Content Placeholder 2">
            <a:extLst>
              <a:ext uri="{FF2B5EF4-FFF2-40B4-BE49-F238E27FC236}">
                <a16:creationId xmlns:a16="http://schemas.microsoft.com/office/drawing/2014/main" id="{EB7DF62D-0DED-8C82-8457-D99B3A0C67A8}"/>
              </a:ext>
            </a:extLst>
          </p:cNvPr>
          <p:cNvSpPr>
            <a:spLocks noGrp="1"/>
          </p:cNvSpPr>
          <p:nvPr>
            <p:ph idx="1"/>
          </p:nvPr>
        </p:nvSpPr>
        <p:spPr>
          <a:xfrm>
            <a:off x="376231" y="1986454"/>
            <a:ext cx="5962785" cy="4593021"/>
          </a:xfrm>
        </p:spPr>
        <p:txBody>
          <a:bodyPr>
            <a:normAutofit fontScale="92500" lnSpcReduction="10000"/>
          </a:bodyPr>
          <a:lstStyle/>
          <a:p>
            <a:pPr marL="0" indent="0">
              <a:buNone/>
            </a:pPr>
            <a:r>
              <a:rPr lang="en-US" sz="2000"/>
              <a:t>Examples:</a:t>
            </a:r>
          </a:p>
          <a:p>
            <a:r>
              <a:rPr lang="en-US" sz="2000"/>
              <a:t>Museum visit options: The Cheech Marin Center for Chicano Art; The African American Museum of Beginnings; Pomona Murals tour; Pomona 2</a:t>
            </a:r>
            <a:r>
              <a:rPr lang="en-US" sz="2000" baseline="30000"/>
              <a:t>nd</a:t>
            </a:r>
            <a:r>
              <a:rPr lang="en-US" sz="2000"/>
              <a:t> Saturday ArtWalk; W. Keith and Janet Kellogg Art Gallery; </a:t>
            </a:r>
          </a:p>
          <a:p>
            <a:endParaRPr lang="en-US" sz="2000"/>
          </a:p>
          <a:p>
            <a:r>
              <a:rPr lang="en-US" sz="2000"/>
              <a:t>Books—Persepolis: The story of childhood; Bless Me Ultima; Braiding Sweetgrass: Indigenous wisdom, scientific knowledge and teachings of plants; Persepolis: The story of childhood; The Best We Could Do; </a:t>
            </a:r>
            <a:r>
              <a:rPr lang="en-US" sz="2100">
                <a:effectLst/>
                <a:latin typeface="Calibri" panose="020F0502020204030204" pitchFamily="34" charset="0"/>
                <a:ea typeface="Calibri" panose="020F0502020204030204" pitchFamily="34" charset="0"/>
                <a:cs typeface="Times New Roman" panose="02020603050405020304" pitchFamily="18" charset="0"/>
              </a:rPr>
              <a:t>I’m Not Your Perfect Mexican Daughter </a:t>
            </a:r>
            <a:endParaRPr lang="en-US" sz="2100"/>
          </a:p>
          <a:p>
            <a:endParaRPr lang="en-US" sz="2000"/>
          </a:p>
          <a:p>
            <a:r>
              <a:rPr lang="en-US" sz="2000"/>
              <a:t>Critical assignments that challenge dominant narratives and thinking .</a:t>
            </a:r>
          </a:p>
          <a:p>
            <a:endParaRPr lang="en-US" sz="2000"/>
          </a:p>
          <a:p>
            <a:endParaRPr lang="en-US" sz="2000"/>
          </a:p>
        </p:txBody>
      </p:sp>
      <p:pic>
        <p:nvPicPr>
          <p:cNvPr id="5" name="Picture 4" descr="A fabric with colourful tropical prints">
            <a:extLst>
              <a:ext uri="{FF2B5EF4-FFF2-40B4-BE49-F238E27FC236}">
                <a16:creationId xmlns:a16="http://schemas.microsoft.com/office/drawing/2014/main" id="{83D4A140-C3F0-BA31-8DCB-FD0FD5241AAB}"/>
              </a:ext>
            </a:extLst>
          </p:cNvPr>
          <p:cNvPicPr>
            <a:picLocks noChangeAspect="1"/>
          </p:cNvPicPr>
          <p:nvPr/>
        </p:nvPicPr>
        <p:blipFill rotWithShape="1">
          <a:blip r:embed="rId2"/>
          <a:srcRect l="24494" r="1790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9282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A38D-B718-F9D1-14FD-52810FB26855}"/>
              </a:ext>
            </a:extLst>
          </p:cNvPr>
          <p:cNvSpPr>
            <a:spLocks noGrp="1"/>
          </p:cNvSpPr>
          <p:nvPr>
            <p:ph type="title"/>
          </p:nvPr>
        </p:nvSpPr>
        <p:spPr/>
        <p:txBody>
          <a:bodyPr>
            <a:noAutofit/>
          </a:bodyPr>
          <a:lstStyle/>
          <a:p>
            <a:pPr marL="0" marR="0" algn="ctr">
              <a:spcBef>
                <a:spcPts val="0"/>
              </a:spcBef>
              <a:spcAft>
                <a:spcPts val="0"/>
              </a:spcAft>
            </a:pPr>
            <a:r>
              <a:rPr lang="en-US" sz="3000" i="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Feeling Like a Writer: How Can Writing Teachers Help Students Recognize Their Distinct Writing Identities?</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8146ED1A-7961-0C5A-36E8-5456722EE624}"/>
              </a:ext>
            </a:extLst>
          </p:cNvPr>
          <p:cNvSpPr>
            <a:spLocks noGrp="1"/>
          </p:cNvSpPr>
          <p:nvPr>
            <p:ph type="body" sz="quarter" idx="10"/>
          </p:nvPr>
        </p:nvSpPr>
        <p:spPr/>
        <p:txBody>
          <a:bodyPr>
            <a:normAutofit/>
          </a:bodyPr>
          <a:lstStyle/>
          <a:p>
            <a:r>
              <a:rPr lang="en-US" b="1"/>
              <a:t>Karen Tellez-Trujillo, Ph.D., </a:t>
            </a:r>
            <a:r>
              <a:rPr lang="en-US" i="1"/>
              <a:t>English and Modern Languages, Cal Poly Pomona​</a:t>
            </a:r>
            <a:br>
              <a:rPr lang="en-US" i="1"/>
            </a:br>
            <a:r>
              <a:rPr lang="en-US" i="1">
                <a:hlinkClick r:id="rId2"/>
              </a:rPr>
              <a:t>www.karentrujillo.com</a:t>
            </a:r>
            <a:r>
              <a:rPr lang="en-US" i="1"/>
              <a:t> * </a:t>
            </a:r>
            <a:r>
              <a:rPr lang="en-US" i="1">
                <a:hlinkClick r:id="rId3"/>
              </a:rPr>
              <a:t>ktrujillo@cpp.edu</a:t>
            </a:r>
            <a:endParaRPr lang="en-US" i="1"/>
          </a:p>
          <a:p>
            <a:endParaRPr lang="en-US"/>
          </a:p>
          <a:p>
            <a:endParaRPr lang="en-US"/>
          </a:p>
          <a:p>
            <a:endParaRPr lang="en-US"/>
          </a:p>
        </p:txBody>
      </p:sp>
    </p:spTree>
    <p:extLst>
      <p:ext uri="{BB962C8B-B14F-4D97-AF65-F5344CB8AC3E}">
        <p14:creationId xmlns:p14="http://schemas.microsoft.com/office/powerpoint/2010/main" val="2992796302"/>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AdornVTI">
  <a:themeElements>
    <a:clrScheme name="AnalogousFromRegularSeedRightStep">
      <a:dk1>
        <a:srgbClr val="000000"/>
      </a:dk1>
      <a:lt1>
        <a:srgbClr val="FFFFFF"/>
      </a:lt1>
      <a:dk2>
        <a:srgbClr val="412B24"/>
      </a:dk2>
      <a:lt2>
        <a:srgbClr val="E2E8E7"/>
      </a:lt2>
      <a:accent1>
        <a:srgbClr val="C7495F"/>
      </a:accent1>
      <a:accent2>
        <a:srgbClr val="B55637"/>
      </a:accent2>
      <a:accent3>
        <a:srgbClr val="C79C49"/>
      </a:accent3>
      <a:accent4>
        <a:srgbClr val="A2AB34"/>
      </a:accent4>
      <a:accent5>
        <a:srgbClr val="7AB141"/>
      </a:accent5>
      <a:accent6>
        <a:srgbClr val="43B537"/>
      </a:accent6>
      <a:hlink>
        <a:srgbClr val="319382"/>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sample.pptx" id="{B974B742-DB4B-4D97-AD1B-4B8BF55FF3A7}" vid="{941B848C-B3D8-4272-B485-6B073CC9C01B}"/>
    </a:ext>
  </a:extLst>
</a:theme>
</file>

<file path=ppt/theme/theme4.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c95c72c-ead7-4e3b-954e-fec98dc04e37">
      <Terms xmlns="http://schemas.microsoft.com/office/infopath/2007/PartnerControls"/>
    </lcf76f155ced4ddcb4097134ff3c332f>
    <TaxCatchAll xmlns="4e7978eb-64a4-4ec7-8b48-903cb2e0bc3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5E9957455A3C47A4B801EA75951595" ma:contentTypeVersion="18" ma:contentTypeDescription="Create a new document." ma:contentTypeScope="" ma:versionID="cd97a5581065744926addf7f9734119b">
  <xsd:schema xmlns:xsd="http://www.w3.org/2001/XMLSchema" xmlns:xs="http://www.w3.org/2001/XMLSchema" xmlns:p="http://schemas.microsoft.com/office/2006/metadata/properties" xmlns:ns2="1c95c72c-ead7-4e3b-954e-fec98dc04e37" xmlns:ns3="4e7978eb-64a4-4ec7-8b48-903cb2e0bc34" targetNamespace="http://schemas.microsoft.com/office/2006/metadata/properties" ma:root="true" ma:fieldsID="3067db1ebccfa9d7bf6305829d9ab276" ns2:_="" ns3:_="">
    <xsd:import namespace="1c95c72c-ead7-4e3b-954e-fec98dc04e37"/>
    <xsd:import namespace="4e7978eb-64a4-4ec7-8b48-903cb2e0bc3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95c72c-ead7-4e3b-954e-fec98dc04e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a4fd07-bb52-4003-87b7-be48705374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7978eb-64a4-4ec7-8b48-903cb2e0bc3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b6285a0-ec2f-4df6-bb67-e90ed6edcff9}" ma:internalName="TaxCatchAll" ma:showField="CatchAllData" ma:web="4e7978eb-64a4-4ec7-8b48-903cb2e0b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54D4E3-6CEC-4F3D-87C9-F6193BA31E65}">
  <ds:schemaRefs>
    <ds:schemaRef ds:uri="1c95c72c-ead7-4e3b-954e-fec98dc04e37"/>
    <ds:schemaRef ds:uri="4e7978eb-64a4-4ec7-8b48-903cb2e0bc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1A060EC-59AE-4451-A651-D00A2E0C56F1}">
  <ds:schemaRefs>
    <ds:schemaRef ds:uri="1c95c72c-ead7-4e3b-954e-fec98dc04e37"/>
    <ds:schemaRef ds:uri="4e7978eb-64a4-4ec7-8b48-903cb2e0bc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C75CB9-0A56-4054-9E84-EA020EC8D3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Parcel</Template>
  <TotalTime>0</TotalTime>
  <Words>1529</Words>
  <Application>Microsoft Office PowerPoint</Application>
  <PresentationFormat>Widescreen</PresentationFormat>
  <Paragraphs>160</Paragraphs>
  <Slides>21</Slides>
  <Notes>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Aptos</vt:lpstr>
      <vt:lpstr>Aptos Display</vt:lpstr>
      <vt:lpstr>Arial</vt:lpstr>
      <vt:lpstr>Bembo</vt:lpstr>
      <vt:lpstr>Calibri</vt:lpstr>
      <vt:lpstr>Cambria</vt:lpstr>
      <vt:lpstr>Century Gothic</vt:lpstr>
      <vt:lpstr>Garamond</vt:lpstr>
      <vt:lpstr>Raleway</vt:lpstr>
      <vt:lpstr>Raleway Medium</vt:lpstr>
      <vt:lpstr>Raleway SemiBold</vt:lpstr>
      <vt:lpstr>Univers Light</vt:lpstr>
      <vt:lpstr>AdornVTI</vt:lpstr>
      <vt:lpstr>Office Theme</vt:lpstr>
      <vt:lpstr>Custom</vt:lpstr>
      <vt:lpstr>Savon</vt:lpstr>
      <vt:lpstr>Lightning Talks</vt:lpstr>
      <vt:lpstr>The Flexible Course</vt:lpstr>
      <vt:lpstr>What I Teach: “History of Technology in Music”</vt:lpstr>
      <vt:lpstr>Assignments to Facilitate Critical Thinking</vt:lpstr>
      <vt:lpstr>Flexible Grading Structure</vt:lpstr>
      <vt:lpstr>Strategies for Fostering Student’s Sense of Belonging in a Freshman Course Estela G. Ballón and Will Cowan, Liberal Studies</vt:lpstr>
      <vt:lpstr>Cultivating perceptions of campus membership for a Freshman Course Estela G. Ballón and Will Cowan, Liberal Studies</vt:lpstr>
      <vt:lpstr>Culturally Relevant Curriculum and Co-curricular Activities Estela G. Ballón and Will Cowan, Liberal Studies</vt:lpstr>
      <vt:lpstr>Feeling Like a Writer: How Can Writing Teachers Help Students Recognize Their Distinct Writing Identities?</vt:lpstr>
      <vt:lpstr>Identify success in writing aside from traditional modes of assessment.</vt:lpstr>
      <vt:lpstr>Discussions</vt:lpstr>
      <vt:lpstr>Discoveries</vt:lpstr>
      <vt:lpstr>Thank you! ktrujillo@cpp.edu</vt:lpstr>
      <vt:lpstr> Stephanie  Marin-Rothman  Lecturer, Biology Fellow, CDIP Ed.D. Candidate,       Science Education,       Indiana University semarin@cpp.edu </vt:lpstr>
      <vt:lpstr>Active Learning Skeletal notes You-pick assignments Peer interaction  </vt:lpstr>
      <vt:lpstr>PowerPoint Presentation</vt:lpstr>
      <vt:lpstr>Engaging Learners with a Growth Mindset</vt:lpstr>
      <vt:lpstr>Pre-course Engagement</vt:lpstr>
      <vt:lpstr>Intros/Interviews &amp; Community Building</vt:lpstr>
      <vt:lpstr>In-Class Engagement Exercises</vt:lpstr>
      <vt:lpstr>Thank you!       michifu@cpp.edu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Jean Wallin Huff</dc:creator>
  <cp:lastModifiedBy>Richard A Feldman</cp:lastModifiedBy>
  <cp:revision>31</cp:revision>
  <dcterms:created xsi:type="dcterms:W3CDTF">2024-04-16T17:51:43Z</dcterms:created>
  <dcterms:modified xsi:type="dcterms:W3CDTF">2024-07-05T19:27:53Z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0x0101005B5E9957455A3C47A4B801EA75951595</vt:lpwstr>
  </property>
  <property fmtid="{D5CDD505-2E9C-101B-9397-08002B2CF9AE}" pid="3" name="MediaServiceImageTags">
    <vt:lpwstr/>
  </property>
</Properties>
</file>