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3"/>
  </p:sldMasterIdLst>
  <p:notesMasterIdLst>
    <p:notesMasterId r:id="rId19"/>
  </p:notesMasterIdLst>
  <p:sldIdLst>
    <p:sldId id="256" r:id="rId4"/>
    <p:sldId id="281" r:id="rId5"/>
    <p:sldId id="258" r:id="rId6"/>
    <p:sldId id="282" r:id="rId7"/>
    <p:sldId id="283" r:id="rId8"/>
    <p:sldId id="262" r:id="rId9"/>
    <p:sldId id="257" r:id="rId10"/>
    <p:sldId id="260" r:id="rId11"/>
    <p:sldId id="259" r:id="rId12"/>
    <p:sldId id="264" r:id="rId13"/>
    <p:sldId id="261" r:id="rId14"/>
    <p:sldId id="280" r:id="rId15"/>
    <p:sldId id="266" r:id="rId16"/>
    <p:sldId id="263" r:id="rId17"/>
    <p:sldId id="268" r:id="rId18"/>
  </p:sldIdLst>
  <p:sldSz cx="9144000" cy="5143500" type="screen16x9"/>
  <p:notesSz cx="6858000" cy="9144000"/>
  <p:embeddedFontLst>
    <p:embeddedFont>
      <p:font typeface="Avenir Next LT Pro Light" panose="020B0304020202020204" pitchFamily="34" charset="0"/>
      <p:regular r:id="rId20"/>
      <p: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D610B5"/>
    <a:srgbClr val="7BB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C8DD3-F69F-4BEE-8DDF-0E65B79B9178}" v="1" dt="2024-07-05T18:51:08.531"/>
  </p1510:revLst>
</p1510:revInfo>
</file>

<file path=ppt/tableStyles.xml><?xml version="1.0" encoding="utf-8"?>
<a:tblStyleLst xmlns:a="http://schemas.openxmlformats.org/drawingml/2006/main" def="{D58F1BD3-DBB7-4A3C-9815-C670862317DB}">
  <a:tblStyle styleId="{D58F1BD3-DBB7-4A3C-9815-C670862317D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0"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 G. Sy" userId="S::agsy@cpp.edu::39c01c50-c365-40d4-bf5f-9337267c5742" providerId="AD" clId="Web-{23CDD4B1-ACEF-DB17-05D0-95D1D892FB00}"/>
    <pc:docChg chg="modSld">
      <pc:chgData name="Andre G. Sy" userId="S::agsy@cpp.edu::39c01c50-c365-40d4-bf5f-9337267c5742" providerId="AD" clId="Web-{23CDD4B1-ACEF-DB17-05D0-95D1D892FB00}" dt="2024-07-03T22:59:15.721" v="67"/>
      <pc:docMkLst>
        <pc:docMk/>
      </pc:docMkLst>
      <pc:sldChg chg="delSp modSp">
        <pc:chgData name="Andre G. Sy" userId="S::agsy@cpp.edu::39c01c50-c365-40d4-bf5f-9337267c5742" providerId="AD" clId="Web-{23CDD4B1-ACEF-DB17-05D0-95D1D892FB00}" dt="2024-07-03T22:59:15.721" v="67"/>
        <pc:sldMkLst>
          <pc:docMk/>
          <pc:sldMk cId="0" sldId="260"/>
        </pc:sldMkLst>
        <pc:spChg chg="ord">
          <ac:chgData name="Andre G. Sy" userId="S::agsy@cpp.edu::39c01c50-c365-40d4-bf5f-9337267c5742" providerId="AD" clId="Web-{23CDD4B1-ACEF-DB17-05D0-95D1D892FB00}" dt="2024-07-03T22:58:38.406" v="51"/>
          <ac:spMkLst>
            <pc:docMk/>
            <pc:sldMk cId="0" sldId="260"/>
            <ac:spMk id="2" creationId="{C29B50F4-C0BD-F967-EE0E-EF806226E04D}"/>
          </ac:spMkLst>
        </pc:spChg>
        <pc:spChg chg="ord">
          <ac:chgData name="Andre G. Sy" userId="S::agsy@cpp.edu::39c01c50-c365-40d4-bf5f-9337267c5742" providerId="AD" clId="Web-{23CDD4B1-ACEF-DB17-05D0-95D1D892FB00}" dt="2024-07-03T22:59:05.017" v="64"/>
          <ac:spMkLst>
            <pc:docMk/>
            <pc:sldMk cId="0" sldId="260"/>
            <ac:spMk id="5" creationId="{2DA4ACD1-C8D3-55BC-B206-EB8121F7481F}"/>
          </ac:spMkLst>
        </pc:spChg>
        <pc:spChg chg="ord">
          <ac:chgData name="Andre G. Sy" userId="S::agsy@cpp.edu::39c01c50-c365-40d4-bf5f-9337267c5742" providerId="AD" clId="Web-{23CDD4B1-ACEF-DB17-05D0-95D1D892FB00}" dt="2024-07-03T22:58:35.796" v="50"/>
          <ac:spMkLst>
            <pc:docMk/>
            <pc:sldMk cId="0" sldId="260"/>
            <ac:spMk id="6" creationId="{04509DC3-3F79-9DA5-FA35-6ACCC85EE6AC}"/>
          </ac:spMkLst>
        </pc:spChg>
        <pc:spChg chg="ord">
          <ac:chgData name="Andre G. Sy" userId="S::agsy@cpp.edu::39c01c50-c365-40d4-bf5f-9337267c5742" providerId="AD" clId="Web-{23CDD4B1-ACEF-DB17-05D0-95D1D892FB00}" dt="2024-07-03T22:58:52.501" v="58"/>
          <ac:spMkLst>
            <pc:docMk/>
            <pc:sldMk cId="0" sldId="260"/>
            <ac:spMk id="10" creationId="{A903CB87-9ECE-AB13-8B2D-1CB0109B532C}"/>
          </ac:spMkLst>
        </pc:spChg>
        <pc:spChg chg="ord">
          <ac:chgData name="Andre G. Sy" userId="S::agsy@cpp.edu::39c01c50-c365-40d4-bf5f-9337267c5742" providerId="AD" clId="Web-{23CDD4B1-ACEF-DB17-05D0-95D1D892FB00}" dt="2024-07-03T22:58:44.922" v="54"/>
          <ac:spMkLst>
            <pc:docMk/>
            <pc:sldMk cId="0" sldId="260"/>
            <ac:spMk id="17" creationId="{93FB8002-02EF-3A1B-4570-2D8BE9B4AEB4}"/>
          </ac:spMkLst>
        </pc:spChg>
        <pc:spChg chg="ord">
          <ac:chgData name="Andre G. Sy" userId="S::agsy@cpp.edu::39c01c50-c365-40d4-bf5f-9337267c5742" providerId="AD" clId="Web-{23CDD4B1-ACEF-DB17-05D0-95D1D892FB00}" dt="2024-07-03T22:58:48.625" v="56"/>
          <ac:spMkLst>
            <pc:docMk/>
            <pc:sldMk cId="0" sldId="260"/>
            <ac:spMk id="19" creationId="{7716C9AB-0BB1-9DAC-4901-1726C7F180C8}"/>
          </ac:spMkLst>
        </pc:spChg>
        <pc:spChg chg="ord">
          <ac:chgData name="Andre G. Sy" userId="S::agsy@cpp.edu::39c01c50-c365-40d4-bf5f-9337267c5742" providerId="AD" clId="Web-{23CDD4B1-ACEF-DB17-05D0-95D1D892FB00}" dt="2024-07-03T22:59:00.548" v="60"/>
          <ac:spMkLst>
            <pc:docMk/>
            <pc:sldMk cId="0" sldId="260"/>
            <ac:spMk id="21" creationId="{1512B0D5-ED19-628E-1706-307EB550C9DF}"/>
          </ac:spMkLst>
        </pc:spChg>
        <pc:spChg chg="ord">
          <ac:chgData name="Andre G. Sy" userId="S::agsy@cpp.edu::39c01c50-c365-40d4-bf5f-9337267c5742" providerId="AD" clId="Web-{23CDD4B1-ACEF-DB17-05D0-95D1D892FB00}" dt="2024-07-03T22:58:25.014" v="44"/>
          <ac:spMkLst>
            <pc:docMk/>
            <pc:sldMk cId="0" sldId="260"/>
            <ac:spMk id="922" creationId="{00000000-0000-0000-0000-000000000000}"/>
          </ac:spMkLst>
        </pc:spChg>
        <pc:spChg chg="del mod">
          <ac:chgData name="Andre G. Sy" userId="S::agsy@cpp.edu::39c01c50-c365-40d4-bf5f-9337267c5742" providerId="AD" clId="Web-{23CDD4B1-ACEF-DB17-05D0-95D1D892FB00}" dt="2024-07-03T22:59:15.721" v="67"/>
          <ac:spMkLst>
            <pc:docMk/>
            <pc:sldMk cId="0" sldId="260"/>
            <ac:spMk id="925" creationId="{00000000-0000-0000-0000-000000000000}"/>
          </ac:spMkLst>
        </pc:spChg>
        <pc:graphicFrameChg chg="ord">
          <ac:chgData name="Andre G. Sy" userId="S::agsy@cpp.edu::39c01c50-c365-40d4-bf5f-9337267c5742" providerId="AD" clId="Web-{23CDD4B1-ACEF-DB17-05D0-95D1D892FB00}" dt="2024-07-03T22:59:08.658" v="65"/>
          <ac:graphicFrameMkLst>
            <pc:docMk/>
            <pc:sldMk cId="0" sldId="260"/>
            <ac:graphicFrameMk id="4" creationId="{DB1CBD7A-78DC-C138-F2CB-6A407B516B49}"/>
          </ac:graphicFrameMkLst>
        </pc:graphicFrameChg>
      </pc:sldChg>
      <pc:sldChg chg="modSp">
        <pc:chgData name="Andre G. Sy" userId="S::agsy@cpp.edu::39c01c50-c365-40d4-bf5f-9337267c5742" providerId="AD" clId="Web-{23CDD4B1-ACEF-DB17-05D0-95D1D892FB00}" dt="2024-07-03T22:58:15.045" v="43"/>
        <pc:sldMkLst>
          <pc:docMk/>
          <pc:sldMk cId="0" sldId="262"/>
        </pc:sldMkLst>
        <pc:spChg chg="ord">
          <ac:chgData name="Andre G. Sy" userId="S::agsy@cpp.edu::39c01c50-c365-40d4-bf5f-9337267c5742" providerId="AD" clId="Web-{23CDD4B1-ACEF-DB17-05D0-95D1D892FB00}" dt="2024-07-03T22:57:35.792" v="35"/>
          <ac:spMkLst>
            <pc:docMk/>
            <pc:sldMk cId="0" sldId="262"/>
            <ac:spMk id="3" creationId="{FE8741A8-1FE9-2DC4-16DE-47C89C7892CD}"/>
          </ac:spMkLst>
        </pc:spChg>
        <pc:spChg chg="ord">
          <ac:chgData name="Andre G. Sy" userId="S::agsy@cpp.edu::39c01c50-c365-40d4-bf5f-9337267c5742" providerId="AD" clId="Web-{23CDD4B1-ACEF-DB17-05D0-95D1D892FB00}" dt="2024-07-03T22:57:57.622" v="39"/>
          <ac:spMkLst>
            <pc:docMk/>
            <pc:sldMk cId="0" sldId="262"/>
            <ac:spMk id="4" creationId="{3C0300A4-F502-54E5-86F5-092C81A5645D}"/>
          </ac:spMkLst>
        </pc:spChg>
        <pc:spChg chg="ord">
          <ac:chgData name="Andre G. Sy" userId="S::agsy@cpp.edu::39c01c50-c365-40d4-bf5f-9337267c5742" providerId="AD" clId="Web-{23CDD4B1-ACEF-DB17-05D0-95D1D892FB00}" dt="2024-07-03T22:58:05.154" v="41"/>
          <ac:spMkLst>
            <pc:docMk/>
            <pc:sldMk cId="0" sldId="262"/>
            <ac:spMk id="5" creationId="{62CF7499-6267-D96A-DEE3-F10AFECE8FB0}"/>
          </ac:spMkLst>
        </pc:spChg>
        <pc:spChg chg="ord">
          <ac:chgData name="Andre G. Sy" userId="S::agsy@cpp.edu::39c01c50-c365-40d4-bf5f-9337267c5742" providerId="AD" clId="Web-{23CDD4B1-ACEF-DB17-05D0-95D1D892FB00}" dt="2024-07-03T22:58:15.045" v="43"/>
          <ac:spMkLst>
            <pc:docMk/>
            <pc:sldMk cId="0" sldId="262"/>
            <ac:spMk id="6" creationId="{B2075E11-A35E-68FD-FE53-01B9ECA1D0DC}"/>
          </ac:spMkLst>
        </pc:spChg>
        <pc:spChg chg="ord">
          <ac:chgData name="Andre G. Sy" userId="S::agsy@cpp.edu::39c01c50-c365-40d4-bf5f-9337267c5742" providerId="AD" clId="Web-{23CDD4B1-ACEF-DB17-05D0-95D1D892FB00}" dt="2024-07-03T22:57:31.730" v="30"/>
          <ac:spMkLst>
            <pc:docMk/>
            <pc:sldMk cId="0" sldId="262"/>
            <ac:spMk id="1055" creationId="{00000000-0000-0000-0000-000000000000}"/>
          </ac:spMkLst>
        </pc:spChg>
      </pc:sldChg>
      <pc:sldChg chg="modSp">
        <pc:chgData name="Andre G. Sy" userId="S::agsy@cpp.edu::39c01c50-c365-40d4-bf5f-9337267c5742" providerId="AD" clId="Web-{23CDD4B1-ACEF-DB17-05D0-95D1D892FB00}" dt="2024-07-03T22:57:03.431" v="29"/>
        <pc:sldMkLst>
          <pc:docMk/>
          <pc:sldMk cId="984401405" sldId="282"/>
        </pc:sldMkLst>
        <pc:spChg chg="ord">
          <ac:chgData name="Andre G. Sy" userId="S::agsy@cpp.edu::39c01c50-c365-40d4-bf5f-9337267c5742" providerId="AD" clId="Web-{23CDD4B1-ACEF-DB17-05D0-95D1D892FB00}" dt="2024-07-03T22:56:20.584" v="0"/>
          <ac:spMkLst>
            <pc:docMk/>
            <pc:sldMk cId="984401405" sldId="282"/>
            <ac:spMk id="3" creationId="{E44257FE-103E-0F3C-E87B-68759C49F794}"/>
          </ac:spMkLst>
        </pc:spChg>
        <pc:spChg chg="ord">
          <ac:chgData name="Andre G. Sy" userId="S::agsy@cpp.edu::39c01c50-c365-40d4-bf5f-9337267c5742" providerId="AD" clId="Web-{23CDD4B1-ACEF-DB17-05D0-95D1D892FB00}" dt="2024-07-03T22:56:41.492" v="24"/>
          <ac:spMkLst>
            <pc:docMk/>
            <pc:sldMk cId="984401405" sldId="282"/>
            <ac:spMk id="8" creationId="{F2BDA670-E7CC-32D8-40BC-82D236EF15C3}"/>
          </ac:spMkLst>
        </pc:spChg>
        <pc:spChg chg="ord">
          <ac:chgData name="Andre G. Sy" userId="S::agsy@cpp.edu::39c01c50-c365-40d4-bf5f-9337267c5742" providerId="AD" clId="Web-{23CDD4B1-ACEF-DB17-05D0-95D1D892FB00}" dt="2024-07-03T22:56:40.835" v="21"/>
          <ac:spMkLst>
            <pc:docMk/>
            <pc:sldMk cId="984401405" sldId="282"/>
            <ac:spMk id="9" creationId="{C7174E85-B647-63BB-3C3C-BF73053850BC}"/>
          </ac:spMkLst>
        </pc:spChg>
        <pc:spChg chg="ord">
          <ac:chgData name="Andre G. Sy" userId="S::agsy@cpp.edu::39c01c50-c365-40d4-bf5f-9337267c5742" providerId="AD" clId="Web-{23CDD4B1-ACEF-DB17-05D0-95D1D892FB00}" dt="2024-07-03T22:56:49.352" v="25"/>
          <ac:spMkLst>
            <pc:docMk/>
            <pc:sldMk cId="984401405" sldId="282"/>
            <ac:spMk id="10" creationId="{AC4C4B50-227D-F4BA-8044-4CB895ED36CE}"/>
          </ac:spMkLst>
        </pc:spChg>
        <pc:spChg chg="ord">
          <ac:chgData name="Andre G. Sy" userId="S::agsy@cpp.edu::39c01c50-c365-40d4-bf5f-9337267c5742" providerId="AD" clId="Web-{23CDD4B1-ACEF-DB17-05D0-95D1D892FB00}" dt="2024-07-03T22:56:40.195" v="18"/>
          <ac:spMkLst>
            <pc:docMk/>
            <pc:sldMk cId="984401405" sldId="282"/>
            <ac:spMk id="11" creationId="{E2E88433-F9E8-348B-EAFB-F99EA7FC531A}"/>
          </ac:spMkLst>
        </pc:spChg>
        <pc:spChg chg="ord">
          <ac:chgData name="Andre G. Sy" userId="S::agsy@cpp.edu::39c01c50-c365-40d4-bf5f-9337267c5742" providerId="AD" clId="Web-{23CDD4B1-ACEF-DB17-05D0-95D1D892FB00}" dt="2024-07-03T22:56:50.555" v="26"/>
          <ac:spMkLst>
            <pc:docMk/>
            <pc:sldMk cId="984401405" sldId="282"/>
            <ac:spMk id="12" creationId="{B6E825EC-8E1E-9073-DC63-AA11ACECEC4E}"/>
          </ac:spMkLst>
        </pc:spChg>
        <pc:graphicFrameChg chg="ord">
          <ac:chgData name="Andre G. Sy" userId="S::agsy@cpp.edu::39c01c50-c365-40d4-bf5f-9337267c5742" providerId="AD" clId="Web-{23CDD4B1-ACEF-DB17-05D0-95D1D892FB00}" dt="2024-07-03T22:56:57.680" v="27"/>
          <ac:graphicFrameMkLst>
            <pc:docMk/>
            <pc:sldMk cId="984401405" sldId="282"/>
            <ac:graphicFrameMk id="6" creationId="{2AAC1B5F-8896-2B08-80D0-3414C49E5EEC}"/>
          </ac:graphicFrameMkLst>
        </pc:graphicFrameChg>
        <pc:graphicFrameChg chg="ord">
          <ac:chgData name="Andre G. Sy" userId="S::agsy@cpp.edu::39c01c50-c365-40d4-bf5f-9337267c5742" providerId="AD" clId="Web-{23CDD4B1-ACEF-DB17-05D0-95D1D892FB00}" dt="2024-07-03T22:57:03.431" v="29"/>
          <ac:graphicFrameMkLst>
            <pc:docMk/>
            <pc:sldMk cId="984401405" sldId="282"/>
            <ac:graphicFrameMk id="7" creationId="{A6DB44EF-AB9E-06DF-653F-332CF4197BA0}"/>
          </ac:graphicFrameMkLst>
        </pc:graphicFrameChg>
      </pc:sldChg>
    </pc:docChg>
  </pc:docChgLst>
  <pc:docChgLst>
    <pc:chgData name="Andre G. Sy" userId="S::agsy@cpp.edu::39c01c50-c365-40d4-bf5f-9337267c5742" providerId="AD" clId="Web-{D57AA08E-3D8D-B52B-DF40-EBC4C321F9EA}"/>
    <pc:docChg chg="modSld">
      <pc:chgData name="Andre G. Sy" userId="S::agsy@cpp.edu::39c01c50-c365-40d4-bf5f-9337267c5742" providerId="AD" clId="Web-{D57AA08E-3D8D-B52B-DF40-EBC4C321F9EA}" dt="2024-07-03T16:15:00.393" v="145"/>
      <pc:docMkLst>
        <pc:docMk/>
      </pc:docMkLst>
      <pc:sldChg chg="modSp">
        <pc:chgData name="Andre G. Sy" userId="S::agsy@cpp.edu::39c01c50-c365-40d4-bf5f-9337267c5742" providerId="AD" clId="Web-{D57AA08E-3D8D-B52B-DF40-EBC4C321F9EA}" dt="2024-07-03T16:07:35.157" v="34"/>
        <pc:sldMkLst>
          <pc:docMk/>
          <pc:sldMk cId="0" sldId="257"/>
        </pc:sldMkLst>
        <pc:picChg chg="mod">
          <ac:chgData name="Andre G. Sy" userId="S::agsy@cpp.edu::39c01c50-c365-40d4-bf5f-9337267c5742" providerId="AD" clId="Web-{D57AA08E-3D8D-B52B-DF40-EBC4C321F9EA}" dt="2024-07-03T16:07:27.656" v="32"/>
          <ac:picMkLst>
            <pc:docMk/>
            <pc:sldMk cId="0" sldId="257"/>
            <ac:picMk id="5" creationId="{BA830D8D-99BD-01B6-F06F-F24B6AF9DD1C}"/>
          </ac:picMkLst>
        </pc:picChg>
        <pc:picChg chg="mod">
          <ac:chgData name="Andre G. Sy" userId="S::agsy@cpp.edu::39c01c50-c365-40d4-bf5f-9337267c5742" providerId="AD" clId="Web-{D57AA08E-3D8D-B52B-DF40-EBC4C321F9EA}" dt="2024-07-03T16:07:35.157" v="34"/>
          <ac:picMkLst>
            <pc:docMk/>
            <pc:sldMk cId="0" sldId="257"/>
            <ac:picMk id="6" creationId="{C4E7C362-6AF5-BB64-F345-6CDFD1340F16}"/>
          </ac:picMkLst>
        </pc:picChg>
      </pc:sldChg>
      <pc:sldChg chg="modSp">
        <pc:chgData name="Andre G. Sy" userId="S::agsy@cpp.edu::39c01c50-c365-40d4-bf5f-9337267c5742" providerId="AD" clId="Web-{D57AA08E-3D8D-B52B-DF40-EBC4C321F9EA}" dt="2024-07-03T16:05:36.871" v="12"/>
        <pc:sldMkLst>
          <pc:docMk/>
          <pc:sldMk cId="0" sldId="258"/>
        </pc:sldMkLst>
        <pc:picChg chg="mod">
          <ac:chgData name="Andre G. Sy" userId="S::agsy@cpp.edu::39c01c50-c365-40d4-bf5f-9337267c5742" providerId="AD" clId="Web-{D57AA08E-3D8D-B52B-DF40-EBC4C321F9EA}" dt="2024-07-03T16:05:36.871" v="12"/>
          <ac:picMkLst>
            <pc:docMk/>
            <pc:sldMk cId="0" sldId="258"/>
            <ac:picMk id="3" creationId="{80F2C252-5EFD-6B49-8422-140011BC6396}"/>
          </ac:picMkLst>
        </pc:picChg>
      </pc:sldChg>
      <pc:sldChg chg="modSp">
        <pc:chgData name="Andre G. Sy" userId="S::agsy@cpp.edu::39c01c50-c365-40d4-bf5f-9337267c5742" providerId="AD" clId="Web-{D57AA08E-3D8D-B52B-DF40-EBC4C321F9EA}" dt="2024-07-03T16:15:00.393" v="145"/>
        <pc:sldMkLst>
          <pc:docMk/>
          <pc:sldMk cId="0" sldId="263"/>
        </pc:sldMkLst>
        <pc:picChg chg="mod">
          <ac:chgData name="Andre G. Sy" userId="S::agsy@cpp.edu::39c01c50-c365-40d4-bf5f-9337267c5742" providerId="AD" clId="Web-{D57AA08E-3D8D-B52B-DF40-EBC4C321F9EA}" dt="2024-07-03T16:15:00.393" v="145"/>
          <ac:picMkLst>
            <pc:docMk/>
            <pc:sldMk cId="0" sldId="263"/>
            <ac:picMk id="3" creationId="{35CF2F98-CD39-2265-F727-25E1A780871E}"/>
          </ac:picMkLst>
        </pc:picChg>
      </pc:sldChg>
      <pc:sldChg chg="modSp">
        <pc:chgData name="Andre G. Sy" userId="S::agsy@cpp.edu::39c01c50-c365-40d4-bf5f-9337267c5742" providerId="AD" clId="Web-{D57AA08E-3D8D-B52B-DF40-EBC4C321F9EA}" dt="2024-07-03T16:04:55.057" v="6"/>
        <pc:sldMkLst>
          <pc:docMk/>
          <pc:sldMk cId="0" sldId="266"/>
        </pc:sldMkLst>
        <pc:spChg chg="mod">
          <ac:chgData name="Andre G. Sy" userId="S::agsy@cpp.edu::39c01c50-c365-40d4-bf5f-9337267c5742" providerId="AD" clId="Web-{D57AA08E-3D8D-B52B-DF40-EBC4C321F9EA}" dt="2024-07-03T16:04:47.572" v="5"/>
          <ac:spMkLst>
            <pc:docMk/>
            <pc:sldMk cId="0" sldId="266"/>
            <ac:spMk id="7" creationId="{68746861-6F62-5B48-3ADE-FBD9F959E436}"/>
          </ac:spMkLst>
        </pc:spChg>
        <pc:spChg chg="mod">
          <ac:chgData name="Andre G. Sy" userId="S::agsy@cpp.edu::39c01c50-c365-40d4-bf5f-9337267c5742" providerId="AD" clId="Web-{D57AA08E-3D8D-B52B-DF40-EBC4C321F9EA}" dt="2024-07-03T16:04:55.057" v="6"/>
          <ac:spMkLst>
            <pc:docMk/>
            <pc:sldMk cId="0" sldId="266"/>
            <ac:spMk id="8" creationId="{F735B5D5-3DEE-FF83-74F4-C17ABD5909F7}"/>
          </ac:spMkLst>
        </pc:spChg>
        <pc:graphicFrameChg chg="mod">
          <ac:chgData name="Andre G. Sy" userId="S::agsy@cpp.edu::39c01c50-c365-40d4-bf5f-9337267c5742" providerId="AD" clId="Web-{D57AA08E-3D8D-B52B-DF40-EBC4C321F9EA}" dt="2024-07-03T16:04:37.009" v="4"/>
          <ac:graphicFrameMkLst>
            <pc:docMk/>
            <pc:sldMk cId="0" sldId="266"/>
            <ac:graphicFrameMk id="4" creationId="{3F14543F-19E6-594D-0058-7DEE1CB5E10C}"/>
          </ac:graphicFrameMkLst>
        </pc:graphicFrameChg>
        <pc:graphicFrameChg chg="mod">
          <ac:chgData name="Andre G. Sy" userId="S::agsy@cpp.edu::39c01c50-c365-40d4-bf5f-9337267c5742" providerId="AD" clId="Web-{D57AA08E-3D8D-B52B-DF40-EBC4C321F9EA}" dt="2024-07-03T16:04:31.821" v="3"/>
          <ac:graphicFrameMkLst>
            <pc:docMk/>
            <pc:sldMk cId="0" sldId="266"/>
            <ac:graphicFrameMk id="5" creationId="{E58B5D35-0756-1753-4D7E-06E1EAD7A571}"/>
          </ac:graphicFrameMkLst>
        </pc:graphicFrameChg>
      </pc:sldChg>
      <pc:sldChg chg="modSp">
        <pc:chgData name="Andre G. Sy" userId="S::agsy@cpp.edu::39c01c50-c365-40d4-bf5f-9337267c5742" providerId="AD" clId="Web-{D57AA08E-3D8D-B52B-DF40-EBC4C321F9EA}" dt="2024-07-03T16:05:12.339" v="10"/>
        <pc:sldMkLst>
          <pc:docMk/>
          <pc:sldMk cId="2918566314" sldId="281"/>
        </pc:sldMkLst>
        <pc:picChg chg="mod">
          <ac:chgData name="Andre G. Sy" userId="S::agsy@cpp.edu::39c01c50-c365-40d4-bf5f-9337267c5742" providerId="AD" clId="Web-{D57AA08E-3D8D-B52B-DF40-EBC4C321F9EA}" dt="2024-07-03T16:05:05.229" v="8"/>
          <ac:picMkLst>
            <pc:docMk/>
            <pc:sldMk cId="2918566314" sldId="281"/>
            <ac:picMk id="3" creationId="{286DB918-0854-94F9-A4A9-FAE48EA5FC19}"/>
          </ac:picMkLst>
        </pc:picChg>
        <pc:picChg chg="mod">
          <ac:chgData name="Andre G. Sy" userId="S::agsy@cpp.edu::39c01c50-c365-40d4-bf5f-9337267c5742" providerId="AD" clId="Web-{D57AA08E-3D8D-B52B-DF40-EBC4C321F9EA}" dt="2024-07-03T16:05:12.339" v="10"/>
          <ac:picMkLst>
            <pc:docMk/>
            <pc:sldMk cId="2918566314" sldId="281"/>
            <ac:picMk id="7" creationId="{8F8925BB-06DA-158D-2C2A-EF25D49BFB9B}"/>
          </ac:picMkLst>
        </pc:picChg>
      </pc:sldChg>
      <pc:sldChg chg="modSp">
        <pc:chgData name="Andre G. Sy" userId="S::agsy@cpp.edu::39c01c50-c365-40d4-bf5f-9337267c5742" providerId="AD" clId="Web-{D57AA08E-3D8D-B52B-DF40-EBC4C321F9EA}" dt="2024-07-03T16:07:19.203" v="30"/>
        <pc:sldMkLst>
          <pc:docMk/>
          <pc:sldMk cId="2836763078" sldId="283"/>
        </pc:sldMkLst>
        <pc:picChg chg="mod">
          <ac:chgData name="Andre G. Sy" userId="S::agsy@cpp.edu::39c01c50-c365-40d4-bf5f-9337267c5742" providerId="AD" clId="Web-{D57AA08E-3D8D-B52B-DF40-EBC4C321F9EA}" dt="2024-07-03T16:07:19.203" v="30"/>
          <ac:picMkLst>
            <pc:docMk/>
            <pc:sldMk cId="2836763078" sldId="283"/>
            <ac:picMk id="3" creationId="{C0FC2E8E-C09C-CD29-39E7-8E906F6330C1}"/>
          </ac:picMkLst>
        </pc:picChg>
      </pc:sldChg>
    </pc:docChg>
  </pc:docChgLst>
  <pc:docChgLst>
    <pc:chgData name="Andre G. Sy" userId="S::agsy@cpp.edu::39c01c50-c365-40d4-bf5f-9337267c5742" providerId="AD" clId="Web-{5798A05E-F6E5-3597-CA3B-C509E87691F5}"/>
    <pc:docChg chg="delSld modSld">
      <pc:chgData name="Andre G. Sy" userId="S::agsy@cpp.edu::39c01c50-c365-40d4-bf5f-9337267c5742" providerId="AD" clId="Web-{5798A05E-F6E5-3597-CA3B-C509E87691F5}" dt="2024-07-02T23:44:33.739" v="215"/>
      <pc:docMkLst>
        <pc:docMk/>
      </pc:docMkLst>
      <pc:sldChg chg="modSp">
        <pc:chgData name="Andre G. Sy" userId="S::agsy@cpp.edu::39c01c50-c365-40d4-bf5f-9337267c5742" providerId="AD" clId="Web-{5798A05E-F6E5-3597-CA3B-C509E87691F5}" dt="2024-07-02T23:19:20.595" v="10" actId="1076"/>
        <pc:sldMkLst>
          <pc:docMk/>
          <pc:sldMk cId="0" sldId="256"/>
        </pc:sldMkLst>
        <pc:spChg chg="mod">
          <ac:chgData name="Andre G. Sy" userId="S::agsy@cpp.edu::39c01c50-c365-40d4-bf5f-9337267c5742" providerId="AD" clId="Web-{5798A05E-F6E5-3597-CA3B-C509E87691F5}" dt="2024-07-02T23:19:20.595" v="10" actId="1076"/>
          <ac:spMkLst>
            <pc:docMk/>
            <pc:sldMk cId="0" sldId="256"/>
            <ac:spMk id="802" creationId="{00000000-0000-0000-0000-000000000000}"/>
          </ac:spMkLst>
        </pc:spChg>
        <pc:spChg chg="mod">
          <ac:chgData name="Andre G. Sy" userId="S::agsy@cpp.edu::39c01c50-c365-40d4-bf5f-9337267c5742" providerId="AD" clId="Web-{5798A05E-F6E5-3597-CA3B-C509E87691F5}" dt="2024-07-02T23:19:17.767" v="9" actId="1076"/>
          <ac:spMkLst>
            <pc:docMk/>
            <pc:sldMk cId="0" sldId="256"/>
            <ac:spMk id="804" creationId="{00000000-0000-0000-0000-000000000000}"/>
          </ac:spMkLst>
        </pc:spChg>
      </pc:sldChg>
      <pc:sldChg chg="modSp">
        <pc:chgData name="Andre G. Sy" userId="S::agsy@cpp.edu::39c01c50-c365-40d4-bf5f-9337267c5742" providerId="AD" clId="Web-{5798A05E-F6E5-3597-CA3B-C509E87691F5}" dt="2024-07-02T23:23:51.556" v="88"/>
        <pc:sldMkLst>
          <pc:docMk/>
          <pc:sldMk cId="0" sldId="257"/>
        </pc:sldMkLst>
        <pc:spChg chg="mod">
          <ac:chgData name="Andre G. Sy" userId="S::agsy@cpp.edu::39c01c50-c365-40d4-bf5f-9337267c5742" providerId="AD" clId="Web-{5798A05E-F6E5-3597-CA3B-C509E87691F5}" dt="2024-07-02T23:23:46.197" v="87"/>
          <ac:spMkLst>
            <pc:docMk/>
            <pc:sldMk cId="0" sldId="257"/>
            <ac:spMk id="8" creationId="{CBBE8637-CB59-9E52-DE3E-E56BD89FE601}"/>
          </ac:spMkLst>
        </pc:spChg>
        <pc:spChg chg="mod">
          <ac:chgData name="Andre G. Sy" userId="S::agsy@cpp.edu::39c01c50-c365-40d4-bf5f-9337267c5742" providerId="AD" clId="Web-{5798A05E-F6E5-3597-CA3B-C509E87691F5}" dt="2024-07-02T23:23:51.556" v="88"/>
          <ac:spMkLst>
            <pc:docMk/>
            <pc:sldMk cId="0" sldId="257"/>
            <ac:spMk id="9" creationId="{03E6B4D1-8BAD-63AD-41E5-FB09AA64CCE4}"/>
          </ac:spMkLst>
        </pc:spChg>
      </pc:sldChg>
      <pc:sldChg chg="modSp">
        <pc:chgData name="Andre G. Sy" userId="S::agsy@cpp.edu::39c01c50-c365-40d4-bf5f-9337267c5742" providerId="AD" clId="Web-{5798A05E-F6E5-3597-CA3B-C509E87691F5}" dt="2024-07-02T23:19:55.597" v="13"/>
        <pc:sldMkLst>
          <pc:docMk/>
          <pc:sldMk cId="0" sldId="258"/>
        </pc:sldMkLst>
        <pc:spChg chg="mod">
          <ac:chgData name="Andre G. Sy" userId="S::agsy@cpp.edu::39c01c50-c365-40d4-bf5f-9337267c5742" providerId="AD" clId="Web-{5798A05E-F6E5-3597-CA3B-C509E87691F5}" dt="2024-07-02T23:19:34.174" v="11"/>
          <ac:spMkLst>
            <pc:docMk/>
            <pc:sldMk cId="0" sldId="258"/>
            <ac:spMk id="17" creationId="{AD1DC073-33F8-5F89-9F64-7D90C44633B3}"/>
          </ac:spMkLst>
        </pc:spChg>
        <pc:spChg chg="mod">
          <ac:chgData name="Andre G. Sy" userId="S::agsy@cpp.edu::39c01c50-c365-40d4-bf5f-9337267c5742" providerId="AD" clId="Web-{5798A05E-F6E5-3597-CA3B-C509E87691F5}" dt="2024-07-02T23:19:50.378" v="12"/>
          <ac:spMkLst>
            <pc:docMk/>
            <pc:sldMk cId="0" sldId="258"/>
            <ac:spMk id="18" creationId="{F836E8D1-17D2-4A6E-4960-BE9E5D850730}"/>
          </ac:spMkLst>
        </pc:spChg>
        <pc:spChg chg="mod">
          <ac:chgData name="Andre G. Sy" userId="S::agsy@cpp.edu::39c01c50-c365-40d4-bf5f-9337267c5742" providerId="AD" clId="Web-{5798A05E-F6E5-3597-CA3B-C509E87691F5}" dt="2024-07-02T23:19:55.597" v="13"/>
          <ac:spMkLst>
            <pc:docMk/>
            <pc:sldMk cId="0" sldId="258"/>
            <ac:spMk id="19" creationId="{2DA21201-8FA0-6D02-056F-C314AC77E2A2}"/>
          </ac:spMkLst>
        </pc:spChg>
      </pc:sldChg>
      <pc:sldChg chg="modSp">
        <pc:chgData name="Andre G. Sy" userId="S::agsy@cpp.edu::39c01c50-c365-40d4-bf5f-9337267c5742" providerId="AD" clId="Web-{5798A05E-F6E5-3597-CA3B-C509E87691F5}" dt="2024-07-02T23:26:08.654" v="116"/>
        <pc:sldMkLst>
          <pc:docMk/>
          <pc:sldMk cId="0" sldId="259"/>
        </pc:sldMkLst>
        <pc:graphicFrameChg chg="mod">
          <ac:chgData name="Andre G. Sy" userId="S::agsy@cpp.edu::39c01c50-c365-40d4-bf5f-9337267c5742" providerId="AD" clId="Web-{5798A05E-F6E5-3597-CA3B-C509E87691F5}" dt="2024-07-02T23:26:08.654" v="116"/>
          <ac:graphicFrameMkLst>
            <pc:docMk/>
            <pc:sldMk cId="0" sldId="259"/>
            <ac:graphicFrameMk id="4" creationId="{7284D2F3-EFCA-8922-F297-98BE29C03121}"/>
          </ac:graphicFrameMkLst>
        </pc:graphicFrameChg>
      </pc:sldChg>
      <pc:sldChg chg="modSp del">
        <pc:chgData name="Andre G. Sy" userId="S::agsy@cpp.edu::39c01c50-c365-40d4-bf5f-9337267c5742" providerId="AD" clId="Web-{5798A05E-F6E5-3597-CA3B-C509E87691F5}" dt="2024-07-02T23:25:31.497" v="108"/>
        <pc:sldMkLst>
          <pc:docMk/>
          <pc:sldMk cId="0" sldId="260"/>
        </pc:sldMkLst>
        <pc:spChg chg="mod">
          <ac:chgData name="Andre G. Sy" userId="S::agsy@cpp.edu::39c01c50-c365-40d4-bf5f-9337267c5742" providerId="AD" clId="Web-{5798A05E-F6E5-3597-CA3B-C509E87691F5}" dt="2024-07-02T23:25:18.715" v="106"/>
          <ac:spMkLst>
            <pc:docMk/>
            <pc:sldMk cId="0" sldId="260"/>
            <ac:spMk id="19" creationId="{7716C9AB-0BB1-9DAC-4901-1726C7F180C8}"/>
          </ac:spMkLst>
        </pc:spChg>
        <pc:spChg chg="mod">
          <ac:chgData name="Andre G. Sy" userId="S::agsy@cpp.edu::39c01c50-c365-40d4-bf5f-9337267c5742" providerId="AD" clId="Web-{5798A05E-F6E5-3597-CA3B-C509E87691F5}" dt="2024-07-02T23:25:25.418" v="107"/>
          <ac:spMkLst>
            <pc:docMk/>
            <pc:sldMk cId="0" sldId="260"/>
            <ac:spMk id="20" creationId="{EB4D3B59-3797-C690-0384-AEAA86494E56}"/>
          </ac:spMkLst>
        </pc:spChg>
        <pc:spChg chg="mod">
          <ac:chgData name="Andre G. Sy" userId="S::agsy@cpp.edu::39c01c50-c365-40d4-bf5f-9337267c5742" providerId="AD" clId="Web-{5798A05E-F6E5-3597-CA3B-C509E87691F5}" dt="2024-07-02T23:25:31.497" v="108"/>
          <ac:spMkLst>
            <pc:docMk/>
            <pc:sldMk cId="0" sldId="260"/>
            <ac:spMk id="21" creationId="{1512B0D5-ED19-628E-1706-307EB550C9DF}"/>
          </ac:spMkLst>
        </pc:spChg>
        <pc:spChg chg="mod">
          <ac:chgData name="Andre G. Sy" userId="S::agsy@cpp.edu::39c01c50-c365-40d4-bf5f-9337267c5742" providerId="AD" clId="Web-{5798A05E-F6E5-3597-CA3B-C509E87691F5}" dt="2024-07-02T23:24:08.807" v="90"/>
          <ac:spMkLst>
            <pc:docMk/>
            <pc:sldMk cId="0" sldId="260"/>
            <ac:spMk id="925" creationId="{00000000-0000-0000-0000-000000000000}"/>
          </ac:spMkLst>
        </pc:spChg>
        <pc:graphicFrameChg chg="mod">
          <ac:chgData name="Andre G. Sy" userId="S::agsy@cpp.edu::39c01c50-c365-40d4-bf5f-9337267c5742" providerId="AD" clId="Web-{5798A05E-F6E5-3597-CA3B-C509E87691F5}" dt="2024-07-02T23:25:08.309" v="105"/>
          <ac:graphicFrameMkLst>
            <pc:docMk/>
            <pc:sldMk cId="0" sldId="260"/>
            <ac:graphicFrameMk id="4" creationId="{DB1CBD7A-78DC-C138-F2CB-6A407B516B49}"/>
          </ac:graphicFrameMkLst>
        </pc:graphicFrameChg>
      </pc:sldChg>
      <pc:sldChg chg="modSp">
        <pc:chgData name="Andre G. Sy" userId="S::agsy@cpp.edu::39c01c50-c365-40d4-bf5f-9337267c5742" providerId="AD" clId="Web-{5798A05E-F6E5-3597-CA3B-C509E87691F5}" dt="2024-07-02T23:39:17.808" v="208"/>
        <pc:sldMkLst>
          <pc:docMk/>
          <pc:sldMk cId="0" sldId="261"/>
        </pc:sldMkLst>
        <pc:spChg chg="mod">
          <ac:chgData name="Andre G. Sy" userId="S::agsy@cpp.edu::39c01c50-c365-40d4-bf5f-9337267c5742" providerId="AD" clId="Web-{5798A05E-F6E5-3597-CA3B-C509E87691F5}" dt="2024-07-02T23:33:19.932" v="161"/>
          <ac:spMkLst>
            <pc:docMk/>
            <pc:sldMk cId="0" sldId="261"/>
            <ac:spMk id="996" creationId="{00000000-0000-0000-0000-000000000000}"/>
          </ac:spMkLst>
        </pc:spChg>
        <pc:grpChg chg="mod">
          <ac:chgData name="Andre G. Sy" userId="S::agsy@cpp.edu::39c01c50-c365-40d4-bf5f-9337267c5742" providerId="AD" clId="Web-{5798A05E-F6E5-3597-CA3B-C509E87691F5}" dt="2024-07-02T23:33:30.667" v="162"/>
          <ac:grpSpMkLst>
            <pc:docMk/>
            <pc:sldMk cId="0" sldId="261"/>
            <ac:grpSpMk id="989" creationId="{00000000-0000-0000-0000-000000000000}"/>
          </ac:grpSpMkLst>
        </pc:grpChg>
        <pc:graphicFrameChg chg="mod">
          <ac:chgData name="Andre G. Sy" userId="S::agsy@cpp.edu::39c01c50-c365-40d4-bf5f-9337267c5742" providerId="AD" clId="Web-{5798A05E-F6E5-3597-CA3B-C509E87691F5}" dt="2024-07-02T23:39:13.526" v="207"/>
          <ac:graphicFrameMkLst>
            <pc:docMk/>
            <pc:sldMk cId="0" sldId="261"/>
            <ac:graphicFrameMk id="5" creationId="{D35E5298-33F0-AC3A-4BBA-89BB7F82EEB5}"/>
          </ac:graphicFrameMkLst>
        </pc:graphicFrameChg>
        <pc:graphicFrameChg chg="mod">
          <ac:chgData name="Andre G. Sy" userId="S::agsy@cpp.edu::39c01c50-c365-40d4-bf5f-9337267c5742" providerId="AD" clId="Web-{5798A05E-F6E5-3597-CA3B-C509E87691F5}" dt="2024-07-02T23:39:17.808" v="208"/>
          <ac:graphicFrameMkLst>
            <pc:docMk/>
            <pc:sldMk cId="0" sldId="261"/>
            <ac:graphicFrameMk id="6" creationId="{B719C92D-F065-522B-DAD5-F25389386F18}"/>
          </ac:graphicFrameMkLst>
        </pc:graphicFrameChg>
      </pc:sldChg>
      <pc:sldChg chg="modSp">
        <pc:chgData name="Andre G. Sy" userId="S::agsy@cpp.edu::39c01c50-c365-40d4-bf5f-9337267c5742" providerId="AD" clId="Web-{5798A05E-F6E5-3597-CA3B-C509E87691F5}" dt="2024-07-02T23:23:37.900" v="86"/>
        <pc:sldMkLst>
          <pc:docMk/>
          <pc:sldMk cId="0" sldId="262"/>
        </pc:sldMkLst>
        <pc:spChg chg="mod">
          <ac:chgData name="Andre G. Sy" userId="S::agsy@cpp.edu::39c01c50-c365-40d4-bf5f-9337267c5742" providerId="AD" clId="Web-{5798A05E-F6E5-3597-CA3B-C509E87691F5}" dt="2024-07-02T23:23:37.900" v="86"/>
          <ac:spMkLst>
            <pc:docMk/>
            <pc:sldMk cId="0" sldId="262"/>
            <ac:spMk id="6" creationId="{B2075E11-A35E-68FD-FE53-01B9ECA1D0DC}"/>
          </ac:spMkLst>
        </pc:spChg>
        <pc:spChg chg="mod">
          <ac:chgData name="Andre G. Sy" userId="S::agsy@cpp.edu::39c01c50-c365-40d4-bf5f-9337267c5742" providerId="AD" clId="Web-{5798A05E-F6E5-3597-CA3B-C509E87691F5}" dt="2024-07-02T23:23:04.727" v="83"/>
          <ac:spMkLst>
            <pc:docMk/>
            <pc:sldMk cId="0" sldId="262"/>
            <ac:spMk id="1105" creationId="{00000000-0000-0000-0000-000000000000}"/>
          </ac:spMkLst>
        </pc:spChg>
        <pc:spChg chg="mod">
          <ac:chgData name="Andre G. Sy" userId="S::agsy@cpp.edu::39c01c50-c365-40d4-bf5f-9337267c5742" providerId="AD" clId="Web-{5798A05E-F6E5-3597-CA3B-C509E87691F5}" dt="2024-07-02T23:23:09.930" v="84"/>
          <ac:spMkLst>
            <pc:docMk/>
            <pc:sldMk cId="0" sldId="262"/>
            <ac:spMk id="1114" creationId="{00000000-0000-0000-0000-000000000000}"/>
          </ac:spMkLst>
        </pc:spChg>
        <pc:grpChg chg="mod">
          <ac:chgData name="Andre G. Sy" userId="S::agsy@cpp.edu::39c01c50-c365-40d4-bf5f-9337267c5742" providerId="AD" clId="Web-{5798A05E-F6E5-3597-CA3B-C509E87691F5}" dt="2024-07-02T23:23:19.024" v="85"/>
          <ac:grpSpMkLst>
            <pc:docMk/>
            <pc:sldMk cId="0" sldId="262"/>
            <ac:grpSpMk id="1093" creationId="{00000000-0000-0000-0000-000000000000}"/>
          </ac:grpSpMkLst>
        </pc:grpChg>
      </pc:sldChg>
      <pc:sldChg chg="modSp">
        <pc:chgData name="Andre G. Sy" userId="S::agsy@cpp.edu::39c01c50-c365-40d4-bf5f-9337267c5742" providerId="AD" clId="Web-{5798A05E-F6E5-3597-CA3B-C509E87691F5}" dt="2024-07-02T23:33:07.275" v="160"/>
        <pc:sldMkLst>
          <pc:docMk/>
          <pc:sldMk cId="0" sldId="264"/>
        </pc:sldMkLst>
        <pc:graphicFrameChg chg="mod">
          <ac:chgData name="Andre G. Sy" userId="S::agsy@cpp.edu::39c01c50-c365-40d4-bf5f-9337267c5742" providerId="AD" clId="Web-{5798A05E-F6E5-3597-CA3B-C509E87691F5}" dt="2024-07-02T23:33:07.275" v="160"/>
          <ac:graphicFrameMkLst>
            <pc:docMk/>
            <pc:sldMk cId="0" sldId="264"/>
            <ac:graphicFrameMk id="4" creationId="{E05F89AE-ED44-3FA6-393C-47CEFD179815}"/>
          </ac:graphicFrameMkLst>
        </pc:graphicFrameChg>
      </pc:sldChg>
      <pc:sldChg chg="modSp">
        <pc:chgData name="Andre G. Sy" userId="S::agsy@cpp.edu::39c01c50-c365-40d4-bf5f-9337267c5742" providerId="AD" clId="Web-{5798A05E-F6E5-3597-CA3B-C509E87691F5}" dt="2024-07-02T23:44:33.739" v="215"/>
        <pc:sldMkLst>
          <pc:docMk/>
          <pc:sldMk cId="0" sldId="266"/>
        </pc:sldMkLst>
        <pc:graphicFrameChg chg="mod">
          <ac:chgData name="Andre G. Sy" userId="S::agsy@cpp.edu::39c01c50-c365-40d4-bf5f-9337267c5742" providerId="AD" clId="Web-{5798A05E-F6E5-3597-CA3B-C509E87691F5}" dt="2024-07-02T23:44:33.739" v="215"/>
          <ac:graphicFrameMkLst>
            <pc:docMk/>
            <pc:sldMk cId="0" sldId="266"/>
            <ac:graphicFrameMk id="4" creationId="{3F14543F-19E6-594D-0058-7DEE1CB5E10C}"/>
          </ac:graphicFrameMkLst>
        </pc:graphicFrameChg>
        <pc:graphicFrameChg chg="mod">
          <ac:chgData name="Andre G. Sy" userId="S::agsy@cpp.edu::39c01c50-c365-40d4-bf5f-9337267c5742" providerId="AD" clId="Web-{5798A05E-F6E5-3597-CA3B-C509E87691F5}" dt="2024-07-02T23:41:58.672" v="213"/>
          <ac:graphicFrameMkLst>
            <pc:docMk/>
            <pc:sldMk cId="0" sldId="266"/>
            <ac:graphicFrameMk id="5" creationId="{E58B5D35-0756-1753-4D7E-06E1EAD7A571}"/>
          </ac:graphicFrameMkLst>
        </pc:graphicFrameChg>
      </pc:sldChg>
      <pc:sldChg chg="delSp modSp">
        <pc:chgData name="Andre G. Sy" userId="S::agsy@cpp.edu::39c01c50-c365-40d4-bf5f-9337267c5742" providerId="AD" clId="Web-{5798A05E-F6E5-3597-CA3B-C509E87691F5}" dt="2024-07-02T23:41:33.296" v="212"/>
        <pc:sldMkLst>
          <pc:docMk/>
          <pc:sldMk cId="0" sldId="280"/>
        </pc:sldMkLst>
        <pc:spChg chg="del mod">
          <ac:chgData name="Andre G. Sy" userId="S::agsy@cpp.edu::39c01c50-c365-40d4-bf5f-9337267c5742" providerId="AD" clId="Web-{5798A05E-F6E5-3597-CA3B-C509E87691F5}" dt="2024-07-02T23:39:25.683" v="210"/>
          <ac:spMkLst>
            <pc:docMk/>
            <pc:sldMk cId="0" sldId="280"/>
            <ac:spMk id="2103" creationId="{00000000-0000-0000-0000-000000000000}"/>
          </ac:spMkLst>
        </pc:spChg>
        <pc:spChg chg="del">
          <ac:chgData name="Andre G. Sy" userId="S::agsy@cpp.edu::39c01c50-c365-40d4-bf5f-9337267c5742" providerId="AD" clId="Web-{5798A05E-F6E5-3597-CA3B-C509E87691F5}" dt="2024-07-02T23:39:30.511" v="211"/>
          <ac:spMkLst>
            <pc:docMk/>
            <pc:sldMk cId="0" sldId="280"/>
            <ac:spMk id="2105" creationId="{00000000-0000-0000-0000-000000000000}"/>
          </ac:spMkLst>
        </pc:spChg>
        <pc:graphicFrameChg chg="mod">
          <ac:chgData name="Andre G. Sy" userId="S::agsy@cpp.edu::39c01c50-c365-40d4-bf5f-9337267c5742" providerId="AD" clId="Web-{5798A05E-F6E5-3597-CA3B-C509E87691F5}" dt="2024-07-02T23:41:33.296" v="212"/>
          <ac:graphicFrameMkLst>
            <pc:docMk/>
            <pc:sldMk cId="0" sldId="280"/>
            <ac:graphicFrameMk id="5" creationId="{38EFE822-399F-616D-19C3-F02BE945F4A8}"/>
          </ac:graphicFrameMkLst>
        </pc:graphicFrameChg>
      </pc:sldChg>
      <pc:sldChg chg="modSp">
        <pc:chgData name="Andre G. Sy" userId="S::agsy@cpp.edu::39c01c50-c365-40d4-bf5f-9337267c5742" providerId="AD" clId="Web-{5798A05E-F6E5-3597-CA3B-C509E87691F5}" dt="2024-07-02T23:22:50.226" v="82"/>
        <pc:sldMkLst>
          <pc:docMk/>
          <pc:sldMk cId="984401405" sldId="282"/>
        </pc:sldMkLst>
        <pc:graphicFrameChg chg="mod">
          <ac:chgData name="Andre G. Sy" userId="S::agsy@cpp.edu::39c01c50-c365-40d4-bf5f-9337267c5742" providerId="AD" clId="Web-{5798A05E-F6E5-3597-CA3B-C509E87691F5}" dt="2024-07-02T23:21:51.709" v="55"/>
          <ac:graphicFrameMkLst>
            <pc:docMk/>
            <pc:sldMk cId="984401405" sldId="282"/>
            <ac:graphicFrameMk id="6" creationId="{2AAC1B5F-8896-2B08-80D0-3414C49E5EEC}"/>
          </ac:graphicFrameMkLst>
        </pc:graphicFrameChg>
        <pc:graphicFrameChg chg="mod">
          <ac:chgData name="Andre G. Sy" userId="S::agsy@cpp.edu::39c01c50-c365-40d4-bf5f-9337267c5742" providerId="AD" clId="Web-{5798A05E-F6E5-3597-CA3B-C509E87691F5}" dt="2024-07-02T23:22:50.226" v="82"/>
          <ac:graphicFrameMkLst>
            <pc:docMk/>
            <pc:sldMk cId="984401405" sldId="282"/>
            <ac:graphicFrameMk id="7" creationId="{A6DB44EF-AB9E-06DF-653F-332CF4197BA0}"/>
          </ac:graphicFrameMkLst>
        </pc:graphicFrameChg>
      </pc:sldChg>
    </pc:docChg>
  </pc:docChgLst>
  <pc:docChgLst>
    <pc:chgData name="Richard A Feldman" userId="85d478ca-577e-4601-ade8-c47db8b9a3e2" providerId="ADAL" clId="{D2BC8DD3-F69F-4BEE-8DDF-0E65B79B9178}"/>
    <pc:docChg chg="modSld">
      <pc:chgData name="Richard A Feldman" userId="85d478ca-577e-4601-ade8-c47db8b9a3e2" providerId="ADAL" clId="{D2BC8DD3-F69F-4BEE-8DDF-0E65B79B9178}" dt="2024-07-05T18:52:19.578" v="14" actId="13244"/>
      <pc:docMkLst>
        <pc:docMk/>
      </pc:docMkLst>
      <pc:sldChg chg="modSp mod">
        <pc:chgData name="Richard A Feldman" userId="85d478ca-577e-4601-ade8-c47db8b9a3e2" providerId="ADAL" clId="{D2BC8DD3-F69F-4BEE-8DDF-0E65B79B9178}" dt="2024-07-05T18:50:10.424" v="0"/>
        <pc:sldMkLst>
          <pc:docMk/>
          <pc:sldMk cId="0" sldId="256"/>
        </pc:sldMkLst>
        <pc:spChg chg="ord">
          <ac:chgData name="Richard A Feldman" userId="85d478ca-577e-4601-ade8-c47db8b9a3e2" providerId="ADAL" clId="{D2BC8DD3-F69F-4BEE-8DDF-0E65B79B9178}" dt="2024-07-05T18:50:10.424" v="0"/>
          <ac:spMkLst>
            <pc:docMk/>
            <pc:sldMk cId="0" sldId="256"/>
            <ac:spMk id="803" creationId="{00000000-0000-0000-0000-000000000000}"/>
          </ac:spMkLst>
        </pc:spChg>
      </pc:sldChg>
      <pc:sldChg chg="modSp mod">
        <pc:chgData name="Richard A Feldman" userId="85d478ca-577e-4601-ade8-c47db8b9a3e2" providerId="ADAL" clId="{D2BC8DD3-F69F-4BEE-8DDF-0E65B79B9178}" dt="2024-07-05T18:52:19.578" v="14" actId="13244"/>
        <pc:sldMkLst>
          <pc:docMk/>
          <pc:sldMk cId="0" sldId="262"/>
        </pc:sldMkLst>
        <pc:spChg chg="ord">
          <ac:chgData name="Richard A Feldman" userId="85d478ca-577e-4601-ade8-c47db8b9a3e2" providerId="ADAL" clId="{D2BC8DD3-F69F-4BEE-8DDF-0E65B79B9178}" dt="2024-07-05T18:52:08.377" v="11" actId="13244"/>
          <ac:spMkLst>
            <pc:docMk/>
            <pc:sldMk cId="0" sldId="262"/>
            <ac:spMk id="2" creationId="{C87A411F-03A7-533F-3CF1-B29AC33741EF}"/>
          </ac:spMkLst>
        </pc:spChg>
        <pc:spChg chg="ord">
          <ac:chgData name="Richard A Feldman" userId="85d478ca-577e-4601-ade8-c47db8b9a3e2" providerId="ADAL" clId="{D2BC8DD3-F69F-4BEE-8DDF-0E65B79B9178}" dt="2024-07-05T18:51:57.091" v="9" actId="13244"/>
          <ac:spMkLst>
            <pc:docMk/>
            <pc:sldMk cId="0" sldId="262"/>
            <ac:spMk id="3" creationId="{FE8741A8-1FE9-2DC4-16DE-47C89C7892CD}"/>
          </ac:spMkLst>
        </pc:spChg>
        <pc:spChg chg="ord">
          <ac:chgData name="Richard A Feldman" userId="85d478ca-577e-4601-ade8-c47db8b9a3e2" providerId="ADAL" clId="{D2BC8DD3-F69F-4BEE-8DDF-0E65B79B9178}" dt="2024-07-05T18:52:01.611" v="10" actId="13244"/>
          <ac:spMkLst>
            <pc:docMk/>
            <pc:sldMk cId="0" sldId="262"/>
            <ac:spMk id="4" creationId="{3C0300A4-F502-54E5-86F5-092C81A5645D}"/>
          </ac:spMkLst>
        </pc:spChg>
        <pc:spChg chg="ord">
          <ac:chgData name="Richard A Feldman" userId="85d478ca-577e-4601-ade8-c47db8b9a3e2" providerId="ADAL" clId="{D2BC8DD3-F69F-4BEE-8DDF-0E65B79B9178}" dt="2024-07-05T18:52:12.166" v="12" actId="13244"/>
          <ac:spMkLst>
            <pc:docMk/>
            <pc:sldMk cId="0" sldId="262"/>
            <ac:spMk id="5" creationId="{62CF7499-6267-D96A-DEE3-F10AFECE8FB0}"/>
          </ac:spMkLst>
        </pc:spChg>
        <pc:spChg chg="ord">
          <ac:chgData name="Richard A Feldman" userId="85d478ca-577e-4601-ade8-c47db8b9a3e2" providerId="ADAL" clId="{D2BC8DD3-F69F-4BEE-8DDF-0E65B79B9178}" dt="2024-07-05T18:52:19.578" v="14" actId="13244"/>
          <ac:spMkLst>
            <pc:docMk/>
            <pc:sldMk cId="0" sldId="262"/>
            <ac:spMk id="6" creationId="{B2075E11-A35E-68FD-FE53-01B9ECA1D0DC}"/>
          </ac:spMkLst>
        </pc:spChg>
        <pc:spChg chg="ord">
          <ac:chgData name="Richard A Feldman" userId="85d478ca-577e-4601-ade8-c47db8b9a3e2" providerId="ADAL" clId="{D2BC8DD3-F69F-4BEE-8DDF-0E65B79B9178}" dt="2024-07-05T18:51:50.809" v="8" actId="13244"/>
          <ac:spMkLst>
            <pc:docMk/>
            <pc:sldMk cId="0" sldId="262"/>
            <ac:spMk id="1055" creationId="{00000000-0000-0000-0000-000000000000}"/>
          </ac:spMkLst>
        </pc:spChg>
        <pc:grpChg chg="ord">
          <ac:chgData name="Richard A Feldman" userId="85d478ca-577e-4601-ade8-c47db8b9a3e2" providerId="ADAL" clId="{D2BC8DD3-F69F-4BEE-8DDF-0E65B79B9178}" dt="2024-07-05T18:52:15.922" v="13" actId="13244"/>
          <ac:grpSpMkLst>
            <pc:docMk/>
            <pc:sldMk cId="0" sldId="262"/>
            <ac:grpSpMk id="1093" creationId="{00000000-0000-0000-0000-000000000000}"/>
          </ac:grpSpMkLst>
        </pc:grpChg>
      </pc:sldChg>
      <pc:sldChg chg="modSp mod">
        <pc:chgData name="Richard A Feldman" userId="85d478ca-577e-4601-ade8-c47db8b9a3e2" providerId="ADAL" clId="{D2BC8DD3-F69F-4BEE-8DDF-0E65B79B9178}" dt="2024-07-05T18:51:27.516" v="7" actId="13244"/>
        <pc:sldMkLst>
          <pc:docMk/>
          <pc:sldMk cId="984401405" sldId="282"/>
        </pc:sldMkLst>
        <pc:spChg chg="ord">
          <ac:chgData name="Richard A Feldman" userId="85d478ca-577e-4601-ade8-c47db8b9a3e2" providerId="ADAL" clId="{D2BC8DD3-F69F-4BEE-8DDF-0E65B79B9178}" dt="2024-07-05T18:50:53.537" v="1" actId="13244"/>
          <ac:spMkLst>
            <pc:docMk/>
            <pc:sldMk cId="984401405" sldId="282"/>
            <ac:spMk id="2" creationId="{74FE124B-3019-55AA-ABE4-4A3961717C8A}"/>
          </ac:spMkLst>
        </pc:spChg>
        <pc:spChg chg="ord">
          <ac:chgData name="Richard A Feldman" userId="85d478ca-577e-4601-ade8-c47db8b9a3e2" providerId="ADAL" clId="{D2BC8DD3-F69F-4BEE-8DDF-0E65B79B9178}" dt="2024-07-05T18:50:57.754" v="2" actId="13244"/>
          <ac:spMkLst>
            <pc:docMk/>
            <pc:sldMk cId="984401405" sldId="282"/>
            <ac:spMk id="3" creationId="{E44257FE-103E-0F3C-E87B-68759C49F794}"/>
          </ac:spMkLst>
        </pc:spChg>
        <pc:spChg chg="ord">
          <ac:chgData name="Richard A Feldman" userId="85d478ca-577e-4601-ade8-c47db8b9a3e2" providerId="ADAL" clId="{D2BC8DD3-F69F-4BEE-8DDF-0E65B79B9178}" dt="2024-07-05T18:51:14.076" v="4" actId="13244"/>
          <ac:spMkLst>
            <pc:docMk/>
            <pc:sldMk cId="984401405" sldId="282"/>
            <ac:spMk id="8" creationId="{F2BDA670-E7CC-32D8-40BC-82D236EF15C3}"/>
          </ac:spMkLst>
        </pc:spChg>
        <pc:spChg chg="ord">
          <ac:chgData name="Richard A Feldman" userId="85d478ca-577e-4601-ade8-c47db8b9a3e2" providerId="ADAL" clId="{D2BC8DD3-F69F-4BEE-8DDF-0E65B79B9178}" dt="2024-07-05T18:51:19.346" v="5" actId="13244"/>
          <ac:spMkLst>
            <pc:docMk/>
            <pc:sldMk cId="984401405" sldId="282"/>
            <ac:spMk id="9" creationId="{C7174E85-B647-63BB-3C3C-BF73053850BC}"/>
          </ac:spMkLst>
        </pc:spChg>
        <pc:spChg chg="ord">
          <ac:chgData name="Richard A Feldman" userId="85d478ca-577e-4601-ade8-c47db8b9a3e2" providerId="ADAL" clId="{D2BC8DD3-F69F-4BEE-8DDF-0E65B79B9178}" dt="2024-07-05T18:51:27.516" v="7" actId="13244"/>
          <ac:spMkLst>
            <pc:docMk/>
            <pc:sldMk cId="984401405" sldId="282"/>
            <ac:spMk id="10" creationId="{AC4C4B50-227D-F4BA-8044-4CB895ED36CE}"/>
          </ac:spMkLst>
        </pc:spChg>
        <pc:spChg chg="ord">
          <ac:chgData name="Richard A Feldman" userId="85d478ca-577e-4601-ade8-c47db8b9a3e2" providerId="ADAL" clId="{D2BC8DD3-F69F-4BEE-8DDF-0E65B79B9178}" dt="2024-07-05T18:51:23.996" v="6" actId="13244"/>
          <ac:spMkLst>
            <pc:docMk/>
            <pc:sldMk cId="984401405" sldId="282"/>
            <ac:spMk id="12" creationId="{B6E825EC-8E1E-9073-DC63-AA11ACECEC4E}"/>
          </ac:spMkLst>
        </pc:spChg>
        <pc:graphicFrameChg chg="mod">
          <ac:chgData name="Richard A Feldman" userId="85d478ca-577e-4601-ade8-c47db8b9a3e2" providerId="ADAL" clId="{D2BC8DD3-F69F-4BEE-8DDF-0E65B79B9178}" dt="2024-07-05T18:51:08.531" v="3" actId="13244"/>
          <ac:graphicFrameMkLst>
            <pc:docMk/>
            <pc:sldMk cId="984401405" sldId="282"/>
            <ac:graphicFrameMk id="6" creationId="{2AAC1B5F-8896-2B08-80D0-3414C49E5EE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4-year graduation rate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860927902254765"/>
          <c:y val="0.17511235901690733"/>
          <c:w val="0.80700008271477774"/>
          <c:h val="0.63030583336636159"/>
        </c:manualLayout>
      </c:layout>
      <c:lineChart>
        <c:grouping val="standard"/>
        <c:varyColors val="0"/>
        <c:ser>
          <c:idx val="0"/>
          <c:order val="0"/>
          <c:tx>
            <c:strRef>
              <c:f>Sheet1!$A$2</c:f>
              <c:strCache>
                <c:ptCount val="1"/>
                <c:pt idx="0">
                  <c:v>All</c:v>
                </c:pt>
              </c:strCache>
            </c:strRef>
          </c:tx>
          <c:spPr>
            <a:ln w="28575" cap="rnd">
              <a:solidFill>
                <a:schemeClr val="accent1"/>
              </a:solidFill>
              <a:prstDash val="dash"/>
              <a:round/>
            </a:ln>
            <a:effectLst/>
          </c:spPr>
          <c:marker>
            <c:symbol val="none"/>
          </c:marker>
          <c:cat>
            <c:strRef>
              <c:f>Sheet1!$B$1:$F$1</c:f>
              <c:strCache>
                <c:ptCount val="5"/>
                <c:pt idx="0">
                  <c:v>F 2015</c:v>
                </c:pt>
                <c:pt idx="1">
                  <c:v>F 2016</c:v>
                </c:pt>
                <c:pt idx="2">
                  <c:v>F 2017</c:v>
                </c:pt>
                <c:pt idx="3">
                  <c:v>F 2018</c:v>
                </c:pt>
                <c:pt idx="4">
                  <c:v>F 2019</c:v>
                </c:pt>
              </c:strCache>
            </c:strRef>
          </c:cat>
          <c:val>
            <c:numRef>
              <c:f>Sheet1!$B$2:$F$2</c:f>
              <c:numCache>
                <c:formatCode>0.0%</c:formatCode>
                <c:ptCount val="5"/>
                <c:pt idx="0">
                  <c:v>0.28426204819277107</c:v>
                </c:pt>
                <c:pt idx="1">
                  <c:v>0.2652610934052464</c:v>
                </c:pt>
                <c:pt idx="2">
                  <c:v>0.29116684841875684</c:v>
                </c:pt>
                <c:pt idx="3">
                  <c:v>0.33659957627118642</c:v>
                </c:pt>
                <c:pt idx="4">
                  <c:v>0.36810321163875925</c:v>
                </c:pt>
              </c:numCache>
            </c:numRef>
          </c:val>
          <c:smooth val="0"/>
          <c:extLst>
            <c:ext xmlns:c16="http://schemas.microsoft.com/office/drawing/2014/chart" uri="{C3380CC4-5D6E-409C-BE32-E72D297353CC}">
              <c16:uniqueId val="{00000000-7C94-4705-ADC1-EEF4F20453BB}"/>
            </c:ext>
          </c:extLst>
        </c:ser>
        <c:ser>
          <c:idx val="1"/>
          <c:order val="1"/>
          <c:tx>
            <c:strRef>
              <c:f>Sheet1!$A$3</c:f>
              <c:strCache>
                <c:ptCount val="1"/>
                <c:pt idx="0">
                  <c:v>Asian</c:v>
                </c:pt>
              </c:strCache>
            </c:strRef>
          </c:tx>
          <c:spPr>
            <a:ln w="28575" cap="rnd">
              <a:solidFill>
                <a:schemeClr val="accent2"/>
              </a:solidFill>
              <a:round/>
            </a:ln>
            <a:effectLst/>
          </c:spPr>
          <c:marker>
            <c:symbol val="none"/>
          </c:marker>
          <c:cat>
            <c:strRef>
              <c:f>Sheet1!$B$1:$F$1</c:f>
              <c:strCache>
                <c:ptCount val="5"/>
                <c:pt idx="0">
                  <c:v>F 2015</c:v>
                </c:pt>
                <c:pt idx="1">
                  <c:v>F 2016</c:v>
                </c:pt>
                <c:pt idx="2">
                  <c:v>F 2017</c:v>
                </c:pt>
                <c:pt idx="3">
                  <c:v>F 2018</c:v>
                </c:pt>
                <c:pt idx="4">
                  <c:v>F 2019</c:v>
                </c:pt>
              </c:strCache>
            </c:strRef>
          </c:cat>
          <c:val>
            <c:numRef>
              <c:f>Sheet1!$B$3:$F$3</c:f>
              <c:numCache>
                <c:formatCode>0.0%</c:formatCode>
                <c:ptCount val="5"/>
                <c:pt idx="0">
                  <c:v>0.37608318890814557</c:v>
                </c:pt>
                <c:pt idx="1">
                  <c:v>0.34478808705612829</c:v>
                </c:pt>
                <c:pt idx="2">
                  <c:v>0.40236686390532544</c:v>
                </c:pt>
                <c:pt idx="3">
                  <c:v>0.4435665914221219</c:v>
                </c:pt>
                <c:pt idx="4">
                  <c:v>0.51072961373390557</c:v>
                </c:pt>
              </c:numCache>
            </c:numRef>
          </c:val>
          <c:smooth val="0"/>
          <c:extLst>
            <c:ext xmlns:c16="http://schemas.microsoft.com/office/drawing/2014/chart" uri="{C3380CC4-5D6E-409C-BE32-E72D297353CC}">
              <c16:uniqueId val="{00000001-7C94-4705-ADC1-EEF4F20453BB}"/>
            </c:ext>
          </c:extLst>
        </c:ser>
        <c:ser>
          <c:idx val="2"/>
          <c:order val="2"/>
          <c:tx>
            <c:strRef>
              <c:f>Sheet1!$A$4</c:f>
              <c:strCache>
                <c:ptCount val="1"/>
                <c:pt idx="0">
                  <c:v>Black/African American</c:v>
                </c:pt>
              </c:strCache>
            </c:strRef>
          </c:tx>
          <c:spPr>
            <a:ln w="28575" cap="rnd">
              <a:solidFill>
                <a:schemeClr val="accent3"/>
              </a:solidFill>
              <a:round/>
            </a:ln>
            <a:effectLst/>
          </c:spPr>
          <c:marker>
            <c:symbol val="none"/>
          </c:marker>
          <c:cat>
            <c:strRef>
              <c:f>Sheet1!$B$1:$F$1</c:f>
              <c:strCache>
                <c:ptCount val="5"/>
                <c:pt idx="0">
                  <c:v>F 2015</c:v>
                </c:pt>
                <c:pt idx="1">
                  <c:v>F 2016</c:v>
                </c:pt>
                <c:pt idx="2">
                  <c:v>F 2017</c:v>
                </c:pt>
                <c:pt idx="3">
                  <c:v>F 2018</c:v>
                </c:pt>
                <c:pt idx="4">
                  <c:v>F 2019</c:v>
                </c:pt>
              </c:strCache>
            </c:strRef>
          </c:cat>
          <c:val>
            <c:numRef>
              <c:f>Sheet1!$B$4:$F$4</c:f>
              <c:numCache>
                <c:formatCode>0.0%</c:formatCode>
                <c:ptCount val="5"/>
                <c:pt idx="0">
                  <c:v>0.17499999999999999</c:v>
                </c:pt>
                <c:pt idx="1">
                  <c:v>0.14285714285714285</c:v>
                </c:pt>
                <c:pt idx="2">
                  <c:v>0.20270270270270271</c:v>
                </c:pt>
                <c:pt idx="3">
                  <c:v>0.26470588235294118</c:v>
                </c:pt>
                <c:pt idx="4">
                  <c:v>0.26881720430107525</c:v>
                </c:pt>
              </c:numCache>
            </c:numRef>
          </c:val>
          <c:smooth val="0"/>
          <c:extLst>
            <c:ext xmlns:c16="http://schemas.microsoft.com/office/drawing/2014/chart" uri="{C3380CC4-5D6E-409C-BE32-E72D297353CC}">
              <c16:uniqueId val="{00000002-7C94-4705-ADC1-EEF4F20453BB}"/>
            </c:ext>
          </c:extLst>
        </c:ser>
        <c:ser>
          <c:idx val="3"/>
          <c:order val="3"/>
          <c:tx>
            <c:strRef>
              <c:f>Sheet1!$A$5</c:f>
              <c:strCache>
                <c:ptCount val="1"/>
                <c:pt idx="0">
                  <c:v>Hispanic/Latino</c:v>
                </c:pt>
              </c:strCache>
            </c:strRef>
          </c:tx>
          <c:spPr>
            <a:ln w="28575" cap="rnd">
              <a:solidFill>
                <a:schemeClr val="accent4"/>
              </a:solidFill>
              <a:round/>
            </a:ln>
            <a:effectLst/>
          </c:spPr>
          <c:marker>
            <c:symbol val="none"/>
          </c:marker>
          <c:cat>
            <c:strRef>
              <c:f>Sheet1!$B$1:$F$1</c:f>
              <c:strCache>
                <c:ptCount val="5"/>
                <c:pt idx="0">
                  <c:v>F 2015</c:v>
                </c:pt>
                <c:pt idx="1">
                  <c:v>F 2016</c:v>
                </c:pt>
                <c:pt idx="2">
                  <c:v>F 2017</c:v>
                </c:pt>
                <c:pt idx="3">
                  <c:v>F 2018</c:v>
                </c:pt>
                <c:pt idx="4">
                  <c:v>F 2019</c:v>
                </c:pt>
              </c:strCache>
            </c:strRef>
          </c:cat>
          <c:val>
            <c:numRef>
              <c:f>Sheet1!$B$5:$F$5</c:f>
              <c:numCache>
                <c:formatCode>0.0%</c:formatCode>
                <c:ptCount val="5"/>
                <c:pt idx="0">
                  <c:v>0.2084063047285464</c:v>
                </c:pt>
                <c:pt idx="1">
                  <c:v>0.2070063694267516</c:v>
                </c:pt>
                <c:pt idx="2">
                  <c:v>0.21919431279620852</c:v>
                </c:pt>
                <c:pt idx="3">
                  <c:v>0.27232635060639471</c:v>
                </c:pt>
                <c:pt idx="4">
                  <c:v>0.30432402846195949</c:v>
                </c:pt>
              </c:numCache>
            </c:numRef>
          </c:val>
          <c:smooth val="0"/>
          <c:extLst>
            <c:ext xmlns:c16="http://schemas.microsoft.com/office/drawing/2014/chart" uri="{C3380CC4-5D6E-409C-BE32-E72D297353CC}">
              <c16:uniqueId val="{00000003-7C94-4705-ADC1-EEF4F20453BB}"/>
            </c:ext>
          </c:extLst>
        </c:ser>
        <c:ser>
          <c:idx val="4"/>
          <c:order val="4"/>
          <c:tx>
            <c:strRef>
              <c:f>Sheet1!$A$6</c:f>
              <c:strCache>
                <c:ptCount val="1"/>
                <c:pt idx="0">
                  <c:v>White</c:v>
                </c:pt>
              </c:strCache>
            </c:strRef>
          </c:tx>
          <c:spPr>
            <a:ln w="28575" cap="rnd">
              <a:solidFill>
                <a:srgbClr val="7030A0"/>
              </a:solidFill>
              <a:round/>
            </a:ln>
            <a:effectLst/>
          </c:spPr>
          <c:marker>
            <c:symbol val="none"/>
          </c:marker>
          <c:cat>
            <c:strRef>
              <c:f>Sheet1!$B$1:$F$1</c:f>
              <c:strCache>
                <c:ptCount val="5"/>
                <c:pt idx="0">
                  <c:v>F 2015</c:v>
                </c:pt>
                <c:pt idx="1">
                  <c:v>F 2016</c:v>
                </c:pt>
                <c:pt idx="2">
                  <c:v>F 2017</c:v>
                </c:pt>
                <c:pt idx="3">
                  <c:v>F 2018</c:v>
                </c:pt>
                <c:pt idx="4">
                  <c:v>F 2019</c:v>
                </c:pt>
              </c:strCache>
            </c:strRef>
          </c:cat>
          <c:val>
            <c:numRef>
              <c:f>Sheet1!$B$6:$F$6</c:f>
              <c:numCache>
                <c:formatCode>0.0%</c:formatCode>
                <c:ptCount val="5"/>
                <c:pt idx="0">
                  <c:v>0.38137472283813745</c:v>
                </c:pt>
                <c:pt idx="1">
                  <c:v>0.36650082918739635</c:v>
                </c:pt>
                <c:pt idx="2">
                  <c:v>0.34406438631790742</c:v>
                </c:pt>
                <c:pt idx="3">
                  <c:v>0.38825757575757575</c:v>
                </c:pt>
                <c:pt idx="4">
                  <c:v>0.36888888888888888</c:v>
                </c:pt>
              </c:numCache>
            </c:numRef>
          </c:val>
          <c:smooth val="0"/>
          <c:extLst>
            <c:ext xmlns:c16="http://schemas.microsoft.com/office/drawing/2014/chart" uri="{C3380CC4-5D6E-409C-BE32-E72D297353CC}">
              <c16:uniqueId val="{00000004-7C94-4705-ADC1-EEF4F20453BB}"/>
            </c:ext>
          </c:extLst>
        </c:ser>
        <c:dLbls>
          <c:showLegendKey val="0"/>
          <c:showVal val="0"/>
          <c:showCatName val="0"/>
          <c:showSerName val="0"/>
          <c:showPercent val="0"/>
          <c:showBubbleSize val="0"/>
        </c:dLbls>
        <c:smooth val="0"/>
        <c:axId val="468179679"/>
        <c:axId val="942856032"/>
      </c:lineChart>
      <c:catAx>
        <c:axId val="46817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2856032"/>
        <c:crosses val="autoZero"/>
        <c:auto val="1"/>
        <c:lblAlgn val="ctr"/>
        <c:lblOffset val="100"/>
        <c:noMultiLvlLbl val="0"/>
      </c:catAx>
      <c:valAx>
        <c:axId val="942856032"/>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179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64731085007389"/>
          <c:y val="3.4375000000000003E-2"/>
          <c:w val="0.43263248066149346"/>
          <c:h val="0.92365112609982292"/>
        </c:manualLayout>
      </c:layout>
      <c:barChart>
        <c:barDir val="bar"/>
        <c:grouping val="clustered"/>
        <c:varyColors val="0"/>
        <c:ser>
          <c:idx val="1"/>
          <c:order val="0"/>
          <c:tx>
            <c:strRef>
              <c:f>Sheet1!$C$1</c:f>
              <c:strCache>
                <c:ptCount val="1"/>
                <c:pt idx="0">
                  <c:v>Users</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AF4A-4BAE-9799-14BF0B87BD05}"/>
                </c:ext>
              </c:extLst>
            </c:dLbl>
            <c:dLbl>
              <c:idx val="6"/>
              <c:delete val="1"/>
              <c:extLst>
                <c:ext xmlns:c15="http://schemas.microsoft.com/office/drawing/2012/chart" uri="{CE6537A1-D6FC-4f65-9D91-7224C49458BB}"/>
                <c:ext xmlns:c16="http://schemas.microsoft.com/office/drawing/2014/chart" uri="{C3380CC4-5D6E-409C-BE32-E72D297353CC}">
                  <c16:uniqueId val="{00000003-AF4A-4BAE-9799-14BF0B87BD0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White (Male) Not First Gen</c:v>
                </c:pt>
                <c:pt idx="1">
                  <c:v>Latinx (Male) Not First Gen</c:v>
                </c:pt>
                <c:pt idx="2">
                  <c:v>White (Male) First Gen</c:v>
                </c:pt>
                <c:pt idx="3">
                  <c:v>White (Female) Not First Gen</c:v>
                </c:pt>
                <c:pt idx="4">
                  <c:v>Latinx (Male) First Gen</c:v>
                </c:pt>
                <c:pt idx="5">
                  <c:v>Latinx (Female) First Gen</c:v>
                </c:pt>
                <c:pt idx="6">
                  <c:v>Black (Female) First Gen</c:v>
                </c:pt>
                <c:pt idx="7">
                  <c:v>Latinx (Female) Not First Gen</c:v>
                </c:pt>
                <c:pt idx="8">
                  <c:v>Black (Female) Not First Gen</c:v>
                </c:pt>
                <c:pt idx="9">
                  <c:v>Black (Male) First Gen</c:v>
                </c:pt>
              </c:strCache>
            </c:strRef>
          </c:cat>
          <c:val>
            <c:numRef>
              <c:f>Sheet1!$C$2:$C$11</c:f>
              <c:numCache>
                <c:formatCode>0.0%</c:formatCode>
                <c:ptCount val="10"/>
                <c:pt idx="0">
                  <c:v>0.92</c:v>
                </c:pt>
                <c:pt idx="1">
                  <c:v>0.98701298701298701</c:v>
                </c:pt>
                <c:pt idx="2">
                  <c:v>1</c:v>
                </c:pt>
                <c:pt idx="3">
                  <c:v>0.984375</c:v>
                </c:pt>
                <c:pt idx="4">
                  <c:v>0.9695652173913043</c:v>
                </c:pt>
                <c:pt idx="5">
                  <c:v>0.97692307692307689</c:v>
                </c:pt>
                <c:pt idx="6">
                  <c:v>1</c:v>
                </c:pt>
                <c:pt idx="7">
                  <c:v>0.96875</c:v>
                </c:pt>
                <c:pt idx="8">
                  <c:v>0.95121951219512191</c:v>
                </c:pt>
                <c:pt idx="9">
                  <c:v>0.97499999999999998</c:v>
                </c:pt>
              </c:numCache>
            </c:numRef>
          </c:val>
          <c:extLst>
            <c:ext xmlns:c16="http://schemas.microsoft.com/office/drawing/2014/chart" uri="{C3380CC4-5D6E-409C-BE32-E72D297353CC}">
              <c16:uniqueId val="{00000001-AF4A-4BAE-9799-14BF0B87BD05}"/>
            </c:ext>
          </c:extLst>
        </c:ser>
        <c:ser>
          <c:idx val="0"/>
          <c:order val="1"/>
          <c:tx>
            <c:strRef>
              <c:f>Sheet1!$B$1</c:f>
              <c:strCache>
                <c:ptCount val="1"/>
                <c:pt idx="0">
                  <c:v>Non-Users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White (Male) Not First Gen</c:v>
                </c:pt>
                <c:pt idx="1">
                  <c:v>Latinx (Male) Not First Gen</c:v>
                </c:pt>
                <c:pt idx="2">
                  <c:v>White (Male) First Gen</c:v>
                </c:pt>
                <c:pt idx="3">
                  <c:v>White (Female) Not First Gen</c:v>
                </c:pt>
                <c:pt idx="4">
                  <c:v>Latinx (Male) First Gen</c:v>
                </c:pt>
                <c:pt idx="5">
                  <c:v>Latinx (Female) First Gen</c:v>
                </c:pt>
                <c:pt idx="6">
                  <c:v>Black (Female) First Gen</c:v>
                </c:pt>
                <c:pt idx="7">
                  <c:v>Latinx (Female) Not First Gen</c:v>
                </c:pt>
                <c:pt idx="8">
                  <c:v>Black (Female) Not First Gen</c:v>
                </c:pt>
                <c:pt idx="9">
                  <c:v>Black (Male) First Gen</c:v>
                </c:pt>
              </c:strCache>
            </c:strRef>
          </c:cat>
          <c:val>
            <c:numRef>
              <c:f>Sheet1!$B$2:$B$11</c:f>
              <c:numCache>
                <c:formatCode>0.0%</c:formatCode>
                <c:ptCount val="10"/>
                <c:pt idx="0">
                  <c:v>0.96335776149233843</c:v>
                </c:pt>
                <c:pt idx="1">
                  <c:v>0.96190959878110716</c:v>
                </c:pt>
                <c:pt idx="2">
                  <c:v>0.95993589743589747</c:v>
                </c:pt>
                <c:pt idx="3">
                  <c:v>0.95862884160756501</c:v>
                </c:pt>
                <c:pt idx="4">
                  <c:v>0.94877740303541314</c:v>
                </c:pt>
                <c:pt idx="5">
                  <c:v>0.94843878389482339</c:v>
                </c:pt>
                <c:pt idx="6">
                  <c:v>0.94782608695652171</c:v>
                </c:pt>
                <c:pt idx="7">
                  <c:v>0.9443326626425218</c:v>
                </c:pt>
                <c:pt idx="8">
                  <c:v>0.93388429752066116</c:v>
                </c:pt>
                <c:pt idx="9">
                  <c:v>0.90476190476190477</c:v>
                </c:pt>
              </c:numCache>
            </c:numRef>
          </c:val>
          <c:extLst>
            <c:ext xmlns:c16="http://schemas.microsoft.com/office/drawing/2014/chart" uri="{C3380CC4-5D6E-409C-BE32-E72D297353CC}">
              <c16:uniqueId val="{00000000-AF4A-4BAE-9799-14BF0B87BD05}"/>
            </c:ext>
          </c:extLst>
        </c:ser>
        <c:dLbls>
          <c:dLblPos val="outEnd"/>
          <c:showLegendKey val="0"/>
          <c:showVal val="1"/>
          <c:showCatName val="0"/>
          <c:showSerName val="0"/>
          <c:showPercent val="0"/>
          <c:showBubbleSize val="0"/>
        </c:dLbls>
        <c:gapWidth val="182"/>
        <c:axId val="1684972336"/>
        <c:axId val="1262162624"/>
      </c:barChart>
      <c:catAx>
        <c:axId val="1684972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2162624"/>
        <c:crosses val="autoZero"/>
        <c:auto val="1"/>
        <c:lblAlgn val="ctr"/>
        <c:lblOffset val="100"/>
        <c:noMultiLvlLbl val="0"/>
      </c:catAx>
      <c:valAx>
        <c:axId val="1262162624"/>
        <c:scaling>
          <c:orientation val="minMax"/>
          <c:max val="1"/>
          <c:min val="0.9"/>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68497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6-year graduation rate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48285736230452"/>
          <c:y val="0.1459928586800186"/>
          <c:w val="0.80700008271477774"/>
          <c:h val="0.6552654050836948"/>
        </c:manualLayout>
      </c:layout>
      <c:lineChart>
        <c:grouping val="standard"/>
        <c:varyColors val="0"/>
        <c:ser>
          <c:idx val="0"/>
          <c:order val="0"/>
          <c:tx>
            <c:strRef>
              <c:f>Sheet1!$A$2</c:f>
              <c:strCache>
                <c:ptCount val="1"/>
                <c:pt idx="0">
                  <c:v>All</c:v>
                </c:pt>
              </c:strCache>
            </c:strRef>
          </c:tx>
          <c:spPr>
            <a:ln w="28575" cap="rnd">
              <a:solidFill>
                <a:schemeClr val="accent1"/>
              </a:solidFill>
              <a:prstDash val="dash"/>
              <a:round/>
            </a:ln>
            <a:effectLst/>
          </c:spPr>
          <c:marker>
            <c:symbol val="none"/>
          </c:marker>
          <c:cat>
            <c:strRef>
              <c:f>Sheet1!$B$1:$F$1</c:f>
              <c:strCache>
                <c:ptCount val="5"/>
                <c:pt idx="0">
                  <c:v>F 2013</c:v>
                </c:pt>
                <c:pt idx="1">
                  <c:v>F 2014</c:v>
                </c:pt>
                <c:pt idx="2">
                  <c:v>F 2015</c:v>
                </c:pt>
                <c:pt idx="3">
                  <c:v>F 2016</c:v>
                </c:pt>
                <c:pt idx="4">
                  <c:v>F 2017</c:v>
                </c:pt>
              </c:strCache>
            </c:strRef>
          </c:cat>
          <c:val>
            <c:numRef>
              <c:f>Sheet1!$B$2:$F$2</c:f>
              <c:numCache>
                <c:formatCode>0.00%</c:formatCode>
                <c:ptCount val="5"/>
                <c:pt idx="0">
                  <c:v>0.69499999999999995</c:v>
                </c:pt>
                <c:pt idx="1">
                  <c:v>0.67400000000000004</c:v>
                </c:pt>
                <c:pt idx="2">
                  <c:v>0.70199999999999996</c:v>
                </c:pt>
                <c:pt idx="3">
                  <c:v>0.66300000000000003</c:v>
                </c:pt>
                <c:pt idx="4">
                  <c:v>0.66700000000000004</c:v>
                </c:pt>
              </c:numCache>
            </c:numRef>
          </c:val>
          <c:smooth val="0"/>
          <c:extLst>
            <c:ext xmlns:c16="http://schemas.microsoft.com/office/drawing/2014/chart" uri="{C3380CC4-5D6E-409C-BE32-E72D297353CC}">
              <c16:uniqueId val="{00000000-BB4F-413F-9B6F-0D7FF3A03667}"/>
            </c:ext>
          </c:extLst>
        </c:ser>
        <c:ser>
          <c:idx val="1"/>
          <c:order val="1"/>
          <c:tx>
            <c:strRef>
              <c:f>Sheet1!$A$3</c:f>
              <c:strCache>
                <c:ptCount val="1"/>
                <c:pt idx="0">
                  <c:v>Asian</c:v>
                </c:pt>
              </c:strCache>
            </c:strRef>
          </c:tx>
          <c:spPr>
            <a:ln w="28575" cap="rnd">
              <a:solidFill>
                <a:schemeClr val="accent2"/>
              </a:solidFill>
              <a:round/>
            </a:ln>
            <a:effectLst/>
          </c:spPr>
          <c:marker>
            <c:symbol val="none"/>
          </c:marker>
          <c:cat>
            <c:strRef>
              <c:f>Sheet1!$B$1:$F$1</c:f>
              <c:strCache>
                <c:ptCount val="5"/>
                <c:pt idx="0">
                  <c:v>F 2013</c:v>
                </c:pt>
                <c:pt idx="1">
                  <c:v>F 2014</c:v>
                </c:pt>
                <c:pt idx="2">
                  <c:v>F 2015</c:v>
                </c:pt>
                <c:pt idx="3">
                  <c:v>F 2016</c:v>
                </c:pt>
                <c:pt idx="4">
                  <c:v>F 2017</c:v>
                </c:pt>
              </c:strCache>
            </c:strRef>
          </c:cat>
          <c:val>
            <c:numRef>
              <c:f>Sheet1!$B$3:$F$3</c:f>
              <c:numCache>
                <c:formatCode>0.0%</c:formatCode>
                <c:ptCount val="5"/>
                <c:pt idx="0">
                  <c:v>0.77905491698595142</c:v>
                </c:pt>
                <c:pt idx="1">
                  <c:v>0.78910776361529544</c:v>
                </c:pt>
                <c:pt idx="2">
                  <c:v>0.8232235701906413</c:v>
                </c:pt>
                <c:pt idx="3">
                  <c:v>0.78350515463917525</c:v>
                </c:pt>
                <c:pt idx="4">
                  <c:v>0.77041420118343196</c:v>
                </c:pt>
              </c:numCache>
            </c:numRef>
          </c:val>
          <c:smooth val="0"/>
          <c:extLst>
            <c:ext xmlns:c16="http://schemas.microsoft.com/office/drawing/2014/chart" uri="{C3380CC4-5D6E-409C-BE32-E72D297353CC}">
              <c16:uniqueId val="{00000001-BB4F-413F-9B6F-0D7FF3A03667}"/>
            </c:ext>
          </c:extLst>
        </c:ser>
        <c:ser>
          <c:idx val="2"/>
          <c:order val="2"/>
          <c:tx>
            <c:strRef>
              <c:f>Sheet1!$A$4</c:f>
              <c:strCache>
                <c:ptCount val="1"/>
                <c:pt idx="0">
                  <c:v>Black/African American</c:v>
                </c:pt>
              </c:strCache>
            </c:strRef>
          </c:tx>
          <c:spPr>
            <a:ln w="28575" cap="rnd">
              <a:solidFill>
                <a:schemeClr val="accent3"/>
              </a:solidFill>
              <a:round/>
            </a:ln>
            <a:effectLst/>
          </c:spPr>
          <c:marker>
            <c:symbol val="none"/>
          </c:marker>
          <c:cat>
            <c:strRef>
              <c:f>Sheet1!$B$1:$F$1</c:f>
              <c:strCache>
                <c:ptCount val="5"/>
                <c:pt idx="0">
                  <c:v>F 2013</c:v>
                </c:pt>
                <c:pt idx="1">
                  <c:v>F 2014</c:v>
                </c:pt>
                <c:pt idx="2">
                  <c:v>F 2015</c:v>
                </c:pt>
                <c:pt idx="3">
                  <c:v>F 2016</c:v>
                </c:pt>
                <c:pt idx="4">
                  <c:v>F 2017</c:v>
                </c:pt>
              </c:strCache>
            </c:strRef>
          </c:cat>
          <c:val>
            <c:numRef>
              <c:f>Sheet1!$B$4:$F$4</c:f>
              <c:numCache>
                <c:formatCode>0.0%</c:formatCode>
                <c:ptCount val="5"/>
                <c:pt idx="0">
                  <c:v>0.5901639344262295</c:v>
                </c:pt>
                <c:pt idx="1">
                  <c:v>0.528169014084507</c:v>
                </c:pt>
                <c:pt idx="2">
                  <c:v>0.625</c:v>
                </c:pt>
                <c:pt idx="3">
                  <c:v>0.50285714285714289</c:v>
                </c:pt>
                <c:pt idx="4">
                  <c:v>0.52702702702702697</c:v>
                </c:pt>
              </c:numCache>
            </c:numRef>
          </c:val>
          <c:smooth val="0"/>
          <c:extLst>
            <c:ext xmlns:c16="http://schemas.microsoft.com/office/drawing/2014/chart" uri="{C3380CC4-5D6E-409C-BE32-E72D297353CC}">
              <c16:uniqueId val="{00000002-BB4F-413F-9B6F-0D7FF3A03667}"/>
            </c:ext>
          </c:extLst>
        </c:ser>
        <c:ser>
          <c:idx val="3"/>
          <c:order val="3"/>
          <c:tx>
            <c:strRef>
              <c:f>Sheet1!$A$5</c:f>
              <c:strCache>
                <c:ptCount val="1"/>
                <c:pt idx="0">
                  <c:v>Hispanic/Latino</c:v>
                </c:pt>
              </c:strCache>
            </c:strRef>
          </c:tx>
          <c:spPr>
            <a:ln w="28575" cap="rnd">
              <a:solidFill>
                <a:schemeClr val="accent4"/>
              </a:solidFill>
              <a:round/>
            </a:ln>
            <a:effectLst/>
          </c:spPr>
          <c:marker>
            <c:symbol val="none"/>
          </c:marker>
          <c:cat>
            <c:strRef>
              <c:f>Sheet1!$B$1:$F$1</c:f>
              <c:strCache>
                <c:ptCount val="5"/>
                <c:pt idx="0">
                  <c:v>F 2013</c:v>
                </c:pt>
                <c:pt idx="1">
                  <c:v>F 2014</c:v>
                </c:pt>
                <c:pt idx="2">
                  <c:v>F 2015</c:v>
                </c:pt>
                <c:pt idx="3">
                  <c:v>F 2016</c:v>
                </c:pt>
                <c:pt idx="4">
                  <c:v>F 2017</c:v>
                </c:pt>
              </c:strCache>
            </c:strRef>
          </c:cat>
          <c:val>
            <c:numRef>
              <c:f>Sheet1!$B$5:$F$5</c:f>
              <c:numCache>
                <c:formatCode>0.0%</c:formatCode>
                <c:ptCount val="5"/>
                <c:pt idx="0">
                  <c:v>0.64211309523809523</c:v>
                </c:pt>
                <c:pt idx="1">
                  <c:v>0.62982689747003995</c:v>
                </c:pt>
                <c:pt idx="2">
                  <c:v>0.62609457092819609</c:v>
                </c:pt>
                <c:pt idx="3">
                  <c:v>0.5997876857749469</c:v>
                </c:pt>
                <c:pt idx="4">
                  <c:v>0.60781990521327012</c:v>
                </c:pt>
              </c:numCache>
            </c:numRef>
          </c:val>
          <c:smooth val="0"/>
          <c:extLst>
            <c:ext xmlns:c16="http://schemas.microsoft.com/office/drawing/2014/chart" uri="{C3380CC4-5D6E-409C-BE32-E72D297353CC}">
              <c16:uniqueId val="{00000003-BB4F-413F-9B6F-0D7FF3A03667}"/>
            </c:ext>
          </c:extLst>
        </c:ser>
        <c:ser>
          <c:idx val="4"/>
          <c:order val="4"/>
          <c:tx>
            <c:strRef>
              <c:f>Sheet1!$A$6</c:f>
              <c:strCache>
                <c:ptCount val="1"/>
                <c:pt idx="0">
                  <c:v>White</c:v>
                </c:pt>
              </c:strCache>
            </c:strRef>
          </c:tx>
          <c:spPr>
            <a:ln w="28575" cap="rnd">
              <a:solidFill>
                <a:srgbClr val="7030A0"/>
              </a:solidFill>
              <a:round/>
            </a:ln>
            <a:effectLst/>
          </c:spPr>
          <c:marker>
            <c:symbol val="none"/>
          </c:marker>
          <c:cat>
            <c:strRef>
              <c:f>Sheet1!$B$1:$F$1</c:f>
              <c:strCache>
                <c:ptCount val="5"/>
                <c:pt idx="0">
                  <c:v>F 2013</c:v>
                </c:pt>
                <c:pt idx="1">
                  <c:v>F 2014</c:v>
                </c:pt>
                <c:pt idx="2">
                  <c:v>F 2015</c:v>
                </c:pt>
                <c:pt idx="3">
                  <c:v>F 2016</c:v>
                </c:pt>
                <c:pt idx="4">
                  <c:v>F 2017</c:v>
                </c:pt>
              </c:strCache>
            </c:strRef>
          </c:cat>
          <c:val>
            <c:numRef>
              <c:f>Sheet1!$B$6:$F$6</c:f>
              <c:numCache>
                <c:formatCode>0.0%</c:formatCode>
                <c:ptCount val="5"/>
                <c:pt idx="0">
                  <c:v>0.73208191126279865</c:v>
                </c:pt>
                <c:pt idx="1">
                  <c:v>0.7142857142857143</c:v>
                </c:pt>
                <c:pt idx="2">
                  <c:v>0.7627494456762749</c:v>
                </c:pt>
                <c:pt idx="3">
                  <c:v>0.75787728026533996</c:v>
                </c:pt>
                <c:pt idx="4">
                  <c:v>0.7283702213279678</c:v>
                </c:pt>
              </c:numCache>
            </c:numRef>
          </c:val>
          <c:smooth val="0"/>
          <c:extLst>
            <c:ext xmlns:c16="http://schemas.microsoft.com/office/drawing/2014/chart" uri="{C3380CC4-5D6E-409C-BE32-E72D297353CC}">
              <c16:uniqueId val="{00000004-BB4F-413F-9B6F-0D7FF3A03667}"/>
            </c:ext>
          </c:extLst>
        </c:ser>
        <c:dLbls>
          <c:showLegendKey val="0"/>
          <c:showVal val="0"/>
          <c:showCatName val="0"/>
          <c:showSerName val="0"/>
          <c:showPercent val="0"/>
          <c:showBubbleSize val="0"/>
        </c:dLbls>
        <c:smooth val="0"/>
        <c:axId val="468179679"/>
        <c:axId val="942856032"/>
      </c:lineChart>
      <c:catAx>
        <c:axId val="46817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2856032"/>
        <c:crosses val="autoZero"/>
        <c:auto val="1"/>
        <c:lblAlgn val="ctr"/>
        <c:lblOffset val="100"/>
        <c:noMultiLvlLbl val="0"/>
      </c:catAx>
      <c:valAx>
        <c:axId val="94285603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179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8F8F8"/>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Fall 2023</c:v>
                </c:pt>
                <c:pt idx="1">
                  <c:v>Fall 2022</c:v>
                </c:pt>
                <c:pt idx="2">
                  <c:v>Fall 2021</c:v>
                </c:pt>
              </c:strCache>
            </c:strRef>
          </c:cat>
          <c:val>
            <c:numRef>
              <c:f>Sheet1!$B$2:$B$4</c:f>
              <c:numCache>
                <c:formatCode>General</c:formatCode>
                <c:ptCount val="3"/>
                <c:pt idx="0">
                  <c:v>1827</c:v>
                </c:pt>
                <c:pt idx="1">
                  <c:v>1319</c:v>
                </c:pt>
                <c:pt idx="2">
                  <c:v>639</c:v>
                </c:pt>
              </c:numCache>
            </c:numRef>
          </c:val>
          <c:extLst>
            <c:ext xmlns:c16="http://schemas.microsoft.com/office/drawing/2014/chart" uri="{C3380CC4-5D6E-409C-BE32-E72D297353CC}">
              <c16:uniqueId val="{00000000-5AEC-4978-8CF3-BD4133EEF2BF}"/>
            </c:ext>
          </c:extLst>
        </c:ser>
        <c:dLbls>
          <c:dLblPos val="outEnd"/>
          <c:showLegendKey val="0"/>
          <c:showVal val="1"/>
          <c:showCatName val="0"/>
          <c:showSerName val="0"/>
          <c:showPercent val="0"/>
          <c:showBubbleSize val="0"/>
        </c:dLbls>
        <c:gapWidth val="77"/>
        <c:axId val="279095312"/>
        <c:axId val="523964480"/>
      </c:barChart>
      <c:catAx>
        <c:axId val="279095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3964480"/>
        <c:crosses val="autoZero"/>
        <c:auto val="1"/>
        <c:lblAlgn val="ctr"/>
        <c:lblOffset val="100"/>
        <c:noMultiLvlLbl val="0"/>
      </c:catAx>
      <c:valAx>
        <c:axId val="52396448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79095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2"/>
          <c:order val="0"/>
          <c:tx>
            <c:strRef>
              <c:f>Sheet1!$D$1</c:f>
              <c:strCache>
                <c:ptCount val="1"/>
                <c:pt idx="0">
                  <c:v>CECCHE</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D-89A2-4C58-BA1D-EE5FD7EE5C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Fall 2023</c:v>
                </c:pt>
                <c:pt idx="1">
                  <c:v>Fall 2022</c:v>
                </c:pt>
                <c:pt idx="2">
                  <c:v>Fall 2021</c:v>
                </c:pt>
              </c:strCache>
            </c:strRef>
          </c:cat>
          <c:val>
            <c:numRef>
              <c:f>Sheet1!$D$2:$D$4</c:f>
              <c:numCache>
                <c:formatCode>General</c:formatCode>
                <c:ptCount val="3"/>
                <c:pt idx="0">
                  <c:v>4221</c:v>
                </c:pt>
                <c:pt idx="1">
                  <c:v>2335</c:v>
                </c:pt>
                <c:pt idx="2">
                  <c:v>686</c:v>
                </c:pt>
              </c:numCache>
            </c:numRef>
          </c:val>
          <c:extLst>
            <c:ext xmlns:c16="http://schemas.microsoft.com/office/drawing/2014/chart" uri="{C3380CC4-5D6E-409C-BE32-E72D297353CC}">
              <c16:uniqueId val="{00000002-89A2-4C58-BA1D-EE5FD7EE5C1C}"/>
            </c:ext>
          </c:extLst>
        </c:ser>
        <c:ser>
          <c:idx val="0"/>
          <c:order val="1"/>
          <c:tx>
            <c:strRef>
              <c:f>Sheet1!$B$1</c:f>
              <c:strCache>
                <c:ptCount val="1"/>
                <c:pt idx="0">
                  <c:v>BRC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Fall 2023</c:v>
                </c:pt>
                <c:pt idx="1">
                  <c:v>Fall 2022</c:v>
                </c:pt>
                <c:pt idx="2">
                  <c:v>Fall 2021</c:v>
                </c:pt>
              </c:strCache>
            </c:strRef>
          </c:cat>
          <c:val>
            <c:numRef>
              <c:f>Sheet1!$B$2:$B$4</c:f>
              <c:numCache>
                <c:formatCode>General</c:formatCode>
                <c:ptCount val="3"/>
                <c:pt idx="0">
                  <c:v>3073</c:v>
                </c:pt>
                <c:pt idx="1">
                  <c:v>2230</c:v>
                </c:pt>
                <c:pt idx="2">
                  <c:v>730</c:v>
                </c:pt>
              </c:numCache>
            </c:numRef>
          </c:val>
          <c:extLst>
            <c:ext xmlns:c16="http://schemas.microsoft.com/office/drawing/2014/chart" uri="{C3380CC4-5D6E-409C-BE32-E72D297353CC}">
              <c16:uniqueId val="{00000000-89A2-4C58-BA1D-EE5FD7EE5C1C}"/>
            </c:ext>
          </c:extLst>
        </c:ser>
        <c:ser>
          <c:idx val="5"/>
          <c:order val="2"/>
          <c:tx>
            <c:strRef>
              <c:f>Sheet1!$G$1</c:f>
              <c:strCache>
                <c:ptCount val="1"/>
                <c:pt idx="0">
                  <c:v>WRC</c:v>
                </c:pt>
              </c:strCache>
            </c:strRef>
          </c:tx>
          <c:spPr>
            <a:solidFill>
              <a:schemeClr val="accent6"/>
            </a:solidFill>
            <a:ln>
              <a:noFill/>
            </a:ln>
            <a:effectLst/>
          </c:spPr>
          <c:invertIfNegative val="0"/>
          <c:dLbls>
            <c:dLbl>
              <c:idx val="2"/>
              <c:layout>
                <c:manualLayout>
                  <c:x val="-2.0833333333333715E-3"/>
                  <c:y val="3.102435598090636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A2-4C58-BA1D-EE5FD7EE5C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Fall 2023</c:v>
                </c:pt>
                <c:pt idx="1">
                  <c:v>Fall 2022</c:v>
                </c:pt>
                <c:pt idx="2">
                  <c:v>Fall 2021</c:v>
                </c:pt>
              </c:strCache>
            </c:strRef>
          </c:cat>
          <c:val>
            <c:numRef>
              <c:f>Sheet1!$G$2:$G$4</c:f>
              <c:numCache>
                <c:formatCode>General</c:formatCode>
                <c:ptCount val="3"/>
                <c:pt idx="0">
                  <c:v>3007</c:v>
                </c:pt>
                <c:pt idx="1">
                  <c:v>1966</c:v>
                </c:pt>
                <c:pt idx="2">
                  <c:v>752</c:v>
                </c:pt>
              </c:numCache>
            </c:numRef>
          </c:val>
          <c:extLst>
            <c:ext xmlns:c16="http://schemas.microsoft.com/office/drawing/2014/chart" uri="{C3380CC4-5D6E-409C-BE32-E72D297353CC}">
              <c16:uniqueId val="{00000005-89A2-4C58-BA1D-EE5FD7EE5C1C}"/>
            </c:ext>
          </c:extLst>
        </c:ser>
        <c:ser>
          <c:idx val="1"/>
          <c:order val="3"/>
          <c:tx>
            <c:strRef>
              <c:f>Sheet1!$C$1</c:f>
              <c:strCache>
                <c:ptCount val="1"/>
                <c:pt idx="0">
                  <c:v>APISC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Fall 2023</c:v>
                </c:pt>
                <c:pt idx="1">
                  <c:v>Fall 2022</c:v>
                </c:pt>
                <c:pt idx="2">
                  <c:v>Fall 2021</c:v>
                </c:pt>
              </c:strCache>
            </c:strRef>
          </c:cat>
          <c:val>
            <c:numRef>
              <c:f>Sheet1!$C$2:$C$4</c:f>
              <c:numCache>
                <c:formatCode>General</c:formatCode>
                <c:ptCount val="3"/>
                <c:pt idx="0">
                  <c:v>2986</c:v>
                </c:pt>
                <c:pt idx="1">
                  <c:v>1785</c:v>
                </c:pt>
                <c:pt idx="2">
                  <c:v>1653</c:v>
                </c:pt>
              </c:numCache>
            </c:numRef>
          </c:val>
          <c:extLst>
            <c:ext xmlns:c16="http://schemas.microsoft.com/office/drawing/2014/chart" uri="{C3380CC4-5D6E-409C-BE32-E72D297353CC}">
              <c16:uniqueId val="{00000001-89A2-4C58-BA1D-EE5FD7EE5C1C}"/>
            </c:ext>
          </c:extLst>
        </c:ser>
        <c:ser>
          <c:idx val="6"/>
          <c:order val="4"/>
          <c:tx>
            <c:strRef>
              <c:f>Sheet1!$H$1</c:f>
              <c:strCache>
                <c:ptCount val="1"/>
                <c:pt idx="0">
                  <c:v>MSI</c:v>
                </c:pt>
              </c:strCache>
            </c:strRef>
          </c:tx>
          <c:spPr>
            <a:solidFill>
              <a:schemeClr val="accent1">
                <a:lumMod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89A2-4C58-BA1D-EE5FD7EE5C1C}"/>
                </c:ext>
              </c:extLst>
            </c:dLbl>
            <c:dLbl>
              <c:idx val="2"/>
              <c:delete val="1"/>
              <c:extLst>
                <c:ext xmlns:c15="http://schemas.microsoft.com/office/drawing/2012/chart" uri="{CE6537A1-D6FC-4f65-9D91-7224C49458BB}"/>
                <c:ext xmlns:c16="http://schemas.microsoft.com/office/drawing/2014/chart" uri="{C3380CC4-5D6E-409C-BE32-E72D297353CC}">
                  <c16:uniqueId val="{0000000B-89A2-4C58-BA1D-EE5FD7EE5C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Fall 2023</c:v>
                </c:pt>
                <c:pt idx="1">
                  <c:v>Fall 2022</c:v>
                </c:pt>
                <c:pt idx="2">
                  <c:v>Fall 2021</c:v>
                </c:pt>
              </c:strCache>
            </c:strRef>
          </c:cat>
          <c:val>
            <c:numRef>
              <c:f>Sheet1!$H$2:$H$4</c:f>
              <c:numCache>
                <c:formatCode>General</c:formatCode>
                <c:ptCount val="3"/>
                <c:pt idx="0">
                  <c:v>1584</c:v>
                </c:pt>
                <c:pt idx="1">
                  <c:v>2</c:v>
                </c:pt>
                <c:pt idx="2">
                  <c:v>0</c:v>
                </c:pt>
              </c:numCache>
            </c:numRef>
          </c:val>
          <c:extLst>
            <c:ext xmlns:c16="http://schemas.microsoft.com/office/drawing/2014/chart" uri="{C3380CC4-5D6E-409C-BE32-E72D297353CC}">
              <c16:uniqueId val="{00000006-89A2-4C58-BA1D-EE5FD7EE5C1C}"/>
            </c:ext>
          </c:extLst>
        </c:ser>
        <c:ser>
          <c:idx val="4"/>
          <c:order val="5"/>
          <c:tx>
            <c:strRef>
              <c:f>Sheet1!$F$1</c:f>
              <c:strCache>
                <c:ptCount val="1"/>
                <c:pt idx="0">
                  <c:v>PRIDE</c:v>
                </c:pt>
              </c:strCache>
            </c:strRef>
          </c:tx>
          <c:spPr>
            <a:solidFill>
              <a:schemeClr val="accent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A-89A2-4C58-BA1D-EE5FD7EE5C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Fall 2023</c:v>
                </c:pt>
                <c:pt idx="1">
                  <c:v>Fall 2022</c:v>
                </c:pt>
                <c:pt idx="2">
                  <c:v>Fall 2021</c:v>
                </c:pt>
              </c:strCache>
            </c:strRef>
          </c:cat>
          <c:val>
            <c:numRef>
              <c:f>Sheet1!$F$2:$F$4</c:f>
              <c:numCache>
                <c:formatCode>General</c:formatCode>
                <c:ptCount val="3"/>
                <c:pt idx="0">
                  <c:v>1495</c:v>
                </c:pt>
                <c:pt idx="1">
                  <c:v>1112</c:v>
                </c:pt>
                <c:pt idx="2">
                  <c:v>3</c:v>
                </c:pt>
              </c:numCache>
            </c:numRef>
          </c:val>
          <c:extLst>
            <c:ext xmlns:c16="http://schemas.microsoft.com/office/drawing/2014/chart" uri="{C3380CC4-5D6E-409C-BE32-E72D297353CC}">
              <c16:uniqueId val="{00000004-89A2-4C58-BA1D-EE5FD7EE5C1C}"/>
            </c:ext>
          </c:extLst>
        </c:ser>
        <c:ser>
          <c:idx val="3"/>
          <c:order val="6"/>
          <c:tx>
            <c:strRef>
              <c:f>Sheet1!$E$1</c:f>
              <c:strCache>
                <c:ptCount val="1"/>
                <c:pt idx="0">
                  <c:v>NASC</c:v>
                </c:pt>
              </c:strCache>
            </c:strRef>
          </c:tx>
          <c:spPr>
            <a:solidFill>
              <a:schemeClr val="accent4"/>
            </a:solidFill>
            <a:ln>
              <a:noFill/>
            </a:ln>
            <a:effectLst/>
          </c:spPr>
          <c:invertIfNegative val="0"/>
          <c:dLbls>
            <c:delete val="1"/>
          </c:dLbls>
          <c:cat>
            <c:strRef>
              <c:f>Sheet1!$A$2:$A$4</c:f>
              <c:strCache>
                <c:ptCount val="3"/>
                <c:pt idx="0">
                  <c:v>Fall 2023</c:v>
                </c:pt>
                <c:pt idx="1">
                  <c:v>Fall 2022</c:v>
                </c:pt>
                <c:pt idx="2">
                  <c:v>Fall 2021</c:v>
                </c:pt>
              </c:strCache>
            </c:strRef>
          </c:cat>
          <c:val>
            <c:numRef>
              <c:f>Sheet1!$E$2:$E$4</c:f>
              <c:numCache>
                <c:formatCode>General</c:formatCode>
                <c:ptCount val="3"/>
                <c:pt idx="0">
                  <c:v>318</c:v>
                </c:pt>
                <c:pt idx="1">
                  <c:v>19</c:v>
                </c:pt>
                <c:pt idx="2">
                  <c:v>20</c:v>
                </c:pt>
              </c:numCache>
            </c:numRef>
          </c:val>
          <c:extLst>
            <c:ext xmlns:c16="http://schemas.microsoft.com/office/drawing/2014/chart" uri="{C3380CC4-5D6E-409C-BE32-E72D297353CC}">
              <c16:uniqueId val="{00000003-89A2-4C58-BA1D-EE5FD7EE5C1C}"/>
            </c:ext>
          </c:extLst>
        </c:ser>
        <c:dLbls>
          <c:dLblPos val="ctr"/>
          <c:showLegendKey val="0"/>
          <c:showVal val="1"/>
          <c:showCatName val="0"/>
          <c:showSerName val="0"/>
          <c:showPercent val="0"/>
          <c:showBubbleSize val="0"/>
        </c:dLbls>
        <c:gapWidth val="79"/>
        <c:overlap val="100"/>
        <c:axId val="172607936"/>
        <c:axId val="1653699200"/>
      </c:barChart>
      <c:catAx>
        <c:axId val="17260793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1653699200"/>
        <c:crosses val="autoZero"/>
        <c:auto val="1"/>
        <c:lblAlgn val="ctr"/>
        <c:lblOffset val="100"/>
        <c:noMultiLvlLbl val="0"/>
      </c:catAx>
      <c:valAx>
        <c:axId val="1653699200"/>
        <c:scaling>
          <c:orientation val="minMax"/>
        </c:scaling>
        <c:delete val="1"/>
        <c:axPos val="t"/>
        <c:numFmt formatCode="General" sourceLinked="1"/>
        <c:majorTickMark val="none"/>
        <c:minorTickMark val="none"/>
        <c:tickLblPos val="nextTo"/>
        <c:crossAx val="172607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One visit</c:v>
                </c:pt>
                <c:pt idx="1">
                  <c:v>2-3 visits</c:v>
                </c:pt>
                <c:pt idx="2">
                  <c:v>4-6 visits (once a month)</c:v>
                </c:pt>
                <c:pt idx="3">
                  <c:v>7-14 visits (every two weeks)</c:v>
                </c:pt>
                <c:pt idx="4">
                  <c:v>15-36 visits (once a week)</c:v>
                </c:pt>
                <c:pt idx="5">
                  <c:v>37-74 visits (half semester)</c:v>
                </c:pt>
                <c:pt idx="6">
                  <c:v>75+ visits (daily)</c:v>
                </c:pt>
              </c:strCache>
            </c:strRef>
          </c:cat>
          <c:val>
            <c:numRef>
              <c:f>Sheet1!$B$2:$B$8</c:f>
              <c:numCache>
                <c:formatCode>General</c:formatCode>
                <c:ptCount val="7"/>
                <c:pt idx="0">
                  <c:v>653</c:v>
                </c:pt>
                <c:pt idx="1">
                  <c:v>392</c:v>
                </c:pt>
                <c:pt idx="2">
                  <c:v>203</c:v>
                </c:pt>
                <c:pt idx="3">
                  <c:v>249</c:v>
                </c:pt>
                <c:pt idx="4">
                  <c:v>208</c:v>
                </c:pt>
                <c:pt idx="5">
                  <c:v>106</c:v>
                </c:pt>
                <c:pt idx="6">
                  <c:v>16</c:v>
                </c:pt>
              </c:numCache>
            </c:numRef>
          </c:val>
          <c:extLst>
            <c:ext xmlns:c16="http://schemas.microsoft.com/office/drawing/2014/chart" uri="{C3380CC4-5D6E-409C-BE32-E72D297353CC}">
              <c16:uniqueId val="{00000000-7DB1-421D-9CD5-ECDB3B95676B}"/>
            </c:ext>
          </c:extLst>
        </c:ser>
        <c:dLbls>
          <c:showLegendKey val="0"/>
          <c:showVal val="0"/>
          <c:showCatName val="0"/>
          <c:showSerName val="0"/>
          <c:showPercent val="0"/>
          <c:showBubbleSize val="0"/>
        </c:dLbls>
        <c:gapWidth val="104"/>
        <c:overlap val="-27"/>
        <c:axId val="277299360"/>
        <c:axId val="354706864"/>
      </c:barChart>
      <c:catAx>
        <c:axId val="27729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706864"/>
        <c:crosses val="autoZero"/>
        <c:auto val="1"/>
        <c:lblAlgn val="ctr"/>
        <c:lblOffset val="100"/>
        <c:noMultiLvlLbl val="0"/>
      </c:catAx>
      <c:valAx>
        <c:axId val="35470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729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77113032708264"/>
          <c:y val="3.913637752905183E-2"/>
          <c:w val="0.46144147462067986"/>
          <c:h val="0.9217272449418964"/>
        </c:manualLayout>
      </c:layout>
      <c:barChart>
        <c:barDir val="bar"/>
        <c:grouping val="clustered"/>
        <c:varyColors val="0"/>
        <c:ser>
          <c:idx val="0"/>
          <c:order val="0"/>
          <c:tx>
            <c:strRef>
              <c:f>Sheet1!$B$1</c:f>
              <c:strCache>
                <c:ptCount val="1"/>
                <c:pt idx="0">
                  <c:v>Usage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Black (Male) First Gen</c:v>
                </c:pt>
                <c:pt idx="1">
                  <c:v>Black (Female) Not First Gen</c:v>
                </c:pt>
                <c:pt idx="2">
                  <c:v>Black (Female) First Gen</c:v>
                </c:pt>
                <c:pt idx="3">
                  <c:v>Black (Male) Not First Gen</c:v>
                </c:pt>
                <c:pt idx="4">
                  <c:v>Latinx (Nonbinary) First Gen</c:v>
                </c:pt>
                <c:pt idx="5">
                  <c:v>Pacific Islander (Female) Not First Gen</c:v>
                </c:pt>
                <c:pt idx="6">
                  <c:v>Asian (Female) Not First Gen</c:v>
                </c:pt>
                <c:pt idx="7">
                  <c:v>Latinx (Nonbinary) Not First Gen</c:v>
                </c:pt>
                <c:pt idx="8">
                  <c:v>Pacific Islander (Female) First Gen</c:v>
                </c:pt>
                <c:pt idx="9">
                  <c:v>Latinx (Female) Not First Gen</c:v>
                </c:pt>
                <c:pt idx="10">
                  <c:v>Latinx (Female) First Gen</c:v>
                </c:pt>
                <c:pt idx="11">
                  <c:v>Asian (Female) First Gen</c:v>
                </c:pt>
                <c:pt idx="12">
                  <c:v>White (Female) Not First Gen</c:v>
                </c:pt>
              </c:strCache>
            </c:strRef>
          </c:cat>
          <c:val>
            <c:numRef>
              <c:f>Sheet1!$B$2:$B$14</c:f>
              <c:numCache>
                <c:formatCode>0.0%</c:formatCode>
                <c:ptCount val="13"/>
                <c:pt idx="0">
                  <c:v>0.27586206896551724</c:v>
                </c:pt>
                <c:pt idx="1">
                  <c:v>0.25308641975308643</c:v>
                </c:pt>
                <c:pt idx="2">
                  <c:v>0.24342105263157895</c:v>
                </c:pt>
                <c:pt idx="3">
                  <c:v>0.21153846153846154</c:v>
                </c:pt>
                <c:pt idx="4">
                  <c:v>0.1875</c:v>
                </c:pt>
                <c:pt idx="5">
                  <c:v>0.18181818181818182</c:v>
                </c:pt>
                <c:pt idx="6">
                  <c:v>0.12032520325203253</c:v>
                </c:pt>
                <c:pt idx="7">
                  <c:v>0.1</c:v>
                </c:pt>
                <c:pt idx="8">
                  <c:v>0.1</c:v>
                </c:pt>
                <c:pt idx="9">
                  <c:v>9.6910963052695337E-2</c:v>
                </c:pt>
                <c:pt idx="10">
                  <c:v>9.6510764662212326E-2</c:v>
                </c:pt>
                <c:pt idx="11">
                  <c:v>8.4364454443194598E-2</c:v>
                </c:pt>
                <c:pt idx="12">
                  <c:v>7.032967032967033E-2</c:v>
                </c:pt>
              </c:numCache>
            </c:numRef>
          </c:val>
          <c:extLst>
            <c:ext xmlns:c16="http://schemas.microsoft.com/office/drawing/2014/chart" uri="{C3380CC4-5D6E-409C-BE32-E72D297353CC}">
              <c16:uniqueId val="{00000000-863E-4663-8E19-A7127CF7FC5B}"/>
            </c:ext>
          </c:extLst>
        </c:ser>
        <c:dLbls>
          <c:dLblPos val="outEnd"/>
          <c:showLegendKey val="0"/>
          <c:showVal val="1"/>
          <c:showCatName val="0"/>
          <c:showSerName val="0"/>
          <c:showPercent val="0"/>
          <c:showBubbleSize val="0"/>
        </c:dLbls>
        <c:gapWidth val="182"/>
        <c:axId val="1686966848"/>
        <c:axId val="1696526160"/>
      </c:barChart>
      <c:catAx>
        <c:axId val="1686966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6526160"/>
        <c:crosses val="autoZero"/>
        <c:auto val="1"/>
        <c:lblAlgn val="ctr"/>
        <c:lblOffset val="100"/>
        <c:noMultiLvlLbl val="0"/>
      </c:catAx>
      <c:valAx>
        <c:axId val="1696526160"/>
        <c:scaling>
          <c:orientation val="minMax"/>
        </c:scaling>
        <c:delete val="1"/>
        <c:axPos val="t"/>
        <c:numFmt formatCode="0.0%" sourceLinked="1"/>
        <c:majorTickMark val="none"/>
        <c:minorTickMark val="none"/>
        <c:tickLblPos val="nextTo"/>
        <c:crossAx val="1686966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182976240667161"/>
          <c:y val="3.913637752905183E-2"/>
          <c:w val="0.40221949808522556"/>
          <c:h val="0.9217272449418964"/>
        </c:manualLayout>
      </c:layout>
      <c:barChart>
        <c:barDir val="bar"/>
        <c:grouping val="clustered"/>
        <c:varyColors val="0"/>
        <c:ser>
          <c:idx val="0"/>
          <c:order val="0"/>
          <c:tx>
            <c:strRef>
              <c:f>Sheet1!$B$1</c:f>
              <c:strCache>
                <c:ptCount val="1"/>
                <c:pt idx="0">
                  <c:v>Usage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Asian (Male) Not First Gen</c:v>
                </c:pt>
                <c:pt idx="1">
                  <c:v>Latinx (Male) First Gen</c:v>
                </c:pt>
                <c:pt idx="2">
                  <c:v>Asian (Male) First Gen</c:v>
                </c:pt>
                <c:pt idx="3">
                  <c:v>Latinx (Male) Not First Gen</c:v>
                </c:pt>
                <c:pt idx="4">
                  <c:v>White (Female) First Gen</c:v>
                </c:pt>
                <c:pt idx="5">
                  <c:v>White (Male) First Gen</c:v>
                </c:pt>
                <c:pt idx="6">
                  <c:v>White (Male) Not First Gen</c:v>
                </c:pt>
                <c:pt idx="7">
                  <c:v>Pacific Islander (Male) First Gen</c:v>
                </c:pt>
                <c:pt idx="8">
                  <c:v>Pacific Islander (Male) Not First Gen</c:v>
                </c:pt>
              </c:strCache>
            </c:strRef>
          </c:cat>
          <c:val>
            <c:numRef>
              <c:f>Sheet1!$B$2:$B$10</c:f>
              <c:numCache>
                <c:formatCode>0.0%</c:formatCode>
                <c:ptCount val="9"/>
                <c:pt idx="0">
                  <c:v>5.0923839567372689E-2</c:v>
                </c:pt>
                <c:pt idx="1">
                  <c:v>4.6240450341777241E-2</c:v>
                </c:pt>
                <c:pt idx="2">
                  <c:v>4.1968162083936326E-2</c:v>
                </c:pt>
                <c:pt idx="3">
                  <c:v>3.7634408602150539E-2</c:v>
                </c:pt>
                <c:pt idx="4">
                  <c:v>2.7196652719665274E-2</c:v>
                </c:pt>
                <c:pt idx="5">
                  <c:v>1.8867924528301886E-2</c:v>
                </c:pt>
                <c:pt idx="6">
                  <c:v>1.6382699868938401E-2</c:v>
                </c:pt>
                <c:pt idx="7">
                  <c:v>0</c:v>
                </c:pt>
                <c:pt idx="8">
                  <c:v>0</c:v>
                </c:pt>
              </c:numCache>
            </c:numRef>
          </c:val>
          <c:extLst>
            <c:ext xmlns:c16="http://schemas.microsoft.com/office/drawing/2014/chart" uri="{C3380CC4-5D6E-409C-BE32-E72D297353CC}">
              <c16:uniqueId val="{00000000-D9E1-4819-82E6-D16D0EADDC09}"/>
            </c:ext>
          </c:extLst>
        </c:ser>
        <c:dLbls>
          <c:dLblPos val="outEnd"/>
          <c:showLegendKey val="0"/>
          <c:showVal val="1"/>
          <c:showCatName val="0"/>
          <c:showSerName val="0"/>
          <c:showPercent val="0"/>
          <c:showBubbleSize val="0"/>
        </c:dLbls>
        <c:gapWidth val="182"/>
        <c:axId val="1686966848"/>
        <c:axId val="1696526160"/>
      </c:barChart>
      <c:catAx>
        <c:axId val="1686966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6526160"/>
        <c:crosses val="autoZero"/>
        <c:auto val="1"/>
        <c:lblAlgn val="ctr"/>
        <c:lblOffset val="100"/>
        <c:noMultiLvlLbl val="0"/>
      </c:catAx>
      <c:valAx>
        <c:axId val="1696526160"/>
        <c:scaling>
          <c:orientation val="minMax"/>
        </c:scaling>
        <c:delete val="1"/>
        <c:axPos val="t"/>
        <c:numFmt formatCode="0.0%" sourceLinked="1"/>
        <c:majorTickMark val="none"/>
        <c:minorTickMark val="none"/>
        <c:tickLblPos val="nextTo"/>
        <c:crossAx val="1686966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Persistence</c:v>
                </c:pt>
              </c:strCache>
            </c:strRef>
          </c:tx>
          <c:spPr>
            <a:solidFill>
              <a:schemeClr val="tx1">
                <a:lumMod val="25000"/>
                <a:lumOff val="75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E22B-4FC2-B497-FB749288529F}"/>
              </c:ext>
            </c:extLst>
          </c:dPt>
          <c:dPt>
            <c:idx val="1"/>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2-E22B-4FC2-B497-FB749288529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visits</c:v>
                </c:pt>
                <c:pt idx="1">
                  <c:v>Any visit</c:v>
                </c:pt>
                <c:pt idx="2">
                  <c:v>One visit</c:v>
                </c:pt>
                <c:pt idx="3">
                  <c:v>2-3 visits</c:v>
                </c:pt>
                <c:pt idx="4">
                  <c:v>4-6 visits (once a month)</c:v>
                </c:pt>
                <c:pt idx="5">
                  <c:v>7-14 visits (every two weeks)</c:v>
                </c:pt>
                <c:pt idx="6">
                  <c:v>15-36 visits (once a week)</c:v>
                </c:pt>
                <c:pt idx="7">
                  <c:v>37-74 visits (half semester)</c:v>
                </c:pt>
                <c:pt idx="8">
                  <c:v>75+ visits (daily)</c:v>
                </c:pt>
              </c:strCache>
            </c:strRef>
          </c:cat>
          <c:val>
            <c:numRef>
              <c:f>Sheet1!$B$2:$B$10</c:f>
              <c:numCache>
                <c:formatCode>0.00%</c:formatCode>
                <c:ptCount val="9"/>
                <c:pt idx="0">
                  <c:v>0.95199999999999996</c:v>
                </c:pt>
                <c:pt idx="1">
                  <c:v>0.97699999999999998</c:v>
                </c:pt>
                <c:pt idx="2">
                  <c:v>0.98</c:v>
                </c:pt>
                <c:pt idx="3">
                  <c:v>0.97199999999999998</c:v>
                </c:pt>
                <c:pt idx="4">
                  <c:v>0.98</c:v>
                </c:pt>
                <c:pt idx="5">
                  <c:v>0.97599999999999998</c:v>
                </c:pt>
                <c:pt idx="6">
                  <c:v>0.97099999999999997</c:v>
                </c:pt>
                <c:pt idx="7">
                  <c:v>0.99099999999999999</c:v>
                </c:pt>
                <c:pt idx="8">
                  <c:v>0.93799999999999994</c:v>
                </c:pt>
              </c:numCache>
            </c:numRef>
          </c:val>
          <c:extLst>
            <c:ext xmlns:c16="http://schemas.microsoft.com/office/drawing/2014/chart" uri="{C3380CC4-5D6E-409C-BE32-E72D297353CC}">
              <c16:uniqueId val="{00000000-E22B-4FC2-B497-FB749288529F}"/>
            </c:ext>
          </c:extLst>
        </c:ser>
        <c:dLbls>
          <c:showLegendKey val="0"/>
          <c:showVal val="0"/>
          <c:showCatName val="0"/>
          <c:showSerName val="0"/>
          <c:showPercent val="0"/>
          <c:showBubbleSize val="0"/>
        </c:dLbls>
        <c:gapWidth val="104"/>
        <c:overlap val="-27"/>
        <c:axId val="277299360"/>
        <c:axId val="354706864"/>
      </c:barChart>
      <c:catAx>
        <c:axId val="27729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706864"/>
        <c:crosses val="autoZero"/>
        <c:auto val="1"/>
        <c:lblAlgn val="ctr"/>
        <c:lblOffset val="100"/>
        <c:noMultiLvlLbl val="0"/>
      </c:catAx>
      <c:valAx>
        <c:axId val="354706864"/>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7729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2596282607533"/>
          <c:y val="3.8478657978991811E-2"/>
          <c:w val="0.44891576052993371"/>
          <c:h val="0.92304268404201639"/>
        </c:manualLayout>
      </c:layout>
      <c:barChart>
        <c:barDir val="bar"/>
        <c:grouping val="clustered"/>
        <c:varyColors val="0"/>
        <c:ser>
          <c:idx val="1"/>
          <c:order val="0"/>
          <c:tx>
            <c:strRef>
              <c:f>Sheet1!$C$1</c:f>
              <c:strCache>
                <c:ptCount val="1"/>
                <c:pt idx="0">
                  <c:v>Users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1932-498E-B045-C707F925E4E3}"/>
                </c:ext>
              </c:extLst>
            </c:dLbl>
            <c:dLbl>
              <c:idx val="1"/>
              <c:delete val="1"/>
              <c:extLst>
                <c:ext xmlns:c15="http://schemas.microsoft.com/office/drawing/2012/chart" uri="{CE6537A1-D6FC-4f65-9D91-7224C49458BB}"/>
                <c:ext xmlns:c16="http://schemas.microsoft.com/office/drawing/2014/chart" uri="{C3380CC4-5D6E-409C-BE32-E72D297353CC}">
                  <c16:uniqueId val="{00000007-1932-498E-B045-C707F925E4E3}"/>
                </c:ext>
              </c:extLst>
            </c:dLbl>
            <c:dLbl>
              <c:idx val="2"/>
              <c:delete val="1"/>
              <c:extLst>
                <c:ext xmlns:c15="http://schemas.microsoft.com/office/drawing/2012/chart" uri="{CE6537A1-D6FC-4f65-9D91-7224C49458BB}"/>
                <c:ext xmlns:c16="http://schemas.microsoft.com/office/drawing/2014/chart" uri="{C3380CC4-5D6E-409C-BE32-E72D297353CC}">
                  <c16:uniqueId val="{00000005-1932-498E-B045-C707F925E4E3}"/>
                </c:ext>
              </c:extLst>
            </c:dLbl>
            <c:dLbl>
              <c:idx val="3"/>
              <c:delete val="1"/>
              <c:extLst>
                <c:ext xmlns:c15="http://schemas.microsoft.com/office/drawing/2012/chart" uri="{CE6537A1-D6FC-4f65-9D91-7224C49458BB}"/>
                <c:ext xmlns:c16="http://schemas.microsoft.com/office/drawing/2014/chart" uri="{C3380CC4-5D6E-409C-BE32-E72D297353CC}">
                  <c16:uniqueId val="{00000003-1932-498E-B045-C707F925E4E3}"/>
                </c:ext>
              </c:extLst>
            </c:dLbl>
            <c:dLbl>
              <c:idx val="8"/>
              <c:delete val="1"/>
              <c:extLst>
                <c:ext xmlns:c15="http://schemas.microsoft.com/office/drawing/2012/chart" uri="{CE6537A1-D6FC-4f65-9D91-7224C49458BB}"/>
                <c:ext xmlns:c16="http://schemas.microsoft.com/office/drawing/2014/chart" uri="{C3380CC4-5D6E-409C-BE32-E72D297353CC}">
                  <c16:uniqueId val="{0000000B-1932-498E-B045-C707F925E4E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Latinx (Nonbinary) First Gen</c:v>
                </c:pt>
                <c:pt idx="1">
                  <c:v>Latinx (Nonbinary) Not First Gen</c:v>
                </c:pt>
                <c:pt idx="2">
                  <c:v>Pacific Islander (Female) First Gen</c:v>
                </c:pt>
                <c:pt idx="3">
                  <c:v>Pacific Islander (Female) Not First Gen</c:v>
                </c:pt>
                <c:pt idx="4">
                  <c:v>Asian (Male) First Gen</c:v>
                </c:pt>
                <c:pt idx="5">
                  <c:v>Asian (Male) Not First Gen</c:v>
                </c:pt>
                <c:pt idx="6">
                  <c:v>Asian (Female) Not First Gen</c:v>
                </c:pt>
                <c:pt idx="7">
                  <c:v>Asian (Female) First Gen</c:v>
                </c:pt>
                <c:pt idx="8">
                  <c:v>White (Female) First Gen</c:v>
                </c:pt>
                <c:pt idx="9">
                  <c:v>Black (Male) Not First Gen</c:v>
                </c:pt>
              </c:strCache>
            </c:strRef>
          </c:cat>
          <c:val>
            <c:numRef>
              <c:f>Sheet1!$C$2:$C$11</c:f>
              <c:numCache>
                <c:formatCode>0.0%</c:formatCode>
                <c:ptCount val="10"/>
                <c:pt idx="0">
                  <c:v>1</c:v>
                </c:pt>
                <c:pt idx="1">
                  <c:v>1</c:v>
                </c:pt>
                <c:pt idx="2">
                  <c:v>1</c:v>
                </c:pt>
                <c:pt idx="3">
                  <c:v>1</c:v>
                </c:pt>
                <c:pt idx="4">
                  <c:v>0.96551724137931039</c:v>
                </c:pt>
                <c:pt idx="5">
                  <c:v>0.97345132743362828</c:v>
                </c:pt>
                <c:pt idx="6">
                  <c:v>0.9932432432432432</c:v>
                </c:pt>
                <c:pt idx="7">
                  <c:v>0.98666666666666669</c:v>
                </c:pt>
                <c:pt idx="8">
                  <c:v>1</c:v>
                </c:pt>
                <c:pt idx="9">
                  <c:v>0.95454545454545459</c:v>
                </c:pt>
              </c:numCache>
            </c:numRef>
          </c:val>
          <c:extLst>
            <c:ext xmlns:c16="http://schemas.microsoft.com/office/drawing/2014/chart" uri="{C3380CC4-5D6E-409C-BE32-E72D297353CC}">
              <c16:uniqueId val="{00000001-1932-498E-B045-C707F925E4E3}"/>
            </c:ext>
          </c:extLst>
        </c:ser>
        <c:ser>
          <c:idx val="0"/>
          <c:order val="1"/>
          <c:tx>
            <c:strRef>
              <c:f>Sheet1!$B$1</c:f>
              <c:strCache>
                <c:ptCount val="1"/>
                <c:pt idx="0">
                  <c:v>Non-Users</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1932-498E-B045-C707F925E4E3}"/>
                </c:ext>
              </c:extLst>
            </c:dLbl>
            <c:dLbl>
              <c:idx val="1"/>
              <c:delete val="1"/>
              <c:extLst>
                <c:ext xmlns:c15="http://schemas.microsoft.com/office/drawing/2012/chart" uri="{CE6537A1-D6FC-4f65-9D91-7224C49458BB}"/>
                <c:ext xmlns:c16="http://schemas.microsoft.com/office/drawing/2014/chart" uri="{C3380CC4-5D6E-409C-BE32-E72D297353CC}">
                  <c16:uniqueId val="{00000006-1932-498E-B045-C707F925E4E3}"/>
                </c:ext>
              </c:extLst>
            </c:dLbl>
            <c:dLbl>
              <c:idx val="2"/>
              <c:delete val="1"/>
              <c:extLst>
                <c:ext xmlns:c15="http://schemas.microsoft.com/office/drawing/2012/chart" uri="{CE6537A1-D6FC-4f65-9D91-7224C49458BB}"/>
                <c:ext xmlns:c16="http://schemas.microsoft.com/office/drawing/2014/chart" uri="{C3380CC4-5D6E-409C-BE32-E72D297353CC}">
                  <c16:uniqueId val="{00000004-1932-498E-B045-C707F925E4E3}"/>
                </c:ext>
              </c:extLst>
            </c:dLbl>
            <c:dLbl>
              <c:idx val="3"/>
              <c:delete val="1"/>
              <c:extLst>
                <c:ext xmlns:c15="http://schemas.microsoft.com/office/drawing/2012/chart" uri="{CE6537A1-D6FC-4f65-9D91-7224C49458BB}"/>
                <c:ext xmlns:c16="http://schemas.microsoft.com/office/drawing/2014/chart" uri="{C3380CC4-5D6E-409C-BE32-E72D297353CC}">
                  <c16:uniqueId val="{0000000A-1932-498E-B045-C707F925E4E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Latinx (Nonbinary) First Gen</c:v>
                </c:pt>
                <c:pt idx="1">
                  <c:v>Latinx (Nonbinary) Not First Gen</c:v>
                </c:pt>
                <c:pt idx="2">
                  <c:v>Pacific Islander (Female) First Gen</c:v>
                </c:pt>
                <c:pt idx="3">
                  <c:v>Pacific Islander (Female) Not First Gen</c:v>
                </c:pt>
                <c:pt idx="4">
                  <c:v>Asian (Male) First Gen</c:v>
                </c:pt>
                <c:pt idx="5">
                  <c:v>Asian (Male) Not First Gen</c:v>
                </c:pt>
                <c:pt idx="6">
                  <c:v>Asian (Female) Not First Gen</c:v>
                </c:pt>
                <c:pt idx="7">
                  <c:v>Asian (Female) First Gen</c:v>
                </c:pt>
                <c:pt idx="8">
                  <c:v>White (Female) First Gen</c:v>
                </c:pt>
                <c:pt idx="9">
                  <c:v>Black (Male) Not First Gen</c:v>
                </c:pt>
              </c:strCache>
            </c:strRef>
          </c:cat>
          <c:val>
            <c:numRef>
              <c:f>Sheet1!$B$2:$B$11</c:f>
              <c:numCache>
                <c:formatCode>0.0%</c:formatCode>
                <c:ptCount val="10"/>
                <c:pt idx="0">
                  <c:v>1</c:v>
                </c:pt>
                <c:pt idx="1">
                  <c:v>1</c:v>
                </c:pt>
                <c:pt idx="2">
                  <c:v>1</c:v>
                </c:pt>
                <c:pt idx="3">
                  <c:v>1</c:v>
                </c:pt>
                <c:pt idx="4">
                  <c:v>0.9750755287009063</c:v>
                </c:pt>
                <c:pt idx="5">
                  <c:v>0.97435897435897434</c:v>
                </c:pt>
                <c:pt idx="6">
                  <c:v>0.97412199630314233</c:v>
                </c:pt>
                <c:pt idx="7">
                  <c:v>0.97051597051597049</c:v>
                </c:pt>
                <c:pt idx="8">
                  <c:v>0.96989247311827953</c:v>
                </c:pt>
                <c:pt idx="9">
                  <c:v>0.96341463414634143</c:v>
                </c:pt>
              </c:numCache>
            </c:numRef>
          </c:val>
          <c:extLst>
            <c:ext xmlns:c16="http://schemas.microsoft.com/office/drawing/2014/chart" uri="{C3380CC4-5D6E-409C-BE32-E72D297353CC}">
              <c16:uniqueId val="{00000000-1932-498E-B045-C707F925E4E3}"/>
            </c:ext>
          </c:extLst>
        </c:ser>
        <c:dLbls>
          <c:dLblPos val="outEnd"/>
          <c:showLegendKey val="0"/>
          <c:showVal val="1"/>
          <c:showCatName val="0"/>
          <c:showSerName val="0"/>
          <c:showPercent val="0"/>
          <c:showBubbleSize val="0"/>
        </c:dLbls>
        <c:gapWidth val="182"/>
        <c:axId val="1684972336"/>
        <c:axId val="1262162624"/>
      </c:barChart>
      <c:catAx>
        <c:axId val="1684972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2162624"/>
        <c:crosses val="autoZero"/>
        <c:auto val="1"/>
        <c:lblAlgn val="ctr"/>
        <c:lblOffset val="100"/>
        <c:noMultiLvlLbl val="0"/>
      </c:catAx>
      <c:valAx>
        <c:axId val="1262162624"/>
        <c:scaling>
          <c:orientation val="minMax"/>
          <c:max val="1"/>
          <c:min val="0.9"/>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68497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0.71274</cdr:x>
      <cdr:y>0.44622</cdr:y>
    </cdr:from>
    <cdr:to>
      <cdr:x>0.81321</cdr:x>
      <cdr:y>0.55378</cdr:y>
    </cdr:to>
    <cdr:sp macro="" textlink="">
      <cdr:nvSpPr>
        <cdr:cNvPr id="2" name="TextBox 4">
          <a:extLst xmlns:a="http://schemas.openxmlformats.org/drawingml/2006/main">
            <a:ext uri="{FF2B5EF4-FFF2-40B4-BE49-F238E27FC236}">
              <a16:creationId xmlns:a16="http://schemas.microsoft.com/office/drawing/2014/main" id="{2DA4ACD1-C8D3-55BC-B206-EB8121F7481F}"/>
            </a:ext>
          </a:extLst>
        </cdr:cNvPr>
        <cdr:cNvSpPr txBox="1"/>
      </cdr:nvSpPr>
      <cdr:spPr>
        <a:xfrm xmlns:a="http://schemas.openxmlformats.org/drawingml/2006/main">
          <a:off x="4344837" y="1276843"/>
          <a:ext cx="61247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dirty="0">
              <a:solidFill>
                <a:srgbClr val="7030A0"/>
              </a:solidFill>
            </a:rPr>
            <a:t>7.2</a:t>
          </a:r>
        </a:p>
      </cdr:txBody>
    </cdr:sp>
  </cdr:relSizeAnchor>
  <cdr:relSizeAnchor xmlns:cdr="http://schemas.openxmlformats.org/drawingml/2006/chartDrawing">
    <cdr:from>
      <cdr:x>0.43805</cdr:x>
      <cdr:y>0.75941</cdr:y>
    </cdr:from>
    <cdr:to>
      <cdr:x>0.53852</cdr:x>
      <cdr:y>0.86697</cdr:y>
    </cdr:to>
    <cdr:sp macro="" textlink="">
      <cdr:nvSpPr>
        <cdr:cNvPr id="3" name="TextBox 4">
          <a:extLst xmlns:a="http://schemas.openxmlformats.org/drawingml/2006/main">
            <a:ext uri="{FF2B5EF4-FFF2-40B4-BE49-F238E27FC236}">
              <a16:creationId xmlns:a16="http://schemas.microsoft.com/office/drawing/2014/main" id="{D8110DBB-7FA4-0B2A-2F56-01248C5F2DB5}"/>
            </a:ext>
          </a:extLst>
        </cdr:cNvPr>
        <cdr:cNvSpPr txBox="1"/>
      </cdr:nvSpPr>
      <cdr:spPr>
        <a:xfrm xmlns:a="http://schemas.openxmlformats.org/drawingml/2006/main">
          <a:off x="2670354" y="2173031"/>
          <a:ext cx="61247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rgbClr val="7030A0"/>
              </a:solidFill>
            </a:rPr>
            <a:t>6.0</a:t>
          </a:r>
          <a:endParaRPr lang="en-US" dirty="0">
            <a:solidFill>
              <a:srgbClr val="7030A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1446ece532f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1446ece532f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143cddde509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143cddde509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1446ece532f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1446ece532f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ed5174f7bb_0_8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ed5174f7bb_0_8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Stars represent growth.</a:t>
            </a:r>
          </a:p>
          <a:p>
            <a:pPr marL="0" lvl="0" indent="0" algn="l" rtl="0">
              <a:spcBef>
                <a:spcPts val="0"/>
              </a:spcBef>
              <a:spcAft>
                <a:spcPts val="0"/>
              </a:spcAft>
              <a:buNone/>
            </a:pPr>
            <a:r>
              <a:rPr lang="en-US"/>
              <a:t>75% of undergraduates identify as URM, First Gen, and/or Pell (compared to 56% in 2005). 25% are not URM, not First Gen, and not Pell.</a:t>
            </a:r>
          </a:p>
          <a:p>
            <a:pPr marL="0" lvl="0" indent="0" algn="l" rtl="0">
              <a:spcBef>
                <a:spcPts val="0"/>
              </a:spcBef>
              <a:spcAft>
                <a:spcPts val="0"/>
              </a:spcAft>
              <a:buNone/>
            </a:pPr>
            <a:r>
              <a:rPr lang="en-US"/>
              <a:t>17% identify as URM only (compared to 13% in 2005).</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15% identify as URM, First Gen, and Pell (compared to 7% in 2005).</a:t>
            </a:r>
          </a:p>
          <a:p>
            <a:pPr marL="0" lvl="0" indent="0" algn="l" rtl="0">
              <a:spcBef>
                <a:spcPts val="0"/>
              </a:spcBef>
              <a:spcAft>
                <a:spcPts val="0"/>
              </a:spcAft>
              <a:buNone/>
            </a:pPr>
            <a:r>
              <a:rPr lang="en-US"/>
              <a:t>15% identify as URM and Pell (compared to 6% in 2005).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143cddde509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143cddde509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ec182b6aa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ec182b6aa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142bfb9d7f8_3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142bfb9d7f8_3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42bfb9d7f8_3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42bfb9d7f8_3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143cddde509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143cddde509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43cddde509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143cddde50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Percentage represents those within the group who have checked-in to one of the centers. </a:t>
            </a:r>
          </a:p>
          <a:p>
            <a:pPr marL="0" lvl="0" indent="0" algn="l" rtl="0">
              <a:spcBef>
                <a:spcPts val="0"/>
              </a:spcBef>
              <a:spcAft>
                <a:spcPts val="0"/>
              </a:spcAft>
              <a:buNone/>
            </a:pPr>
            <a:r>
              <a:rPr lang="en-US"/>
              <a:t>Left side represents above average usage when combined in total.</a:t>
            </a:r>
          </a:p>
          <a:p>
            <a:pPr marL="0" lvl="0" indent="0" algn="l" rtl="0">
              <a:spcBef>
                <a:spcPts val="0"/>
              </a:spcBef>
              <a:spcAft>
                <a:spcPts val="0"/>
              </a:spcAft>
              <a:buNone/>
            </a:pPr>
            <a:r>
              <a:rPr lang="en-US"/>
              <a:t>Excluded groups in this graph where there were fewer than 10 individuals within the group as the percentages can be biased.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1449ee91895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1449ee91895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Persistence is defined as those who enroll in the subsequent spring semester or graduated/applied for graduation that fall, or subsequent spring/summer.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64600" y="541825"/>
            <a:ext cx="7414800" cy="3009600"/>
          </a:xfrm>
          <a:prstGeom prst="roundRect">
            <a:avLst>
              <a:gd name="adj" fmla="val 79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19450" y="541825"/>
            <a:ext cx="6623400" cy="3009600"/>
          </a:xfrm>
          <a:prstGeom prst="roundRect">
            <a:avLst>
              <a:gd name="adj" fmla="val 79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59100" y="716250"/>
            <a:ext cx="6625800" cy="19182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441002" y="2786700"/>
            <a:ext cx="4129800" cy="4464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None/>
              <a:defRPr sz="1800">
                <a:solidFill>
                  <a:schemeClr val="lt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grpSp>
        <p:nvGrpSpPr>
          <p:cNvPr id="13" name="Google Shape;13;p2"/>
          <p:cNvGrpSpPr/>
          <p:nvPr/>
        </p:nvGrpSpPr>
        <p:grpSpPr>
          <a:xfrm>
            <a:off x="-341678" y="3657524"/>
            <a:ext cx="9632380" cy="1621000"/>
            <a:chOff x="-341678" y="3657524"/>
            <a:chExt cx="9632380" cy="1621000"/>
          </a:xfrm>
        </p:grpSpPr>
        <p:sp>
          <p:nvSpPr>
            <p:cNvPr id="14" name="Google Shape;14;p2"/>
            <p:cNvSpPr/>
            <p:nvPr/>
          </p:nvSpPr>
          <p:spPr>
            <a:xfrm>
              <a:off x="7611081" y="3793809"/>
              <a:ext cx="586131" cy="655915"/>
            </a:xfrm>
            <a:custGeom>
              <a:avLst/>
              <a:gdLst/>
              <a:ahLst/>
              <a:cxnLst/>
              <a:rect l="l" t="t" r="r" b="b"/>
              <a:pathLst>
                <a:path w="16076" h="17990" extrusionOk="0">
                  <a:moveTo>
                    <a:pt x="6483" y="1"/>
                  </a:moveTo>
                  <a:cubicBezTo>
                    <a:pt x="5579" y="1"/>
                    <a:pt x="4538" y="329"/>
                    <a:pt x="3314" y="1216"/>
                  </a:cubicBezTo>
                  <a:cubicBezTo>
                    <a:pt x="2518" y="1783"/>
                    <a:pt x="1548" y="2840"/>
                    <a:pt x="1243" y="4551"/>
                  </a:cubicBezTo>
                  <a:cubicBezTo>
                    <a:pt x="938" y="6251"/>
                    <a:pt x="2006" y="7526"/>
                    <a:pt x="1614" y="8866"/>
                  </a:cubicBezTo>
                  <a:cubicBezTo>
                    <a:pt x="1211" y="10207"/>
                    <a:pt x="1" y="10763"/>
                    <a:pt x="186" y="11580"/>
                  </a:cubicBezTo>
                  <a:cubicBezTo>
                    <a:pt x="360" y="12397"/>
                    <a:pt x="1886" y="13629"/>
                    <a:pt x="1636" y="14697"/>
                  </a:cubicBezTo>
                  <a:cubicBezTo>
                    <a:pt x="1396" y="15754"/>
                    <a:pt x="4044" y="17912"/>
                    <a:pt x="7335" y="17988"/>
                  </a:cubicBezTo>
                  <a:cubicBezTo>
                    <a:pt x="7367" y="17989"/>
                    <a:pt x="7399" y="17989"/>
                    <a:pt x="7431" y="17989"/>
                  </a:cubicBezTo>
                  <a:cubicBezTo>
                    <a:pt x="10338" y="17989"/>
                    <a:pt x="10711" y="14873"/>
                    <a:pt x="11839" y="14873"/>
                  </a:cubicBezTo>
                  <a:cubicBezTo>
                    <a:pt x="11956" y="14873"/>
                    <a:pt x="12081" y="14906"/>
                    <a:pt x="12218" y="14980"/>
                  </a:cubicBezTo>
                  <a:cubicBezTo>
                    <a:pt x="12852" y="15321"/>
                    <a:pt x="13504" y="15539"/>
                    <a:pt x="14072" y="15539"/>
                  </a:cubicBezTo>
                  <a:cubicBezTo>
                    <a:pt x="14811" y="15539"/>
                    <a:pt x="15410" y="15171"/>
                    <a:pt x="15651" y="14228"/>
                  </a:cubicBezTo>
                  <a:cubicBezTo>
                    <a:pt x="16076" y="12550"/>
                    <a:pt x="14408" y="12496"/>
                    <a:pt x="13515" y="10970"/>
                  </a:cubicBezTo>
                  <a:cubicBezTo>
                    <a:pt x="12610" y="9444"/>
                    <a:pt x="13591" y="9902"/>
                    <a:pt x="14038" y="7722"/>
                  </a:cubicBezTo>
                  <a:cubicBezTo>
                    <a:pt x="14408" y="5968"/>
                    <a:pt x="13122" y="4584"/>
                    <a:pt x="11967" y="4573"/>
                  </a:cubicBezTo>
                  <a:cubicBezTo>
                    <a:pt x="10812" y="4562"/>
                    <a:pt x="11422" y="2001"/>
                    <a:pt x="8294" y="453"/>
                  </a:cubicBezTo>
                  <a:cubicBezTo>
                    <a:pt x="7754" y="183"/>
                    <a:pt x="7157" y="1"/>
                    <a:pt x="6483" y="1"/>
                  </a:cubicBezTo>
                  <a:close/>
                </a:path>
              </a:pathLst>
            </a:custGeom>
            <a:solidFill>
              <a:srgbClr val="C15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58264" y="4290312"/>
              <a:ext cx="352459" cy="988212"/>
            </a:xfrm>
            <a:custGeom>
              <a:avLst/>
              <a:gdLst/>
              <a:ahLst/>
              <a:cxnLst/>
              <a:rect l="l" t="t" r="r" b="b"/>
              <a:pathLst>
                <a:path w="9667" h="27104" extrusionOk="0">
                  <a:moveTo>
                    <a:pt x="1275" y="0"/>
                  </a:moveTo>
                  <a:cubicBezTo>
                    <a:pt x="1308" y="480"/>
                    <a:pt x="1341" y="817"/>
                    <a:pt x="1341" y="872"/>
                  </a:cubicBezTo>
                  <a:cubicBezTo>
                    <a:pt x="1341" y="981"/>
                    <a:pt x="872" y="1362"/>
                    <a:pt x="240" y="1711"/>
                  </a:cubicBezTo>
                  <a:lnTo>
                    <a:pt x="0" y="2005"/>
                  </a:lnTo>
                  <a:lnTo>
                    <a:pt x="0" y="8250"/>
                  </a:lnTo>
                  <a:lnTo>
                    <a:pt x="240" y="16315"/>
                  </a:lnTo>
                  <a:lnTo>
                    <a:pt x="240" y="27104"/>
                  </a:lnTo>
                  <a:lnTo>
                    <a:pt x="8283" y="26406"/>
                  </a:lnTo>
                  <a:lnTo>
                    <a:pt x="9514" y="10015"/>
                  </a:lnTo>
                  <a:cubicBezTo>
                    <a:pt x="9667" y="2365"/>
                    <a:pt x="1504" y="11"/>
                    <a:pt x="1504" y="11"/>
                  </a:cubicBezTo>
                  <a:lnTo>
                    <a:pt x="1275" y="0"/>
                  </a:ln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97604" y="4207258"/>
              <a:ext cx="2005" cy="21475"/>
            </a:xfrm>
            <a:custGeom>
              <a:avLst/>
              <a:gdLst/>
              <a:ahLst/>
              <a:cxnLst/>
              <a:rect l="l" t="t" r="r" b="b"/>
              <a:pathLst>
                <a:path w="55" h="589" extrusionOk="0">
                  <a:moveTo>
                    <a:pt x="0" y="0"/>
                  </a:moveTo>
                  <a:cubicBezTo>
                    <a:pt x="11" y="196"/>
                    <a:pt x="33" y="393"/>
                    <a:pt x="44" y="589"/>
                  </a:cubicBezTo>
                  <a:lnTo>
                    <a:pt x="55" y="589"/>
                  </a:lnTo>
                  <a:cubicBezTo>
                    <a:pt x="33" y="393"/>
                    <a:pt x="22" y="196"/>
                    <a:pt x="0"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296000" y="4188991"/>
              <a:ext cx="839" cy="11157"/>
            </a:xfrm>
            <a:custGeom>
              <a:avLst/>
              <a:gdLst/>
              <a:ahLst/>
              <a:cxnLst/>
              <a:rect l="l" t="t" r="r" b="b"/>
              <a:pathLst>
                <a:path w="23" h="306" extrusionOk="0">
                  <a:moveTo>
                    <a:pt x="22" y="305"/>
                  </a:moveTo>
                  <a:cubicBezTo>
                    <a:pt x="22" y="196"/>
                    <a:pt x="11" y="98"/>
                    <a:pt x="1" y="0"/>
                  </a:cubicBezTo>
                  <a:lnTo>
                    <a:pt x="1" y="0"/>
                  </a:lnTo>
                  <a:cubicBezTo>
                    <a:pt x="11" y="98"/>
                    <a:pt x="22" y="196"/>
                    <a:pt x="22" y="305"/>
                  </a:cubicBezTo>
                  <a:close/>
                </a:path>
              </a:pathLst>
            </a:custGeom>
            <a:solidFill>
              <a:srgbClr val="EFB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94797" y="4176668"/>
              <a:ext cx="438" cy="1203"/>
            </a:xfrm>
            <a:custGeom>
              <a:avLst/>
              <a:gdLst/>
              <a:ahLst/>
              <a:cxnLst/>
              <a:rect l="l" t="t" r="r" b="b"/>
              <a:pathLst>
                <a:path w="12" h="33" extrusionOk="0">
                  <a:moveTo>
                    <a:pt x="1" y="0"/>
                  </a:moveTo>
                  <a:cubicBezTo>
                    <a:pt x="1" y="11"/>
                    <a:pt x="12" y="22"/>
                    <a:pt x="12" y="33"/>
                  </a:cubicBezTo>
                  <a:cubicBezTo>
                    <a:pt x="12" y="22"/>
                    <a:pt x="1" y="11"/>
                    <a:pt x="1"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292026" y="4144074"/>
              <a:ext cx="839" cy="8386"/>
            </a:xfrm>
            <a:custGeom>
              <a:avLst/>
              <a:gdLst/>
              <a:ahLst/>
              <a:cxnLst/>
              <a:rect l="l" t="t" r="r" b="b"/>
              <a:pathLst>
                <a:path w="23" h="230" extrusionOk="0">
                  <a:moveTo>
                    <a:pt x="1" y="1"/>
                  </a:moveTo>
                  <a:cubicBezTo>
                    <a:pt x="1" y="1"/>
                    <a:pt x="11" y="88"/>
                    <a:pt x="22" y="229"/>
                  </a:cubicBezTo>
                  <a:cubicBezTo>
                    <a:pt x="11" y="88"/>
                    <a:pt x="1" y="1"/>
                    <a:pt x="1"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66978" y="4143271"/>
              <a:ext cx="25084" cy="839"/>
            </a:xfrm>
            <a:custGeom>
              <a:avLst/>
              <a:gdLst/>
              <a:ahLst/>
              <a:cxnLst/>
              <a:rect l="l" t="t" r="r" b="b"/>
              <a:pathLst>
                <a:path w="688" h="23" extrusionOk="0">
                  <a:moveTo>
                    <a:pt x="688" y="23"/>
                  </a:moveTo>
                  <a:lnTo>
                    <a:pt x="688" y="23"/>
                  </a:lnTo>
                  <a:lnTo>
                    <a:pt x="688" y="23"/>
                  </a:lnTo>
                  <a:lnTo>
                    <a:pt x="1" y="1"/>
                  </a:lnTo>
                  <a:lnTo>
                    <a:pt x="1" y="1"/>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92828" y="4152423"/>
              <a:ext cx="2005" cy="24282"/>
            </a:xfrm>
            <a:custGeom>
              <a:avLst/>
              <a:gdLst/>
              <a:ahLst/>
              <a:cxnLst/>
              <a:rect l="l" t="t" r="r" b="b"/>
              <a:pathLst>
                <a:path w="55" h="666" extrusionOk="0">
                  <a:moveTo>
                    <a:pt x="0" y="0"/>
                  </a:moveTo>
                  <a:cubicBezTo>
                    <a:pt x="11" y="164"/>
                    <a:pt x="33" y="393"/>
                    <a:pt x="55" y="665"/>
                  </a:cubicBezTo>
                  <a:cubicBezTo>
                    <a:pt x="33" y="393"/>
                    <a:pt x="11" y="164"/>
                    <a:pt x="0"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295198" y="4177835"/>
              <a:ext cx="839" cy="11193"/>
            </a:xfrm>
            <a:custGeom>
              <a:avLst/>
              <a:gdLst/>
              <a:ahLst/>
              <a:cxnLst/>
              <a:rect l="l" t="t" r="r" b="b"/>
              <a:pathLst>
                <a:path w="23" h="307" extrusionOk="0">
                  <a:moveTo>
                    <a:pt x="23" y="306"/>
                  </a:moveTo>
                  <a:lnTo>
                    <a:pt x="23" y="306"/>
                  </a:lnTo>
                  <a:cubicBezTo>
                    <a:pt x="12" y="197"/>
                    <a:pt x="1" y="99"/>
                    <a:pt x="1" y="1"/>
                  </a:cubicBezTo>
                  <a:cubicBezTo>
                    <a:pt x="1" y="99"/>
                    <a:pt x="12" y="197"/>
                    <a:pt x="23" y="306"/>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42886" y="4057847"/>
              <a:ext cx="3610" cy="17938"/>
            </a:xfrm>
            <a:custGeom>
              <a:avLst/>
              <a:gdLst/>
              <a:ahLst/>
              <a:cxnLst/>
              <a:rect l="l" t="t" r="r" b="b"/>
              <a:pathLst>
                <a:path w="99" h="492" extrusionOk="0">
                  <a:moveTo>
                    <a:pt x="99" y="1"/>
                  </a:moveTo>
                  <a:lnTo>
                    <a:pt x="99" y="1"/>
                  </a:lnTo>
                  <a:cubicBezTo>
                    <a:pt x="77" y="33"/>
                    <a:pt x="55" y="66"/>
                    <a:pt x="55" y="66"/>
                  </a:cubicBezTo>
                  <a:lnTo>
                    <a:pt x="1" y="491"/>
                  </a:lnTo>
                  <a:cubicBezTo>
                    <a:pt x="1" y="491"/>
                    <a:pt x="11" y="480"/>
                    <a:pt x="33" y="469"/>
                  </a:cubicBezTo>
                  <a:cubicBezTo>
                    <a:pt x="55" y="317"/>
                    <a:pt x="77" y="153"/>
                    <a:pt x="99"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44090" y="3972132"/>
              <a:ext cx="59612" cy="102854"/>
            </a:xfrm>
            <a:custGeom>
              <a:avLst/>
              <a:gdLst/>
              <a:ahLst/>
              <a:cxnLst/>
              <a:rect l="l" t="t" r="r" b="b"/>
              <a:pathLst>
                <a:path w="1635" h="2821" extrusionOk="0">
                  <a:moveTo>
                    <a:pt x="862" y="0"/>
                  </a:moveTo>
                  <a:cubicBezTo>
                    <a:pt x="701" y="0"/>
                    <a:pt x="512" y="55"/>
                    <a:pt x="294" y="183"/>
                  </a:cubicBezTo>
                  <a:cubicBezTo>
                    <a:pt x="251" y="652"/>
                    <a:pt x="186" y="1491"/>
                    <a:pt x="66" y="2352"/>
                  </a:cubicBezTo>
                  <a:cubicBezTo>
                    <a:pt x="44" y="2504"/>
                    <a:pt x="22" y="2668"/>
                    <a:pt x="0" y="2820"/>
                  </a:cubicBezTo>
                  <a:cubicBezTo>
                    <a:pt x="153" y="2722"/>
                    <a:pt x="1101" y="2101"/>
                    <a:pt x="1439" y="1567"/>
                  </a:cubicBezTo>
                  <a:cubicBezTo>
                    <a:pt x="1635" y="1251"/>
                    <a:pt x="1635" y="684"/>
                    <a:pt x="1406" y="325"/>
                  </a:cubicBezTo>
                  <a:cubicBezTo>
                    <a:pt x="1293" y="132"/>
                    <a:pt x="1112" y="0"/>
                    <a:pt x="862" y="0"/>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44892" y="3978767"/>
              <a:ext cx="9954" cy="81525"/>
            </a:xfrm>
            <a:custGeom>
              <a:avLst/>
              <a:gdLst/>
              <a:ahLst/>
              <a:cxnLst/>
              <a:rect l="l" t="t" r="r" b="b"/>
              <a:pathLst>
                <a:path w="273" h="2236" extrusionOk="0">
                  <a:moveTo>
                    <a:pt x="262" y="1"/>
                  </a:moveTo>
                  <a:lnTo>
                    <a:pt x="0" y="2235"/>
                  </a:lnTo>
                  <a:cubicBezTo>
                    <a:pt x="0" y="2235"/>
                    <a:pt x="22" y="2202"/>
                    <a:pt x="44" y="2170"/>
                  </a:cubicBezTo>
                  <a:cubicBezTo>
                    <a:pt x="164" y="1309"/>
                    <a:pt x="229" y="470"/>
                    <a:pt x="272"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047390" y="4409898"/>
              <a:ext cx="17902" cy="11558"/>
            </a:xfrm>
            <a:custGeom>
              <a:avLst/>
              <a:gdLst/>
              <a:ahLst/>
              <a:cxnLst/>
              <a:rect l="l" t="t" r="r" b="b"/>
              <a:pathLst>
                <a:path w="491" h="317" extrusionOk="0">
                  <a:moveTo>
                    <a:pt x="0" y="0"/>
                  </a:moveTo>
                  <a:cubicBezTo>
                    <a:pt x="163" y="98"/>
                    <a:pt x="327" y="207"/>
                    <a:pt x="490" y="316"/>
                  </a:cubicBezTo>
                  <a:cubicBezTo>
                    <a:pt x="327" y="207"/>
                    <a:pt x="163" y="98"/>
                    <a:pt x="0"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29488" y="4399580"/>
              <a:ext cx="17902" cy="10355"/>
            </a:xfrm>
            <a:custGeom>
              <a:avLst/>
              <a:gdLst/>
              <a:ahLst/>
              <a:cxnLst/>
              <a:rect l="l" t="t" r="r" b="b"/>
              <a:pathLst>
                <a:path w="491" h="284" extrusionOk="0">
                  <a:moveTo>
                    <a:pt x="1" y="0"/>
                  </a:moveTo>
                  <a:cubicBezTo>
                    <a:pt x="164" y="87"/>
                    <a:pt x="328" y="185"/>
                    <a:pt x="491" y="283"/>
                  </a:cubicBezTo>
                  <a:cubicBezTo>
                    <a:pt x="328" y="185"/>
                    <a:pt x="164" y="87"/>
                    <a:pt x="1"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990951" y="4379309"/>
              <a:ext cx="34601" cy="17902"/>
            </a:xfrm>
            <a:custGeom>
              <a:avLst/>
              <a:gdLst/>
              <a:ahLst/>
              <a:cxnLst/>
              <a:rect l="l" t="t" r="r" b="b"/>
              <a:pathLst>
                <a:path w="949" h="491" extrusionOk="0">
                  <a:moveTo>
                    <a:pt x="0" y="0"/>
                  </a:moveTo>
                  <a:cubicBezTo>
                    <a:pt x="306" y="142"/>
                    <a:pt x="622" y="305"/>
                    <a:pt x="949" y="491"/>
                  </a:cubicBezTo>
                  <a:cubicBezTo>
                    <a:pt x="622" y="305"/>
                    <a:pt x="306" y="142"/>
                    <a:pt x="0"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70679" y="4369757"/>
              <a:ext cx="16334" cy="7584"/>
            </a:xfrm>
            <a:custGeom>
              <a:avLst/>
              <a:gdLst/>
              <a:ahLst/>
              <a:cxnLst/>
              <a:rect l="l" t="t" r="r" b="b"/>
              <a:pathLst>
                <a:path w="448" h="208" extrusionOk="0">
                  <a:moveTo>
                    <a:pt x="1" y="1"/>
                  </a:moveTo>
                  <a:cubicBezTo>
                    <a:pt x="142" y="66"/>
                    <a:pt x="295" y="131"/>
                    <a:pt x="447" y="208"/>
                  </a:cubicBezTo>
                  <a:cubicBezTo>
                    <a:pt x="295" y="131"/>
                    <a:pt x="142" y="66"/>
                    <a:pt x="1"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653994" y="4329615"/>
              <a:ext cx="321103" cy="936183"/>
            </a:xfrm>
            <a:custGeom>
              <a:avLst/>
              <a:gdLst/>
              <a:ahLst/>
              <a:cxnLst/>
              <a:rect l="l" t="t" r="r" b="b"/>
              <a:pathLst>
                <a:path w="8807" h="25677" extrusionOk="0">
                  <a:moveTo>
                    <a:pt x="4768" y="1"/>
                  </a:moveTo>
                  <a:cubicBezTo>
                    <a:pt x="3482" y="1"/>
                    <a:pt x="2080" y="532"/>
                    <a:pt x="753" y="1287"/>
                  </a:cubicBezTo>
                  <a:cubicBezTo>
                    <a:pt x="753" y="1331"/>
                    <a:pt x="1" y="21688"/>
                    <a:pt x="273" y="25677"/>
                  </a:cubicBezTo>
                  <a:lnTo>
                    <a:pt x="8240" y="25426"/>
                  </a:lnTo>
                  <a:cubicBezTo>
                    <a:pt x="8807" y="20718"/>
                    <a:pt x="8687" y="1102"/>
                    <a:pt x="8687" y="1102"/>
                  </a:cubicBezTo>
                  <a:cubicBezTo>
                    <a:pt x="6474" y="154"/>
                    <a:pt x="4807" y="1"/>
                    <a:pt x="4807" y="1"/>
                  </a:cubicBezTo>
                  <a:cubicBezTo>
                    <a:pt x="4794" y="1"/>
                    <a:pt x="4781" y="1"/>
                    <a:pt x="4768"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742225" y="4223154"/>
              <a:ext cx="171289" cy="195243"/>
            </a:xfrm>
            <a:custGeom>
              <a:avLst/>
              <a:gdLst/>
              <a:ahLst/>
              <a:cxnLst/>
              <a:rect l="l" t="t" r="r" b="b"/>
              <a:pathLst>
                <a:path w="4698" h="5355" extrusionOk="0">
                  <a:moveTo>
                    <a:pt x="894" y="0"/>
                  </a:moveTo>
                  <a:cubicBezTo>
                    <a:pt x="981" y="1635"/>
                    <a:pt x="0" y="3858"/>
                    <a:pt x="0" y="3858"/>
                  </a:cubicBezTo>
                  <a:cubicBezTo>
                    <a:pt x="0" y="3858"/>
                    <a:pt x="1101" y="5264"/>
                    <a:pt x="2136" y="5351"/>
                  </a:cubicBezTo>
                  <a:cubicBezTo>
                    <a:pt x="2166" y="5354"/>
                    <a:pt x="2196" y="5355"/>
                    <a:pt x="2227" y="5355"/>
                  </a:cubicBezTo>
                  <a:cubicBezTo>
                    <a:pt x="3258" y="5355"/>
                    <a:pt x="4697" y="3967"/>
                    <a:pt x="4697" y="3967"/>
                  </a:cubicBezTo>
                  <a:cubicBezTo>
                    <a:pt x="4000" y="2932"/>
                    <a:pt x="4033" y="0"/>
                    <a:pt x="4033"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71611" y="4223154"/>
              <a:ext cx="119261" cy="81999"/>
            </a:xfrm>
            <a:custGeom>
              <a:avLst/>
              <a:gdLst/>
              <a:ahLst/>
              <a:cxnLst/>
              <a:rect l="l" t="t" r="r" b="b"/>
              <a:pathLst>
                <a:path w="3271" h="2249" extrusionOk="0">
                  <a:moveTo>
                    <a:pt x="88" y="0"/>
                  </a:moveTo>
                  <a:cubicBezTo>
                    <a:pt x="110" y="393"/>
                    <a:pt x="66" y="807"/>
                    <a:pt x="1" y="1232"/>
                  </a:cubicBezTo>
                  <a:cubicBezTo>
                    <a:pt x="599" y="1882"/>
                    <a:pt x="1208" y="2249"/>
                    <a:pt x="1715" y="2249"/>
                  </a:cubicBezTo>
                  <a:cubicBezTo>
                    <a:pt x="1743" y="2249"/>
                    <a:pt x="1771" y="2248"/>
                    <a:pt x="1799" y="2245"/>
                  </a:cubicBezTo>
                  <a:cubicBezTo>
                    <a:pt x="2246" y="2202"/>
                    <a:pt x="2747" y="1875"/>
                    <a:pt x="3270" y="1319"/>
                  </a:cubicBezTo>
                  <a:cubicBezTo>
                    <a:pt x="3216" y="589"/>
                    <a:pt x="3227" y="0"/>
                    <a:pt x="3227" y="0"/>
                  </a:cubicBezTo>
                  <a:close/>
                </a:path>
              </a:pathLst>
            </a:custGeom>
            <a:solidFill>
              <a:srgbClr val="EFB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70679" y="4369757"/>
              <a:ext cx="36" cy="36"/>
            </a:xfrm>
            <a:custGeom>
              <a:avLst/>
              <a:gdLst/>
              <a:ahLst/>
              <a:cxnLst/>
              <a:rect l="l" t="t" r="r" b="b"/>
              <a:pathLst>
                <a:path w="1" h="1" extrusionOk="0">
                  <a:moveTo>
                    <a:pt x="1" y="1"/>
                  </a:move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025514" y="4397174"/>
              <a:ext cx="4011" cy="2443"/>
            </a:xfrm>
            <a:custGeom>
              <a:avLst/>
              <a:gdLst/>
              <a:ahLst/>
              <a:cxnLst/>
              <a:rect l="l" t="t" r="r" b="b"/>
              <a:pathLst>
                <a:path w="110" h="67" extrusionOk="0">
                  <a:moveTo>
                    <a:pt x="1" y="1"/>
                  </a:moveTo>
                  <a:cubicBezTo>
                    <a:pt x="33" y="22"/>
                    <a:pt x="77" y="44"/>
                    <a:pt x="110" y="66"/>
                  </a:cubicBezTo>
                  <a:cubicBezTo>
                    <a:pt x="77" y="44"/>
                    <a:pt x="33" y="22"/>
                    <a:pt x="1"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986976" y="4377304"/>
              <a:ext cx="4011" cy="2042"/>
            </a:xfrm>
            <a:custGeom>
              <a:avLst/>
              <a:gdLst/>
              <a:ahLst/>
              <a:cxnLst/>
              <a:rect l="l" t="t" r="r" b="b"/>
              <a:pathLst>
                <a:path w="110" h="56" extrusionOk="0">
                  <a:moveTo>
                    <a:pt x="0" y="1"/>
                  </a:moveTo>
                  <a:cubicBezTo>
                    <a:pt x="33" y="23"/>
                    <a:pt x="77" y="33"/>
                    <a:pt x="109" y="55"/>
                  </a:cubicBezTo>
                  <a:cubicBezTo>
                    <a:pt x="77" y="33"/>
                    <a:pt x="33" y="23"/>
                    <a:pt x="0"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047390" y="4409898"/>
              <a:ext cx="0" cy="36"/>
            </a:xfrm>
            <a:custGeom>
              <a:avLst/>
              <a:gdLst/>
              <a:ahLst/>
              <a:cxnLst/>
              <a:rect l="l" t="t" r="r" b="b"/>
              <a:pathLst>
                <a:path h="1" extrusionOk="0">
                  <a:moveTo>
                    <a:pt x="0" y="0"/>
                  </a:moveTo>
                  <a:cubicBezTo>
                    <a:pt x="0" y="0"/>
                    <a:pt x="0" y="0"/>
                    <a:pt x="0" y="0"/>
                  </a:cubicBezTo>
                  <a:cubicBezTo>
                    <a:pt x="0" y="0"/>
                    <a:pt x="0" y="0"/>
                    <a:pt x="0" y="0"/>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896375" y="4369757"/>
              <a:ext cx="302436" cy="769707"/>
            </a:xfrm>
            <a:custGeom>
              <a:avLst/>
              <a:gdLst/>
              <a:ahLst/>
              <a:cxnLst/>
              <a:rect l="l" t="t" r="r" b="b"/>
              <a:pathLst>
                <a:path w="8295" h="21111" extrusionOk="0">
                  <a:moveTo>
                    <a:pt x="2039" y="1"/>
                  </a:moveTo>
                  <a:cubicBezTo>
                    <a:pt x="2039" y="1"/>
                    <a:pt x="469" y="15095"/>
                    <a:pt x="1" y="21110"/>
                  </a:cubicBezTo>
                  <a:lnTo>
                    <a:pt x="8131" y="19149"/>
                  </a:lnTo>
                  <a:cubicBezTo>
                    <a:pt x="8294" y="18604"/>
                    <a:pt x="7826" y="9744"/>
                    <a:pt x="7935" y="9122"/>
                  </a:cubicBezTo>
                  <a:cubicBezTo>
                    <a:pt x="8022" y="8676"/>
                    <a:pt x="8076" y="8218"/>
                    <a:pt x="8109" y="7760"/>
                  </a:cubicBezTo>
                  <a:cubicBezTo>
                    <a:pt x="8120" y="7608"/>
                    <a:pt x="8120" y="7455"/>
                    <a:pt x="8131" y="7302"/>
                  </a:cubicBezTo>
                  <a:cubicBezTo>
                    <a:pt x="8131" y="6997"/>
                    <a:pt x="8120" y="6692"/>
                    <a:pt x="8098" y="6387"/>
                  </a:cubicBezTo>
                  <a:cubicBezTo>
                    <a:pt x="7967" y="5025"/>
                    <a:pt x="7477" y="3717"/>
                    <a:pt x="6365" y="2736"/>
                  </a:cubicBezTo>
                  <a:cubicBezTo>
                    <a:pt x="6202" y="2594"/>
                    <a:pt x="6038" y="2453"/>
                    <a:pt x="5864" y="2322"/>
                  </a:cubicBezTo>
                  <a:cubicBezTo>
                    <a:pt x="5831" y="2289"/>
                    <a:pt x="5788" y="2257"/>
                    <a:pt x="5744" y="2224"/>
                  </a:cubicBezTo>
                  <a:cubicBezTo>
                    <a:pt x="5581" y="2093"/>
                    <a:pt x="5417" y="1962"/>
                    <a:pt x="5254" y="1842"/>
                  </a:cubicBezTo>
                  <a:cubicBezTo>
                    <a:pt x="5079" y="1723"/>
                    <a:pt x="4916" y="1603"/>
                    <a:pt x="4752" y="1494"/>
                  </a:cubicBezTo>
                  <a:cubicBezTo>
                    <a:pt x="4709" y="1472"/>
                    <a:pt x="4676" y="1439"/>
                    <a:pt x="4632" y="1417"/>
                  </a:cubicBezTo>
                  <a:cubicBezTo>
                    <a:pt x="4469" y="1308"/>
                    <a:pt x="4305" y="1199"/>
                    <a:pt x="4142" y="1101"/>
                  </a:cubicBezTo>
                  <a:cubicBezTo>
                    <a:pt x="3979" y="1003"/>
                    <a:pt x="3815" y="905"/>
                    <a:pt x="3652" y="818"/>
                  </a:cubicBezTo>
                  <a:cubicBezTo>
                    <a:pt x="3619" y="796"/>
                    <a:pt x="3575" y="774"/>
                    <a:pt x="3543" y="753"/>
                  </a:cubicBezTo>
                  <a:cubicBezTo>
                    <a:pt x="3216" y="567"/>
                    <a:pt x="2900" y="404"/>
                    <a:pt x="2594" y="262"/>
                  </a:cubicBezTo>
                  <a:cubicBezTo>
                    <a:pt x="2562" y="240"/>
                    <a:pt x="2518" y="230"/>
                    <a:pt x="2485" y="208"/>
                  </a:cubicBezTo>
                  <a:cubicBezTo>
                    <a:pt x="2333" y="142"/>
                    <a:pt x="2180" y="66"/>
                    <a:pt x="2039" y="1"/>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463275" y="4376502"/>
              <a:ext cx="256314" cy="805474"/>
            </a:xfrm>
            <a:custGeom>
              <a:avLst/>
              <a:gdLst/>
              <a:ahLst/>
              <a:cxnLst/>
              <a:rect l="l" t="t" r="r" b="b"/>
              <a:pathLst>
                <a:path w="7030" h="22092" extrusionOk="0">
                  <a:moveTo>
                    <a:pt x="5984" y="1"/>
                  </a:moveTo>
                  <a:cubicBezTo>
                    <a:pt x="3194" y="1570"/>
                    <a:pt x="698" y="4099"/>
                    <a:pt x="110" y="4709"/>
                  </a:cubicBezTo>
                  <a:cubicBezTo>
                    <a:pt x="77" y="4753"/>
                    <a:pt x="44" y="4774"/>
                    <a:pt x="22" y="4807"/>
                  </a:cubicBezTo>
                  <a:lnTo>
                    <a:pt x="12" y="4807"/>
                  </a:lnTo>
                  <a:cubicBezTo>
                    <a:pt x="1" y="4829"/>
                    <a:pt x="142" y="5886"/>
                    <a:pt x="142" y="5886"/>
                  </a:cubicBezTo>
                  <a:lnTo>
                    <a:pt x="873" y="10703"/>
                  </a:lnTo>
                  <a:lnTo>
                    <a:pt x="7030" y="22091"/>
                  </a:lnTo>
                  <a:cubicBezTo>
                    <a:pt x="6659" y="16806"/>
                    <a:pt x="5984" y="45"/>
                    <a:pt x="5984" y="1"/>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702886" y="3917989"/>
              <a:ext cx="257517" cy="354209"/>
            </a:xfrm>
            <a:custGeom>
              <a:avLst/>
              <a:gdLst/>
              <a:ahLst/>
              <a:cxnLst/>
              <a:rect l="l" t="t" r="r" b="b"/>
              <a:pathLst>
                <a:path w="7063" h="9715" extrusionOk="0">
                  <a:moveTo>
                    <a:pt x="1504" y="1"/>
                  </a:moveTo>
                  <a:cubicBezTo>
                    <a:pt x="1428" y="763"/>
                    <a:pt x="251" y="3139"/>
                    <a:pt x="0" y="3619"/>
                  </a:cubicBezTo>
                  <a:cubicBezTo>
                    <a:pt x="87" y="4436"/>
                    <a:pt x="382" y="6605"/>
                    <a:pt x="1079" y="7673"/>
                  </a:cubicBezTo>
                  <a:cubicBezTo>
                    <a:pt x="1927" y="8950"/>
                    <a:pt x="2856" y="9715"/>
                    <a:pt x="3594" y="9715"/>
                  </a:cubicBezTo>
                  <a:cubicBezTo>
                    <a:pt x="3625" y="9715"/>
                    <a:pt x="3654" y="9713"/>
                    <a:pt x="3684" y="9711"/>
                  </a:cubicBezTo>
                  <a:cubicBezTo>
                    <a:pt x="4447" y="9645"/>
                    <a:pt x="5395" y="8719"/>
                    <a:pt x="6321" y="7291"/>
                  </a:cubicBezTo>
                  <a:cubicBezTo>
                    <a:pt x="6855" y="6474"/>
                    <a:pt x="7019" y="4872"/>
                    <a:pt x="7062" y="3651"/>
                  </a:cubicBezTo>
                  <a:cubicBezTo>
                    <a:pt x="7051" y="3651"/>
                    <a:pt x="6147" y="3586"/>
                    <a:pt x="4610" y="3052"/>
                  </a:cubicBezTo>
                  <a:cubicBezTo>
                    <a:pt x="3084" y="2518"/>
                    <a:pt x="1504" y="1"/>
                    <a:pt x="1504"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758121" y="4069770"/>
              <a:ext cx="24246" cy="30626"/>
            </a:xfrm>
            <a:custGeom>
              <a:avLst/>
              <a:gdLst/>
              <a:ahLst/>
              <a:cxnLst/>
              <a:rect l="l" t="t" r="r" b="b"/>
              <a:pathLst>
                <a:path w="665" h="840" extrusionOk="0">
                  <a:moveTo>
                    <a:pt x="327" y="1"/>
                  </a:moveTo>
                  <a:cubicBezTo>
                    <a:pt x="142" y="1"/>
                    <a:pt x="0" y="186"/>
                    <a:pt x="0" y="415"/>
                  </a:cubicBezTo>
                  <a:cubicBezTo>
                    <a:pt x="0" y="654"/>
                    <a:pt x="142" y="840"/>
                    <a:pt x="327" y="840"/>
                  </a:cubicBezTo>
                  <a:cubicBezTo>
                    <a:pt x="512" y="840"/>
                    <a:pt x="665" y="654"/>
                    <a:pt x="665" y="415"/>
                  </a:cubicBezTo>
                  <a:cubicBezTo>
                    <a:pt x="665" y="186"/>
                    <a:pt x="512" y="1"/>
                    <a:pt x="327"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878510" y="4069770"/>
              <a:ext cx="24647" cy="30626"/>
            </a:xfrm>
            <a:custGeom>
              <a:avLst/>
              <a:gdLst/>
              <a:ahLst/>
              <a:cxnLst/>
              <a:rect l="l" t="t" r="r" b="b"/>
              <a:pathLst>
                <a:path w="676" h="840" extrusionOk="0">
                  <a:moveTo>
                    <a:pt x="338" y="1"/>
                  </a:moveTo>
                  <a:cubicBezTo>
                    <a:pt x="153" y="1"/>
                    <a:pt x="0" y="186"/>
                    <a:pt x="0" y="415"/>
                  </a:cubicBezTo>
                  <a:cubicBezTo>
                    <a:pt x="0" y="654"/>
                    <a:pt x="153" y="840"/>
                    <a:pt x="338" y="840"/>
                  </a:cubicBezTo>
                  <a:cubicBezTo>
                    <a:pt x="523" y="840"/>
                    <a:pt x="676" y="654"/>
                    <a:pt x="676" y="415"/>
                  </a:cubicBezTo>
                  <a:cubicBezTo>
                    <a:pt x="676" y="186"/>
                    <a:pt x="523" y="1"/>
                    <a:pt x="33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852150" y="4030138"/>
              <a:ext cx="86374" cy="28147"/>
            </a:xfrm>
            <a:custGeom>
              <a:avLst/>
              <a:gdLst/>
              <a:ahLst/>
              <a:cxnLst/>
              <a:rect l="l" t="t" r="r" b="b"/>
              <a:pathLst>
                <a:path w="2369" h="772" extrusionOk="0">
                  <a:moveTo>
                    <a:pt x="1140" y="0"/>
                  </a:moveTo>
                  <a:cubicBezTo>
                    <a:pt x="577" y="0"/>
                    <a:pt x="0" y="573"/>
                    <a:pt x="69" y="652"/>
                  </a:cubicBezTo>
                  <a:cubicBezTo>
                    <a:pt x="108" y="690"/>
                    <a:pt x="149" y="701"/>
                    <a:pt x="183" y="701"/>
                  </a:cubicBezTo>
                  <a:cubicBezTo>
                    <a:pt x="224" y="701"/>
                    <a:pt x="255" y="684"/>
                    <a:pt x="255" y="684"/>
                  </a:cubicBezTo>
                  <a:cubicBezTo>
                    <a:pt x="528" y="390"/>
                    <a:pt x="838" y="289"/>
                    <a:pt x="1135" y="289"/>
                  </a:cubicBezTo>
                  <a:cubicBezTo>
                    <a:pt x="1784" y="289"/>
                    <a:pt x="2369" y="772"/>
                    <a:pt x="2369" y="772"/>
                  </a:cubicBezTo>
                  <a:cubicBezTo>
                    <a:pt x="2369" y="772"/>
                    <a:pt x="2129" y="205"/>
                    <a:pt x="1312" y="20"/>
                  </a:cubicBezTo>
                  <a:cubicBezTo>
                    <a:pt x="1255" y="6"/>
                    <a:pt x="1197" y="0"/>
                    <a:pt x="114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719183" y="4030138"/>
              <a:ext cx="86738" cy="28147"/>
            </a:xfrm>
            <a:custGeom>
              <a:avLst/>
              <a:gdLst/>
              <a:ahLst/>
              <a:cxnLst/>
              <a:rect l="l" t="t" r="r" b="b"/>
              <a:pathLst>
                <a:path w="2379" h="772" extrusionOk="0">
                  <a:moveTo>
                    <a:pt x="1238" y="0"/>
                  </a:moveTo>
                  <a:cubicBezTo>
                    <a:pt x="1181" y="0"/>
                    <a:pt x="1124" y="6"/>
                    <a:pt x="1068" y="20"/>
                  </a:cubicBezTo>
                  <a:cubicBezTo>
                    <a:pt x="251" y="205"/>
                    <a:pt x="0" y="772"/>
                    <a:pt x="0" y="772"/>
                  </a:cubicBezTo>
                  <a:cubicBezTo>
                    <a:pt x="0" y="772"/>
                    <a:pt x="585" y="289"/>
                    <a:pt x="1237" y="289"/>
                  </a:cubicBezTo>
                  <a:cubicBezTo>
                    <a:pt x="1536" y="289"/>
                    <a:pt x="1848" y="390"/>
                    <a:pt x="2125" y="684"/>
                  </a:cubicBezTo>
                  <a:cubicBezTo>
                    <a:pt x="2125" y="684"/>
                    <a:pt x="2152" y="701"/>
                    <a:pt x="2191" y="701"/>
                  </a:cubicBezTo>
                  <a:cubicBezTo>
                    <a:pt x="2222" y="701"/>
                    <a:pt x="2261" y="690"/>
                    <a:pt x="2300" y="652"/>
                  </a:cubicBezTo>
                  <a:cubicBezTo>
                    <a:pt x="2379" y="573"/>
                    <a:pt x="1794" y="0"/>
                    <a:pt x="123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745397" y="4120229"/>
              <a:ext cx="57242" cy="23881"/>
            </a:xfrm>
            <a:custGeom>
              <a:avLst/>
              <a:gdLst/>
              <a:ahLst/>
              <a:cxnLst/>
              <a:rect l="l" t="t" r="r" b="b"/>
              <a:pathLst>
                <a:path w="1570" h="655" extrusionOk="0">
                  <a:moveTo>
                    <a:pt x="785" y="1"/>
                  </a:moveTo>
                  <a:cubicBezTo>
                    <a:pt x="349" y="1"/>
                    <a:pt x="0" y="142"/>
                    <a:pt x="0" y="328"/>
                  </a:cubicBezTo>
                  <a:cubicBezTo>
                    <a:pt x="0" y="502"/>
                    <a:pt x="349" y="655"/>
                    <a:pt x="785" y="655"/>
                  </a:cubicBezTo>
                  <a:cubicBezTo>
                    <a:pt x="1221" y="655"/>
                    <a:pt x="1570" y="502"/>
                    <a:pt x="1570" y="328"/>
                  </a:cubicBezTo>
                  <a:cubicBezTo>
                    <a:pt x="1570" y="142"/>
                    <a:pt x="1221" y="1"/>
                    <a:pt x="785"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866989" y="4118661"/>
              <a:ext cx="57242" cy="23480"/>
            </a:xfrm>
            <a:custGeom>
              <a:avLst/>
              <a:gdLst/>
              <a:ahLst/>
              <a:cxnLst/>
              <a:rect l="l" t="t" r="r" b="b"/>
              <a:pathLst>
                <a:path w="1570" h="644" extrusionOk="0">
                  <a:moveTo>
                    <a:pt x="785" y="0"/>
                  </a:moveTo>
                  <a:cubicBezTo>
                    <a:pt x="349" y="0"/>
                    <a:pt x="0" y="142"/>
                    <a:pt x="0" y="316"/>
                  </a:cubicBezTo>
                  <a:cubicBezTo>
                    <a:pt x="0" y="501"/>
                    <a:pt x="349" y="643"/>
                    <a:pt x="785" y="643"/>
                  </a:cubicBezTo>
                  <a:cubicBezTo>
                    <a:pt x="1221" y="643"/>
                    <a:pt x="1570" y="501"/>
                    <a:pt x="1570" y="316"/>
                  </a:cubicBezTo>
                  <a:cubicBezTo>
                    <a:pt x="1570" y="142"/>
                    <a:pt x="1221" y="0"/>
                    <a:pt x="785"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830019" y="4081692"/>
              <a:ext cx="28658" cy="91150"/>
            </a:xfrm>
            <a:custGeom>
              <a:avLst/>
              <a:gdLst/>
              <a:ahLst/>
              <a:cxnLst/>
              <a:rect l="l" t="t" r="r" b="b"/>
              <a:pathLst>
                <a:path w="786" h="2500" extrusionOk="0">
                  <a:moveTo>
                    <a:pt x="328" y="1"/>
                  </a:moveTo>
                  <a:cubicBezTo>
                    <a:pt x="328" y="1"/>
                    <a:pt x="557" y="1559"/>
                    <a:pt x="589" y="1864"/>
                  </a:cubicBezTo>
                  <a:cubicBezTo>
                    <a:pt x="622" y="2158"/>
                    <a:pt x="1" y="2453"/>
                    <a:pt x="131" y="2496"/>
                  </a:cubicBezTo>
                  <a:cubicBezTo>
                    <a:pt x="141" y="2499"/>
                    <a:pt x="153" y="2500"/>
                    <a:pt x="167" y="2500"/>
                  </a:cubicBezTo>
                  <a:cubicBezTo>
                    <a:pt x="338" y="2500"/>
                    <a:pt x="785" y="2313"/>
                    <a:pt x="785" y="1940"/>
                  </a:cubicBezTo>
                  <a:cubicBezTo>
                    <a:pt x="785" y="1537"/>
                    <a:pt x="328" y="1"/>
                    <a:pt x="328" y="1"/>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813321" y="4198507"/>
              <a:ext cx="53706" cy="17537"/>
            </a:xfrm>
            <a:custGeom>
              <a:avLst/>
              <a:gdLst/>
              <a:ahLst/>
              <a:cxnLst/>
              <a:rect l="l" t="t" r="r" b="b"/>
              <a:pathLst>
                <a:path w="1473" h="481" extrusionOk="0">
                  <a:moveTo>
                    <a:pt x="1472" y="1"/>
                  </a:moveTo>
                  <a:lnTo>
                    <a:pt x="1472" y="1"/>
                  </a:lnTo>
                  <a:cubicBezTo>
                    <a:pt x="1472" y="1"/>
                    <a:pt x="1018" y="155"/>
                    <a:pt x="738" y="155"/>
                  </a:cubicBezTo>
                  <a:cubicBezTo>
                    <a:pt x="720" y="155"/>
                    <a:pt x="704" y="154"/>
                    <a:pt x="688" y="153"/>
                  </a:cubicBezTo>
                  <a:cubicBezTo>
                    <a:pt x="415" y="142"/>
                    <a:pt x="1" y="44"/>
                    <a:pt x="1" y="44"/>
                  </a:cubicBezTo>
                  <a:lnTo>
                    <a:pt x="1" y="44"/>
                  </a:lnTo>
                  <a:cubicBezTo>
                    <a:pt x="1" y="44"/>
                    <a:pt x="404" y="480"/>
                    <a:pt x="655" y="480"/>
                  </a:cubicBezTo>
                  <a:cubicBezTo>
                    <a:pt x="659" y="480"/>
                    <a:pt x="663" y="480"/>
                    <a:pt x="668" y="480"/>
                  </a:cubicBezTo>
                  <a:cubicBezTo>
                    <a:pt x="1056" y="480"/>
                    <a:pt x="1472" y="1"/>
                    <a:pt x="1472"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195196" y="4268837"/>
              <a:ext cx="767702" cy="996962"/>
            </a:xfrm>
            <a:custGeom>
              <a:avLst/>
              <a:gdLst/>
              <a:ahLst/>
              <a:cxnLst/>
              <a:rect l="l" t="t" r="r" b="b"/>
              <a:pathLst>
                <a:path w="21056" h="27344" extrusionOk="0">
                  <a:moveTo>
                    <a:pt x="11607" y="1"/>
                  </a:moveTo>
                  <a:cubicBezTo>
                    <a:pt x="1569" y="1"/>
                    <a:pt x="469" y="5308"/>
                    <a:pt x="469" y="5308"/>
                  </a:cubicBezTo>
                  <a:lnTo>
                    <a:pt x="0" y="15378"/>
                  </a:lnTo>
                  <a:lnTo>
                    <a:pt x="6158" y="27344"/>
                  </a:lnTo>
                  <a:lnTo>
                    <a:pt x="20227" y="27344"/>
                  </a:lnTo>
                  <a:cubicBezTo>
                    <a:pt x="20227" y="27344"/>
                    <a:pt x="21055" y="3924"/>
                    <a:pt x="20064" y="2867"/>
                  </a:cubicBezTo>
                  <a:cubicBezTo>
                    <a:pt x="19083" y="1821"/>
                    <a:pt x="14865" y="1"/>
                    <a:pt x="11607"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517423" y="4268837"/>
              <a:ext cx="104932" cy="884921"/>
            </a:xfrm>
            <a:custGeom>
              <a:avLst/>
              <a:gdLst/>
              <a:ahLst/>
              <a:cxnLst/>
              <a:rect l="l" t="t" r="r" b="b"/>
              <a:pathLst>
                <a:path w="2878" h="24271" extrusionOk="0">
                  <a:moveTo>
                    <a:pt x="2355" y="1"/>
                  </a:moveTo>
                  <a:cubicBezTo>
                    <a:pt x="1504" y="11"/>
                    <a:pt x="720" y="66"/>
                    <a:pt x="1" y="153"/>
                  </a:cubicBezTo>
                  <a:lnTo>
                    <a:pt x="1287" y="24271"/>
                  </a:lnTo>
                  <a:lnTo>
                    <a:pt x="2878" y="24183"/>
                  </a:lnTo>
                  <a:lnTo>
                    <a:pt x="2355"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352919" y="4296255"/>
              <a:ext cx="104166" cy="824907"/>
            </a:xfrm>
            <a:custGeom>
              <a:avLst/>
              <a:gdLst/>
              <a:ahLst/>
              <a:cxnLst/>
              <a:rect l="l" t="t" r="r" b="b"/>
              <a:pathLst>
                <a:path w="2857" h="22625" extrusionOk="0">
                  <a:moveTo>
                    <a:pt x="1559" y="1"/>
                  </a:moveTo>
                  <a:cubicBezTo>
                    <a:pt x="982" y="175"/>
                    <a:pt x="458" y="371"/>
                    <a:pt x="1" y="589"/>
                  </a:cubicBezTo>
                  <a:lnTo>
                    <a:pt x="1254" y="22625"/>
                  </a:lnTo>
                  <a:lnTo>
                    <a:pt x="2856" y="22625"/>
                  </a:lnTo>
                  <a:lnTo>
                    <a:pt x="1559"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703766" y="4287906"/>
              <a:ext cx="113281" cy="977894"/>
            </a:xfrm>
            <a:custGeom>
              <a:avLst/>
              <a:gdLst/>
              <a:ahLst/>
              <a:cxnLst/>
              <a:rect l="l" t="t" r="r" b="b"/>
              <a:pathLst>
                <a:path w="3107" h="26821" extrusionOk="0">
                  <a:moveTo>
                    <a:pt x="1123" y="1"/>
                  </a:moveTo>
                  <a:lnTo>
                    <a:pt x="1" y="26821"/>
                  </a:lnTo>
                  <a:lnTo>
                    <a:pt x="578" y="26821"/>
                  </a:lnTo>
                  <a:lnTo>
                    <a:pt x="2017" y="26330"/>
                  </a:lnTo>
                  <a:lnTo>
                    <a:pt x="3107" y="655"/>
                  </a:lnTo>
                  <a:cubicBezTo>
                    <a:pt x="2486" y="415"/>
                    <a:pt x="1810" y="186"/>
                    <a:pt x="1123"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10290" y="4471077"/>
              <a:ext cx="732336" cy="133845"/>
            </a:xfrm>
            <a:custGeom>
              <a:avLst/>
              <a:gdLst/>
              <a:ahLst/>
              <a:cxnLst/>
              <a:rect l="l" t="t" r="r" b="b"/>
              <a:pathLst>
                <a:path w="20086" h="3671" extrusionOk="0">
                  <a:moveTo>
                    <a:pt x="44" y="1"/>
                  </a:moveTo>
                  <a:lnTo>
                    <a:pt x="0" y="938"/>
                  </a:lnTo>
                  <a:cubicBezTo>
                    <a:pt x="1330" y="1766"/>
                    <a:pt x="3891" y="2921"/>
                    <a:pt x="8294" y="3434"/>
                  </a:cubicBezTo>
                  <a:cubicBezTo>
                    <a:pt x="9746" y="3600"/>
                    <a:pt x="11051" y="3670"/>
                    <a:pt x="12220" y="3670"/>
                  </a:cubicBezTo>
                  <a:cubicBezTo>
                    <a:pt x="16411" y="3670"/>
                    <a:pt x="18854" y="2765"/>
                    <a:pt x="20064" y="2126"/>
                  </a:cubicBezTo>
                  <a:cubicBezTo>
                    <a:pt x="20075" y="1624"/>
                    <a:pt x="20086" y="1134"/>
                    <a:pt x="20086" y="665"/>
                  </a:cubicBezTo>
                  <a:lnTo>
                    <a:pt x="19802" y="415"/>
                  </a:lnTo>
                  <a:cubicBezTo>
                    <a:pt x="17260" y="1615"/>
                    <a:pt x="14531" y="2028"/>
                    <a:pt x="11979" y="2028"/>
                  </a:cubicBezTo>
                  <a:cubicBezTo>
                    <a:pt x="6327" y="2028"/>
                    <a:pt x="1537" y="1"/>
                    <a:pt x="1537"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249228" y="4351090"/>
              <a:ext cx="689823" cy="122105"/>
            </a:xfrm>
            <a:custGeom>
              <a:avLst/>
              <a:gdLst/>
              <a:ahLst/>
              <a:cxnLst/>
              <a:rect l="l" t="t" r="r" b="b"/>
              <a:pathLst>
                <a:path w="18920" h="3349" extrusionOk="0">
                  <a:moveTo>
                    <a:pt x="1297" y="0"/>
                  </a:moveTo>
                  <a:cubicBezTo>
                    <a:pt x="741" y="393"/>
                    <a:pt x="327" y="807"/>
                    <a:pt x="0" y="1199"/>
                  </a:cubicBezTo>
                  <a:cubicBezTo>
                    <a:pt x="1482" y="1919"/>
                    <a:pt x="3793" y="2714"/>
                    <a:pt x="7226" y="3106"/>
                  </a:cubicBezTo>
                  <a:cubicBezTo>
                    <a:pt x="8688" y="3277"/>
                    <a:pt x="10001" y="3349"/>
                    <a:pt x="11177" y="3349"/>
                  </a:cubicBezTo>
                  <a:cubicBezTo>
                    <a:pt x="15268" y="3349"/>
                    <a:pt x="17692" y="2477"/>
                    <a:pt x="18920" y="1842"/>
                  </a:cubicBezTo>
                  <a:cubicBezTo>
                    <a:pt x="18854" y="1232"/>
                    <a:pt x="18745" y="785"/>
                    <a:pt x="18582" y="611"/>
                  </a:cubicBezTo>
                  <a:cubicBezTo>
                    <a:pt x="18494" y="524"/>
                    <a:pt x="18375" y="415"/>
                    <a:pt x="18244" y="316"/>
                  </a:cubicBezTo>
                  <a:cubicBezTo>
                    <a:pt x="15838" y="1345"/>
                    <a:pt x="13291" y="1706"/>
                    <a:pt x="10900" y="1706"/>
                  </a:cubicBezTo>
                  <a:cubicBezTo>
                    <a:pt x="6651" y="1706"/>
                    <a:pt x="2894" y="565"/>
                    <a:pt x="1297"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204310" y="4602987"/>
              <a:ext cx="734341" cy="133589"/>
            </a:xfrm>
            <a:custGeom>
              <a:avLst/>
              <a:gdLst/>
              <a:ahLst/>
              <a:cxnLst/>
              <a:rect l="l" t="t" r="r" b="b"/>
              <a:pathLst>
                <a:path w="20141" h="3664" extrusionOk="0">
                  <a:moveTo>
                    <a:pt x="44" y="1"/>
                  </a:moveTo>
                  <a:lnTo>
                    <a:pt x="1" y="829"/>
                  </a:lnTo>
                  <a:cubicBezTo>
                    <a:pt x="1276" y="1657"/>
                    <a:pt x="3859" y="2889"/>
                    <a:pt x="8458" y="3423"/>
                  </a:cubicBezTo>
                  <a:cubicBezTo>
                    <a:pt x="9919" y="3592"/>
                    <a:pt x="11232" y="3663"/>
                    <a:pt x="12408" y="3663"/>
                  </a:cubicBezTo>
                  <a:cubicBezTo>
                    <a:pt x="16387" y="3663"/>
                    <a:pt x="18792" y="2844"/>
                    <a:pt x="20053" y="2213"/>
                  </a:cubicBezTo>
                  <a:cubicBezTo>
                    <a:pt x="20086" y="1690"/>
                    <a:pt x="20119" y="1134"/>
                    <a:pt x="20141" y="568"/>
                  </a:cubicBezTo>
                  <a:lnTo>
                    <a:pt x="19966" y="404"/>
                  </a:lnTo>
                  <a:cubicBezTo>
                    <a:pt x="17419" y="1606"/>
                    <a:pt x="14686" y="2020"/>
                    <a:pt x="12130" y="2020"/>
                  </a:cubicBezTo>
                  <a:cubicBezTo>
                    <a:pt x="6483" y="2020"/>
                    <a:pt x="1701" y="1"/>
                    <a:pt x="1701"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514871" y="4155595"/>
              <a:ext cx="199290" cy="217812"/>
            </a:xfrm>
            <a:custGeom>
              <a:avLst/>
              <a:gdLst/>
              <a:ahLst/>
              <a:cxnLst/>
              <a:rect l="l" t="t" r="r" b="b"/>
              <a:pathLst>
                <a:path w="5466" h="5974" extrusionOk="0">
                  <a:moveTo>
                    <a:pt x="670" y="1"/>
                  </a:moveTo>
                  <a:cubicBezTo>
                    <a:pt x="670" y="1"/>
                    <a:pt x="833" y="2235"/>
                    <a:pt x="626" y="3107"/>
                  </a:cubicBezTo>
                  <a:cubicBezTo>
                    <a:pt x="441" y="3913"/>
                    <a:pt x="234" y="4066"/>
                    <a:pt x="114" y="4458"/>
                  </a:cubicBezTo>
                  <a:cubicBezTo>
                    <a:pt x="1" y="4840"/>
                    <a:pt x="1098" y="5973"/>
                    <a:pt x="2306" y="5973"/>
                  </a:cubicBezTo>
                  <a:cubicBezTo>
                    <a:pt x="2374" y="5973"/>
                    <a:pt x="2443" y="5969"/>
                    <a:pt x="2512" y="5962"/>
                  </a:cubicBezTo>
                  <a:cubicBezTo>
                    <a:pt x="3787" y="5820"/>
                    <a:pt x="5465" y="4164"/>
                    <a:pt x="4779" y="3804"/>
                  </a:cubicBezTo>
                  <a:cubicBezTo>
                    <a:pt x="4103" y="3455"/>
                    <a:pt x="4441" y="1"/>
                    <a:pt x="4441"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539262" y="4155595"/>
              <a:ext cx="137527" cy="113099"/>
            </a:xfrm>
            <a:custGeom>
              <a:avLst/>
              <a:gdLst/>
              <a:ahLst/>
              <a:cxnLst/>
              <a:rect l="l" t="t" r="r" b="b"/>
              <a:pathLst>
                <a:path w="3772" h="3102" extrusionOk="0">
                  <a:moveTo>
                    <a:pt x="1" y="1"/>
                  </a:moveTo>
                  <a:cubicBezTo>
                    <a:pt x="1" y="1"/>
                    <a:pt x="88" y="1254"/>
                    <a:pt x="55" y="2256"/>
                  </a:cubicBezTo>
                  <a:cubicBezTo>
                    <a:pt x="666" y="2692"/>
                    <a:pt x="1352" y="3041"/>
                    <a:pt x="1886" y="3096"/>
                  </a:cubicBezTo>
                  <a:cubicBezTo>
                    <a:pt x="1919" y="3100"/>
                    <a:pt x="1953" y="3102"/>
                    <a:pt x="1987" y="3102"/>
                  </a:cubicBezTo>
                  <a:cubicBezTo>
                    <a:pt x="2514" y="3102"/>
                    <a:pt x="3153" y="2638"/>
                    <a:pt x="3695" y="2137"/>
                  </a:cubicBezTo>
                  <a:cubicBezTo>
                    <a:pt x="3663" y="1112"/>
                    <a:pt x="3772" y="1"/>
                    <a:pt x="3772" y="1"/>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444322" y="3846857"/>
              <a:ext cx="314322" cy="369376"/>
            </a:xfrm>
            <a:custGeom>
              <a:avLst/>
              <a:gdLst/>
              <a:ahLst/>
              <a:cxnLst/>
              <a:rect l="l" t="t" r="r" b="b"/>
              <a:pathLst>
                <a:path w="8621" h="10131" extrusionOk="0">
                  <a:moveTo>
                    <a:pt x="0" y="1"/>
                  </a:moveTo>
                  <a:cubicBezTo>
                    <a:pt x="0" y="1"/>
                    <a:pt x="785" y="7074"/>
                    <a:pt x="1308" y="7935"/>
                  </a:cubicBezTo>
                  <a:cubicBezTo>
                    <a:pt x="1820" y="8806"/>
                    <a:pt x="3455" y="10016"/>
                    <a:pt x="4490" y="10125"/>
                  </a:cubicBezTo>
                  <a:cubicBezTo>
                    <a:pt x="4523" y="10129"/>
                    <a:pt x="4556" y="10131"/>
                    <a:pt x="4589" y="10131"/>
                  </a:cubicBezTo>
                  <a:cubicBezTo>
                    <a:pt x="5622" y="10131"/>
                    <a:pt x="7083" y="8388"/>
                    <a:pt x="7400" y="7935"/>
                  </a:cubicBezTo>
                  <a:cubicBezTo>
                    <a:pt x="8076" y="6954"/>
                    <a:pt x="8621" y="1"/>
                    <a:pt x="8621"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370820" y="3657524"/>
              <a:ext cx="444666" cy="372548"/>
            </a:xfrm>
            <a:custGeom>
              <a:avLst/>
              <a:gdLst/>
              <a:ahLst/>
              <a:cxnLst/>
              <a:rect l="l" t="t" r="r" b="b"/>
              <a:pathLst>
                <a:path w="12196" h="10218" extrusionOk="0">
                  <a:moveTo>
                    <a:pt x="7930" y="0"/>
                  </a:moveTo>
                  <a:cubicBezTo>
                    <a:pt x="7667" y="0"/>
                    <a:pt x="7443" y="60"/>
                    <a:pt x="7324" y="202"/>
                  </a:cubicBezTo>
                  <a:cubicBezTo>
                    <a:pt x="7147" y="412"/>
                    <a:pt x="6787" y="495"/>
                    <a:pt x="6366" y="495"/>
                  </a:cubicBezTo>
                  <a:cubicBezTo>
                    <a:pt x="5824" y="495"/>
                    <a:pt x="5181" y="358"/>
                    <a:pt x="4697" y="181"/>
                  </a:cubicBezTo>
                  <a:cubicBezTo>
                    <a:pt x="4553" y="126"/>
                    <a:pt x="4388" y="101"/>
                    <a:pt x="4215" y="101"/>
                  </a:cubicBezTo>
                  <a:cubicBezTo>
                    <a:pt x="3354" y="101"/>
                    <a:pt x="2274" y="719"/>
                    <a:pt x="2365" y="1390"/>
                  </a:cubicBezTo>
                  <a:cubicBezTo>
                    <a:pt x="2474" y="2186"/>
                    <a:pt x="1777" y="2393"/>
                    <a:pt x="883" y="2774"/>
                  </a:cubicBezTo>
                  <a:cubicBezTo>
                    <a:pt x="0" y="3167"/>
                    <a:pt x="447" y="4987"/>
                    <a:pt x="676" y="5194"/>
                  </a:cubicBezTo>
                  <a:cubicBezTo>
                    <a:pt x="905" y="5390"/>
                    <a:pt x="1090" y="6403"/>
                    <a:pt x="610" y="6861"/>
                  </a:cubicBezTo>
                  <a:cubicBezTo>
                    <a:pt x="131" y="7308"/>
                    <a:pt x="654" y="7995"/>
                    <a:pt x="883" y="8441"/>
                  </a:cubicBezTo>
                  <a:cubicBezTo>
                    <a:pt x="1123" y="8888"/>
                    <a:pt x="926" y="9063"/>
                    <a:pt x="1046" y="9597"/>
                  </a:cubicBezTo>
                  <a:cubicBezTo>
                    <a:pt x="1155" y="10141"/>
                    <a:pt x="2681" y="10218"/>
                    <a:pt x="2681" y="10218"/>
                  </a:cubicBezTo>
                  <a:lnTo>
                    <a:pt x="2801" y="7646"/>
                  </a:lnTo>
                  <a:cubicBezTo>
                    <a:pt x="2801" y="7646"/>
                    <a:pt x="2845" y="7428"/>
                    <a:pt x="3030" y="7352"/>
                  </a:cubicBezTo>
                  <a:cubicBezTo>
                    <a:pt x="3200" y="7281"/>
                    <a:pt x="3232" y="6472"/>
                    <a:pt x="3449" y="6472"/>
                  </a:cubicBezTo>
                  <a:cubicBezTo>
                    <a:pt x="3468" y="6472"/>
                    <a:pt x="3488" y="6478"/>
                    <a:pt x="3509" y="6491"/>
                  </a:cubicBezTo>
                  <a:cubicBezTo>
                    <a:pt x="3578" y="6532"/>
                    <a:pt x="3652" y="6551"/>
                    <a:pt x="3731" y="6551"/>
                  </a:cubicBezTo>
                  <a:cubicBezTo>
                    <a:pt x="3964" y="6551"/>
                    <a:pt x="4235" y="6384"/>
                    <a:pt x="4512" y="6131"/>
                  </a:cubicBezTo>
                  <a:cubicBezTo>
                    <a:pt x="4639" y="6008"/>
                    <a:pt x="4786" y="5957"/>
                    <a:pt x="4932" y="5957"/>
                  </a:cubicBezTo>
                  <a:cubicBezTo>
                    <a:pt x="5201" y="5957"/>
                    <a:pt x="5468" y="6130"/>
                    <a:pt x="5602" y="6349"/>
                  </a:cubicBezTo>
                  <a:cubicBezTo>
                    <a:pt x="5742" y="6599"/>
                    <a:pt x="6399" y="6748"/>
                    <a:pt x="7017" y="6748"/>
                  </a:cubicBezTo>
                  <a:cubicBezTo>
                    <a:pt x="7260" y="6748"/>
                    <a:pt x="7497" y="6725"/>
                    <a:pt x="7694" y="6676"/>
                  </a:cubicBezTo>
                  <a:cubicBezTo>
                    <a:pt x="8064" y="6579"/>
                    <a:pt x="8466" y="6509"/>
                    <a:pt x="8772" y="6509"/>
                  </a:cubicBezTo>
                  <a:cubicBezTo>
                    <a:pt x="9053" y="6509"/>
                    <a:pt x="9254" y="6568"/>
                    <a:pt x="9274" y="6719"/>
                  </a:cubicBezTo>
                  <a:cubicBezTo>
                    <a:pt x="9318" y="7036"/>
                    <a:pt x="9754" y="7537"/>
                    <a:pt x="9939" y="7537"/>
                  </a:cubicBezTo>
                  <a:cubicBezTo>
                    <a:pt x="10114" y="7537"/>
                    <a:pt x="10005" y="9978"/>
                    <a:pt x="10005" y="9978"/>
                  </a:cubicBezTo>
                  <a:cubicBezTo>
                    <a:pt x="10005" y="9978"/>
                    <a:pt x="10909" y="9640"/>
                    <a:pt x="10866" y="9182"/>
                  </a:cubicBezTo>
                  <a:cubicBezTo>
                    <a:pt x="10822" y="8725"/>
                    <a:pt x="11367" y="7864"/>
                    <a:pt x="11519" y="7646"/>
                  </a:cubicBezTo>
                  <a:cubicBezTo>
                    <a:pt x="11672" y="7428"/>
                    <a:pt x="12032" y="6556"/>
                    <a:pt x="11781" y="6218"/>
                  </a:cubicBezTo>
                  <a:cubicBezTo>
                    <a:pt x="11530" y="5880"/>
                    <a:pt x="11509" y="5739"/>
                    <a:pt x="11846" y="4573"/>
                  </a:cubicBezTo>
                  <a:cubicBezTo>
                    <a:pt x="12195" y="3417"/>
                    <a:pt x="11509" y="1957"/>
                    <a:pt x="10571" y="1957"/>
                  </a:cubicBezTo>
                  <a:cubicBezTo>
                    <a:pt x="9634" y="1957"/>
                    <a:pt x="9939" y="1227"/>
                    <a:pt x="9623" y="704"/>
                  </a:cubicBezTo>
                  <a:cubicBezTo>
                    <a:pt x="9401" y="336"/>
                    <a:pt x="8554" y="0"/>
                    <a:pt x="7930"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721668" y="3978475"/>
              <a:ext cx="83858" cy="92937"/>
            </a:xfrm>
            <a:custGeom>
              <a:avLst/>
              <a:gdLst/>
              <a:ahLst/>
              <a:cxnLst/>
              <a:rect l="l" t="t" r="r" b="b"/>
              <a:pathLst>
                <a:path w="2300" h="2549" extrusionOk="0">
                  <a:moveTo>
                    <a:pt x="1146" y="0"/>
                  </a:moveTo>
                  <a:cubicBezTo>
                    <a:pt x="584" y="0"/>
                    <a:pt x="425" y="532"/>
                    <a:pt x="425" y="532"/>
                  </a:cubicBezTo>
                  <a:lnTo>
                    <a:pt x="0" y="2548"/>
                  </a:lnTo>
                  <a:cubicBezTo>
                    <a:pt x="1973" y="2396"/>
                    <a:pt x="2300" y="292"/>
                    <a:pt x="1471" y="53"/>
                  </a:cubicBezTo>
                  <a:cubicBezTo>
                    <a:pt x="1350" y="16"/>
                    <a:pt x="1242" y="0"/>
                    <a:pt x="1146"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407352" y="3984491"/>
              <a:ext cx="86665" cy="83384"/>
            </a:xfrm>
            <a:custGeom>
              <a:avLst/>
              <a:gdLst/>
              <a:ahLst/>
              <a:cxnLst/>
              <a:rect l="l" t="t" r="r" b="b"/>
              <a:pathLst>
                <a:path w="2377" h="2287" extrusionOk="0">
                  <a:moveTo>
                    <a:pt x="840" y="1"/>
                  </a:moveTo>
                  <a:cubicBezTo>
                    <a:pt x="766" y="1"/>
                    <a:pt x="693" y="10"/>
                    <a:pt x="622" y="29"/>
                  </a:cubicBezTo>
                  <a:cubicBezTo>
                    <a:pt x="1" y="204"/>
                    <a:pt x="480" y="2165"/>
                    <a:pt x="1330" y="2263"/>
                  </a:cubicBezTo>
                  <a:cubicBezTo>
                    <a:pt x="1469" y="2279"/>
                    <a:pt x="1591" y="2286"/>
                    <a:pt x="1697" y="2286"/>
                  </a:cubicBezTo>
                  <a:cubicBezTo>
                    <a:pt x="2239" y="2286"/>
                    <a:pt x="2377" y="2111"/>
                    <a:pt x="2377" y="2111"/>
                  </a:cubicBezTo>
                  <a:lnTo>
                    <a:pt x="2028" y="541"/>
                  </a:lnTo>
                  <a:cubicBezTo>
                    <a:pt x="2028" y="541"/>
                    <a:pt x="1419" y="1"/>
                    <a:pt x="840"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74846" y="4123219"/>
              <a:ext cx="63003" cy="14949"/>
            </a:xfrm>
            <a:custGeom>
              <a:avLst/>
              <a:gdLst/>
              <a:ahLst/>
              <a:cxnLst/>
              <a:rect l="l" t="t" r="r" b="b"/>
              <a:pathLst>
                <a:path w="1728" h="410" extrusionOk="0">
                  <a:moveTo>
                    <a:pt x="1704" y="0"/>
                  </a:moveTo>
                  <a:cubicBezTo>
                    <a:pt x="1627" y="0"/>
                    <a:pt x="1361" y="159"/>
                    <a:pt x="954" y="224"/>
                  </a:cubicBezTo>
                  <a:cubicBezTo>
                    <a:pt x="839" y="244"/>
                    <a:pt x="736" y="252"/>
                    <a:pt x="648" y="252"/>
                  </a:cubicBezTo>
                  <a:cubicBezTo>
                    <a:pt x="359" y="252"/>
                    <a:pt x="213" y="169"/>
                    <a:pt x="213" y="169"/>
                  </a:cubicBezTo>
                  <a:cubicBezTo>
                    <a:pt x="159" y="146"/>
                    <a:pt x="58" y="81"/>
                    <a:pt x="21" y="81"/>
                  </a:cubicBezTo>
                  <a:cubicBezTo>
                    <a:pt x="5" y="81"/>
                    <a:pt x="0" y="93"/>
                    <a:pt x="17" y="126"/>
                  </a:cubicBezTo>
                  <a:cubicBezTo>
                    <a:pt x="55" y="221"/>
                    <a:pt x="388" y="410"/>
                    <a:pt x="786" y="410"/>
                  </a:cubicBezTo>
                  <a:cubicBezTo>
                    <a:pt x="841" y="410"/>
                    <a:pt x="897" y="406"/>
                    <a:pt x="954" y="398"/>
                  </a:cubicBezTo>
                  <a:cubicBezTo>
                    <a:pt x="1423" y="344"/>
                    <a:pt x="1728" y="82"/>
                    <a:pt x="1728" y="17"/>
                  </a:cubicBezTo>
                  <a:cubicBezTo>
                    <a:pt x="1726" y="5"/>
                    <a:pt x="1718" y="0"/>
                    <a:pt x="1704"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542069" y="4012164"/>
              <a:ext cx="22277" cy="27855"/>
            </a:xfrm>
            <a:custGeom>
              <a:avLst/>
              <a:gdLst/>
              <a:ahLst/>
              <a:cxnLst/>
              <a:rect l="l" t="t" r="r" b="b"/>
              <a:pathLst>
                <a:path w="611" h="764" extrusionOk="0">
                  <a:moveTo>
                    <a:pt x="305" y="0"/>
                  </a:moveTo>
                  <a:cubicBezTo>
                    <a:pt x="142" y="0"/>
                    <a:pt x="0" y="175"/>
                    <a:pt x="0" y="382"/>
                  </a:cubicBezTo>
                  <a:cubicBezTo>
                    <a:pt x="0" y="589"/>
                    <a:pt x="142" y="763"/>
                    <a:pt x="305" y="763"/>
                  </a:cubicBezTo>
                  <a:cubicBezTo>
                    <a:pt x="480" y="763"/>
                    <a:pt x="611" y="589"/>
                    <a:pt x="611" y="382"/>
                  </a:cubicBezTo>
                  <a:cubicBezTo>
                    <a:pt x="611" y="175"/>
                    <a:pt x="480" y="0"/>
                    <a:pt x="305"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651338" y="4007388"/>
              <a:ext cx="22277" cy="27855"/>
            </a:xfrm>
            <a:custGeom>
              <a:avLst/>
              <a:gdLst/>
              <a:ahLst/>
              <a:cxnLst/>
              <a:rect l="l" t="t" r="r" b="b"/>
              <a:pathLst>
                <a:path w="611" h="764" extrusionOk="0">
                  <a:moveTo>
                    <a:pt x="305" y="1"/>
                  </a:moveTo>
                  <a:cubicBezTo>
                    <a:pt x="142" y="1"/>
                    <a:pt x="0" y="175"/>
                    <a:pt x="0" y="382"/>
                  </a:cubicBezTo>
                  <a:cubicBezTo>
                    <a:pt x="0" y="600"/>
                    <a:pt x="142" y="763"/>
                    <a:pt x="305" y="763"/>
                  </a:cubicBezTo>
                  <a:cubicBezTo>
                    <a:pt x="480" y="763"/>
                    <a:pt x="611" y="600"/>
                    <a:pt x="611" y="382"/>
                  </a:cubicBezTo>
                  <a:cubicBezTo>
                    <a:pt x="611" y="175"/>
                    <a:pt x="480" y="1"/>
                    <a:pt x="305"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499594" y="3975121"/>
              <a:ext cx="87796" cy="25267"/>
            </a:xfrm>
            <a:custGeom>
              <a:avLst/>
              <a:gdLst/>
              <a:ahLst/>
              <a:cxnLst/>
              <a:rect l="l" t="t" r="r" b="b"/>
              <a:pathLst>
                <a:path w="2408" h="693" extrusionOk="0">
                  <a:moveTo>
                    <a:pt x="1304" y="1"/>
                  </a:moveTo>
                  <a:cubicBezTo>
                    <a:pt x="1171" y="1"/>
                    <a:pt x="1047" y="15"/>
                    <a:pt x="936" y="46"/>
                  </a:cubicBezTo>
                  <a:cubicBezTo>
                    <a:pt x="488" y="151"/>
                    <a:pt x="1" y="693"/>
                    <a:pt x="225" y="693"/>
                  </a:cubicBezTo>
                  <a:cubicBezTo>
                    <a:pt x="235" y="693"/>
                    <a:pt x="247" y="692"/>
                    <a:pt x="261" y="689"/>
                  </a:cubicBezTo>
                  <a:cubicBezTo>
                    <a:pt x="500" y="657"/>
                    <a:pt x="511" y="341"/>
                    <a:pt x="1133" y="253"/>
                  </a:cubicBezTo>
                  <a:cubicBezTo>
                    <a:pt x="1173" y="249"/>
                    <a:pt x="1214" y="246"/>
                    <a:pt x="1253" y="246"/>
                  </a:cubicBezTo>
                  <a:cubicBezTo>
                    <a:pt x="1716" y="246"/>
                    <a:pt x="2074" y="553"/>
                    <a:pt x="2234" y="553"/>
                  </a:cubicBezTo>
                  <a:cubicBezTo>
                    <a:pt x="2246" y="553"/>
                    <a:pt x="2256" y="551"/>
                    <a:pt x="2266" y="548"/>
                  </a:cubicBezTo>
                  <a:cubicBezTo>
                    <a:pt x="2408" y="504"/>
                    <a:pt x="2288" y="188"/>
                    <a:pt x="1928" y="90"/>
                  </a:cubicBezTo>
                  <a:cubicBezTo>
                    <a:pt x="1708" y="32"/>
                    <a:pt x="1497" y="1"/>
                    <a:pt x="1304"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631067" y="3975121"/>
              <a:ext cx="88197" cy="25267"/>
            </a:xfrm>
            <a:custGeom>
              <a:avLst/>
              <a:gdLst/>
              <a:ahLst/>
              <a:cxnLst/>
              <a:rect l="l" t="t" r="r" b="b"/>
              <a:pathLst>
                <a:path w="2419" h="693" extrusionOk="0">
                  <a:moveTo>
                    <a:pt x="1115" y="1"/>
                  </a:moveTo>
                  <a:cubicBezTo>
                    <a:pt x="922" y="1"/>
                    <a:pt x="710" y="32"/>
                    <a:pt x="491" y="90"/>
                  </a:cubicBezTo>
                  <a:cubicBezTo>
                    <a:pt x="131" y="188"/>
                    <a:pt x="0" y="504"/>
                    <a:pt x="153" y="548"/>
                  </a:cubicBezTo>
                  <a:cubicBezTo>
                    <a:pt x="162" y="551"/>
                    <a:pt x="173" y="553"/>
                    <a:pt x="184" y="553"/>
                  </a:cubicBezTo>
                  <a:cubicBezTo>
                    <a:pt x="345" y="553"/>
                    <a:pt x="703" y="246"/>
                    <a:pt x="1166" y="246"/>
                  </a:cubicBezTo>
                  <a:cubicBezTo>
                    <a:pt x="1205" y="246"/>
                    <a:pt x="1246" y="249"/>
                    <a:pt x="1286" y="253"/>
                  </a:cubicBezTo>
                  <a:cubicBezTo>
                    <a:pt x="1908" y="341"/>
                    <a:pt x="1918" y="657"/>
                    <a:pt x="2158" y="689"/>
                  </a:cubicBezTo>
                  <a:cubicBezTo>
                    <a:pt x="2172" y="692"/>
                    <a:pt x="2184" y="693"/>
                    <a:pt x="2194" y="693"/>
                  </a:cubicBezTo>
                  <a:cubicBezTo>
                    <a:pt x="2418" y="693"/>
                    <a:pt x="1931" y="151"/>
                    <a:pt x="1483" y="46"/>
                  </a:cubicBezTo>
                  <a:cubicBezTo>
                    <a:pt x="1372" y="15"/>
                    <a:pt x="1248" y="1"/>
                    <a:pt x="1115"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819300" y="4907349"/>
              <a:ext cx="803068" cy="371163"/>
            </a:xfrm>
            <a:custGeom>
              <a:avLst/>
              <a:gdLst/>
              <a:ahLst/>
              <a:cxnLst/>
              <a:rect l="l" t="t" r="r" b="b"/>
              <a:pathLst>
                <a:path w="22026" h="10180" extrusionOk="0">
                  <a:moveTo>
                    <a:pt x="8207" y="1"/>
                  </a:moveTo>
                  <a:lnTo>
                    <a:pt x="1635" y="4415"/>
                  </a:lnTo>
                  <a:lnTo>
                    <a:pt x="197" y="7215"/>
                  </a:lnTo>
                  <a:lnTo>
                    <a:pt x="0" y="10180"/>
                  </a:lnTo>
                  <a:lnTo>
                    <a:pt x="22026" y="10180"/>
                  </a:lnTo>
                  <a:cubicBezTo>
                    <a:pt x="21655" y="7281"/>
                    <a:pt x="21241" y="4622"/>
                    <a:pt x="20958" y="4055"/>
                  </a:cubicBezTo>
                  <a:cubicBezTo>
                    <a:pt x="20282" y="2704"/>
                    <a:pt x="14124" y="284"/>
                    <a:pt x="14124" y="284"/>
                  </a:cubicBezTo>
                  <a:lnTo>
                    <a:pt x="8207" y="1"/>
                  </a:ln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083521" y="4907349"/>
              <a:ext cx="315124" cy="112370"/>
            </a:xfrm>
            <a:custGeom>
              <a:avLst/>
              <a:gdLst/>
              <a:ahLst/>
              <a:cxnLst/>
              <a:rect l="l" t="t" r="r" b="b"/>
              <a:pathLst>
                <a:path w="8643" h="3082" extrusionOk="0">
                  <a:moveTo>
                    <a:pt x="960" y="1"/>
                  </a:moveTo>
                  <a:lnTo>
                    <a:pt x="23" y="633"/>
                  </a:lnTo>
                  <a:cubicBezTo>
                    <a:pt x="1" y="1145"/>
                    <a:pt x="164" y="2311"/>
                    <a:pt x="1766" y="2758"/>
                  </a:cubicBezTo>
                  <a:cubicBezTo>
                    <a:pt x="2555" y="2980"/>
                    <a:pt x="3357" y="3081"/>
                    <a:pt x="4117" y="3081"/>
                  </a:cubicBezTo>
                  <a:cubicBezTo>
                    <a:pt x="5371" y="3081"/>
                    <a:pt x="6511" y="2805"/>
                    <a:pt x="7292" y="2344"/>
                  </a:cubicBezTo>
                  <a:cubicBezTo>
                    <a:pt x="8044" y="1897"/>
                    <a:pt x="8436" y="1374"/>
                    <a:pt x="8643" y="1025"/>
                  </a:cubicBezTo>
                  <a:cubicBezTo>
                    <a:pt x="7629" y="578"/>
                    <a:pt x="6877" y="284"/>
                    <a:pt x="6877" y="284"/>
                  </a:cubicBezTo>
                  <a:lnTo>
                    <a:pt x="960"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108568" y="4778210"/>
              <a:ext cx="248767" cy="218796"/>
            </a:xfrm>
            <a:custGeom>
              <a:avLst/>
              <a:gdLst/>
              <a:ahLst/>
              <a:cxnLst/>
              <a:rect l="l" t="t" r="r" b="b"/>
              <a:pathLst>
                <a:path w="6823" h="6001" extrusionOk="0">
                  <a:moveTo>
                    <a:pt x="861" y="1"/>
                  </a:moveTo>
                  <a:lnTo>
                    <a:pt x="0" y="4306"/>
                  </a:lnTo>
                  <a:cubicBezTo>
                    <a:pt x="0" y="4306"/>
                    <a:pt x="1079" y="5744"/>
                    <a:pt x="2834" y="5984"/>
                  </a:cubicBezTo>
                  <a:cubicBezTo>
                    <a:pt x="2913" y="5995"/>
                    <a:pt x="2998" y="6001"/>
                    <a:pt x="3086" y="6001"/>
                  </a:cubicBezTo>
                  <a:cubicBezTo>
                    <a:pt x="4450" y="6001"/>
                    <a:pt x="6823" y="4741"/>
                    <a:pt x="6823" y="4556"/>
                  </a:cubicBezTo>
                  <a:cubicBezTo>
                    <a:pt x="6823" y="4349"/>
                    <a:pt x="5656" y="121"/>
                    <a:pt x="5656" y="121"/>
                  </a:cubicBezTo>
                  <a:lnTo>
                    <a:pt x="861" y="1"/>
                  </a:ln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130407" y="4778210"/>
              <a:ext cx="194733" cy="95635"/>
            </a:xfrm>
            <a:custGeom>
              <a:avLst/>
              <a:gdLst/>
              <a:ahLst/>
              <a:cxnLst/>
              <a:rect l="l" t="t" r="r" b="b"/>
              <a:pathLst>
                <a:path w="5341" h="2623" extrusionOk="0">
                  <a:moveTo>
                    <a:pt x="262" y="1"/>
                  </a:moveTo>
                  <a:lnTo>
                    <a:pt x="1" y="1309"/>
                  </a:lnTo>
                  <a:cubicBezTo>
                    <a:pt x="679" y="2048"/>
                    <a:pt x="2072" y="2623"/>
                    <a:pt x="2951" y="2623"/>
                  </a:cubicBezTo>
                  <a:cubicBezTo>
                    <a:pt x="3005" y="2623"/>
                    <a:pt x="3057" y="2621"/>
                    <a:pt x="3107" y="2616"/>
                  </a:cubicBezTo>
                  <a:cubicBezTo>
                    <a:pt x="3761" y="2562"/>
                    <a:pt x="4687" y="1952"/>
                    <a:pt x="5341" y="1156"/>
                  </a:cubicBezTo>
                  <a:cubicBezTo>
                    <a:pt x="5177" y="557"/>
                    <a:pt x="5057" y="121"/>
                    <a:pt x="5057" y="121"/>
                  </a:cubicBezTo>
                  <a:lnTo>
                    <a:pt x="262" y="1"/>
                  </a:lnTo>
                  <a:close/>
                </a:path>
              </a:pathLst>
            </a:custGeom>
            <a:solidFill>
              <a:srgbClr val="E8C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76375" y="4429951"/>
              <a:ext cx="296857" cy="406565"/>
            </a:xfrm>
            <a:custGeom>
              <a:avLst/>
              <a:gdLst/>
              <a:ahLst/>
              <a:cxnLst/>
              <a:rect l="l" t="t" r="r" b="b"/>
              <a:pathLst>
                <a:path w="8142" h="11151" extrusionOk="0">
                  <a:moveTo>
                    <a:pt x="2673" y="0"/>
                  </a:moveTo>
                  <a:cubicBezTo>
                    <a:pt x="2446" y="0"/>
                    <a:pt x="2236" y="53"/>
                    <a:pt x="2049" y="170"/>
                  </a:cubicBezTo>
                  <a:cubicBezTo>
                    <a:pt x="197" y="1325"/>
                    <a:pt x="1" y="3886"/>
                    <a:pt x="1" y="3886"/>
                  </a:cubicBezTo>
                  <a:cubicBezTo>
                    <a:pt x="1" y="3886"/>
                    <a:pt x="742" y="8943"/>
                    <a:pt x="1428" y="9760"/>
                  </a:cubicBezTo>
                  <a:cubicBezTo>
                    <a:pt x="2077" y="10543"/>
                    <a:pt x="3534" y="11150"/>
                    <a:pt x="4437" y="11150"/>
                  </a:cubicBezTo>
                  <a:cubicBezTo>
                    <a:pt x="4490" y="11150"/>
                    <a:pt x="4540" y="11148"/>
                    <a:pt x="4589" y="11144"/>
                  </a:cubicBezTo>
                  <a:cubicBezTo>
                    <a:pt x="5471" y="11068"/>
                    <a:pt x="6856" y="9978"/>
                    <a:pt x="7400" y="8812"/>
                  </a:cubicBezTo>
                  <a:cubicBezTo>
                    <a:pt x="7945" y="7635"/>
                    <a:pt x="8142" y="4246"/>
                    <a:pt x="8142" y="4246"/>
                  </a:cubicBezTo>
                  <a:cubicBezTo>
                    <a:pt x="8142" y="4246"/>
                    <a:pt x="4717" y="0"/>
                    <a:pt x="2673" y="0"/>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31092" y="4332750"/>
              <a:ext cx="454984" cy="337838"/>
            </a:xfrm>
            <a:custGeom>
              <a:avLst/>
              <a:gdLst/>
              <a:ahLst/>
              <a:cxnLst/>
              <a:rect l="l" t="t" r="r" b="b"/>
              <a:pathLst>
                <a:path w="12479" h="9266" extrusionOk="0">
                  <a:moveTo>
                    <a:pt x="4880" y="0"/>
                  </a:moveTo>
                  <a:cubicBezTo>
                    <a:pt x="4844" y="0"/>
                    <a:pt x="4808" y="1"/>
                    <a:pt x="4774" y="2"/>
                  </a:cubicBezTo>
                  <a:cubicBezTo>
                    <a:pt x="3455" y="46"/>
                    <a:pt x="1635" y="1659"/>
                    <a:pt x="1635" y="1659"/>
                  </a:cubicBezTo>
                  <a:cubicBezTo>
                    <a:pt x="1635" y="1659"/>
                    <a:pt x="610" y="2748"/>
                    <a:pt x="305" y="4536"/>
                  </a:cubicBezTo>
                  <a:cubicBezTo>
                    <a:pt x="0" y="6323"/>
                    <a:pt x="1613" y="8742"/>
                    <a:pt x="1613" y="8742"/>
                  </a:cubicBezTo>
                  <a:lnTo>
                    <a:pt x="1711" y="6944"/>
                  </a:lnTo>
                  <a:cubicBezTo>
                    <a:pt x="1711" y="6944"/>
                    <a:pt x="3651" y="4536"/>
                    <a:pt x="3902" y="3468"/>
                  </a:cubicBezTo>
                  <a:cubicBezTo>
                    <a:pt x="3902" y="3468"/>
                    <a:pt x="4893" y="5517"/>
                    <a:pt x="5929" y="5920"/>
                  </a:cubicBezTo>
                  <a:cubicBezTo>
                    <a:pt x="6100" y="5988"/>
                    <a:pt x="6248" y="6016"/>
                    <a:pt x="6375" y="6016"/>
                  </a:cubicBezTo>
                  <a:cubicBezTo>
                    <a:pt x="7024" y="6016"/>
                    <a:pt x="7138" y="5277"/>
                    <a:pt x="7138" y="5277"/>
                  </a:cubicBezTo>
                  <a:cubicBezTo>
                    <a:pt x="7138" y="5277"/>
                    <a:pt x="8130" y="6694"/>
                    <a:pt x="8577" y="6901"/>
                  </a:cubicBezTo>
                  <a:cubicBezTo>
                    <a:pt x="9013" y="7097"/>
                    <a:pt x="8926" y="7565"/>
                    <a:pt x="8926" y="7565"/>
                  </a:cubicBezTo>
                  <a:lnTo>
                    <a:pt x="9155" y="9266"/>
                  </a:lnTo>
                  <a:cubicBezTo>
                    <a:pt x="9155" y="9266"/>
                    <a:pt x="9634" y="8067"/>
                    <a:pt x="9983" y="7260"/>
                  </a:cubicBezTo>
                  <a:cubicBezTo>
                    <a:pt x="10277" y="5244"/>
                    <a:pt x="11160" y="4656"/>
                    <a:pt x="11541" y="4536"/>
                  </a:cubicBezTo>
                  <a:cubicBezTo>
                    <a:pt x="11934" y="4416"/>
                    <a:pt x="12479" y="3762"/>
                    <a:pt x="12064" y="2988"/>
                  </a:cubicBezTo>
                  <a:cubicBezTo>
                    <a:pt x="11661" y="2214"/>
                    <a:pt x="10615" y="2487"/>
                    <a:pt x="10550" y="2323"/>
                  </a:cubicBezTo>
                  <a:cubicBezTo>
                    <a:pt x="10495" y="2171"/>
                    <a:pt x="11291" y="1822"/>
                    <a:pt x="11203" y="1375"/>
                  </a:cubicBezTo>
                  <a:cubicBezTo>
                    <a:pt x="11118" y="997"/>
                    <a:pt x="10476" y="570"/>
                    <a:pt x="9731" y="570"/>
                  </a:cubicBezTo>
                  <a:cubicBezTo>
                    <a:pt x="9617" y="570"/>
                    <a:pt x="9501" y="580"/>
                    <a:pt x="9384" y="602"/>
                  </a:cubicBezTo>
                  <a:cubicBezTo>
                    <a:pt x="9302" y="617"/>
                    <a:pt x="9208" y="623"/>
                    <a:pt x="9102" y="623"/>
                  </a:cubicBezTo>
                  <a:cubicBezTo>
                    <a:pt x="8096" y="623"/>
                    <a:pt x="6092" y="0"/>
                    <a:pt x="488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32150" y="4584830"/>
              <a:ext cx="66503" cy="109599"/>
            </a:xfrm>
            <a:custGeom>
              <a:avLst/>
              <a:gdLst/>
              <a:ahLst/>
              <a:cxnLst/>
              <a:rect l="l" t="t" r="r" b="b"/>
              <a:pathLst>
                <a:path w="1824" h="3006" extrusionOk="0">
                  <a:moveTo>
                    <a:pt x="1026" y="0"/>
                  </a:moveTo>
                  <a:cubicBezTo>
                    <a:pt x="494" y="0"/>
                    <a:pt x="1" y="1050"/>
                    <a:pt x="255" y="1774"/>
                  </a:cubicBezTo>
                  <a:cubicBezTo>
                    <a:pt x="549" y="2613"/>
                    <a:pt x="1824" y="3005"/>
                    <a:pt x="1824" y="3005"/>
                  </a:cubicBezTo>
                  <a:lnTo>
                    <a:pt x="1279" y="85"/>
                  </a:lnTo>
                  <a:cubicBezTo>
                    <a:pt x="1196" y="27"/>
                    <a:pt x="1110" y="0"/>
                    <a:pt x="1026" y="0"/>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361669" y="4601492"/>
              <a:ext cx="59357" cy="95306"/>
            </a:xfrm>
            <a:custGeom>
              <a:avLst/>
              <a:gdLst/>
              <a:ahLst/>
              <a:cxnLst/>
              <a:rect l="l" t="t" r="r" b="b"/>
              <a:pathLst>
                <a:path w="1628" h="2614" extrusionOk="0">
                  <a:moveTo>
                    <a:pt x="827" y="1"/>
                  </a:moveTo>
                  <a:cubicBezTo>
                    <a:pt x="677" y="1"/>
                    <a:pt x="500" y="52"/>
                    <a:pt x="295" y="173"/>
                  </a:cubicBezTo>
                  <a:lnTo>
                    <a:pt x="0" y="2614"/>
                  </a:lnTo>
                  <a:cubicBezTo>
                    <a:pt x="0" y="2614"/>
                    <a:pt x="1014" y="1982"/>
                    <a:pt x="1352" y="1437"/>
                  </a:cubicBezTo>
                  <a:cubicBezTo>
                    <a:pt x="1627" y="1001"/>
                    <a:pt x="1490" y="1"/>
                    <a:pt x="827" y="1"/>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136277" y="4639446"/>
              <a:ext cx="67670" cy="22022"/>
            </a:xfrm>
            <a:custGeom>
              <a:avLst/>
              <a:gdLst/>
              <a:ahLst/>
              <a:cxnLst/>
              <a:rect l="l" t="t" r="r" b="b"/>
              <a:pathLst>
                <a:path w="1856" h="604" extrusionOk="0">
                  <a:moveTo>
                    <a:pt x="1011" y="1"/>
                  </a:moveTo>
                  <a:cubicBezTo>
                    <a:pt x="428" y="1"/>
                    <a:pt x="25" y="505"/>
                    <a:pt x="25" y="505"/>
                  </a:cubicBezTo>
                  <a:cubicBezTo>
                    <a:pt x="1" y="576"/>
                    <a:pt x="18" y="603"/>
                    <a:pt x="65" y="603"/>
                  </a:cubicBezTo>
                  <a:cubicBezTo>
                    <a:pt x="224" y="603"/>
                    <a:pt x="724" y="273"/>
                    <a:pt x="995" y="265"/>
                  </a:cubicBezTo>
                  <a:cubicBezTo>
                    <a:pt x="1005" y="264"/>
                    <a:pt x="1014" y="264"/>
                    <a:pt x="1024" y="264"/>
                  </a:cubicBezTo>
                  <a:cubicBezTo>
                    <a:pt x="1346" y="264"/>
                    <a:pt x="1627" y="594"/>
                    <a:pt x="1734" y="594"/>
                  </a:cubicBezTo>
                  <a:cubicBezTo>
                    <a:pt x="1738" y="594"/>
                    <a:pt x="1743" y="593"/>
                    <a:pt x="1747" y="592"/>
                  </a:cubicBezTo>
                  <a:cubicBezTo>
                    <a:pt x="1856" y="559"/>
                    <a:pt x="1714" y="58"/>
                    <a:pt x="1082" y="3"/>
                  </a:cubicBezTo>
                  <a:cubicBezTo>
                    <a:pt x="1058" y="2"/>
                    <a:pt x="1035" y="1"/>
                    <a:pt x="1011"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236103" y="4645353"/>
              <a:ext cx="33798" cy="83348"/>
            </a:xfrm>
            <a:custGeom>
              <a:avLst/>
              <a:gdLst/>
              <a:ahLst/>
              <a:cxnLst/>
              <a:rect l="l" t="t" r="r" b="b"/>
              <a:pathLst>
                <a:path w="927" h="2286" extrusionOk="0">
                  <a:moveTo>
                    <a:pt x="59" y="0"/>
                  </a:moveTo>
                  <a:cubicBezTo>
                    <a:pt x="39" y="0"/>
                    <a:pt x="19" y="31"/>
                    <a:pt x="1" y="103"/>
                  </a:cubicBezTo>
                  <a:cubicBezTo>
                    <a:pt x="1" y="103"/>
                    <a:pt x="164" y="1389"/>
                    <a:pt x="458" y="1585"/>
                  </a:cubicBezTo>
                  <a:cubicBezTo>
                    <a:pt x="764" y="1781"/>
                    <a:pt x="447" y="2097"/>
                    <a:pt x="186" y="2239"/>
                  </a:cubicBezTo>
                  <a:cubicBezTo>
                    <a:pt x="123" y="2272"/>
                    <a:pt x="119" y="2286"/>
                    <a:pt x="150" y="2286"/>
                  </a:cubicBezTo>
                  <a:cubicBezTo>
                    <a:pt x="256" y="2286"/>
                    <a:pt x="762" y="2128"/>
                    <a:pt x="829" y="1978"/>
                  </a:cubicBezTo>
                  <a:cubicBezTo>
                    <a:pt x="927" y="1792"/>
                    <a:pt x="589" y="1618"/>
                    <a:pt x="415" y="1127"/>
                  </a:cubicBezTo>
                  <a:cubicBezTo>
                    <a:pt x="271" y="713"/>
                    <a:pt x="156" y="0"/>
                    <a:pt x="59" y="0"/>
                  </a:cubicBezTo>
                  <a:close/>
                </a:path>
              </a:pathLst>
            </a:custGeom>
            <a:solidFill>
              <a:srgbClr val="D8A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112980" y="4584721"/>
              <a:ext cx="100921" cy="33324"/>
            </a:xfrm>
            <a:custGeom>
              <a:avLst/>
              <a:gdLst/>
              <a:ahLst/>
              <a:cxnLst/>
              <a:rect l="l" t="t" r="r" b="b"/>
              <a:pathLst>
                <a:path w="2768" h="914" extrusionOk="0">
                  <a:moveTo>
                    <a:pt x="1438" y="1"/>
                  </a:moveTo>
                  <a:cubicBezTo>
                    <a:pt x="675" y="1"/>
                    <a:pt x="32" y="829"/>
                    <a:pt x="32" y="829"/>
                  </a:cubicBezTo>
                  <a:cubicBezTo>
                    <a:pt x="1" y="889"/>
                    <a:pt x="11" y="914"/>
                    <a:pt x="54" y="914"/>
                  </a:cubicBezTo>
                  <a:cubicBezTo>
                    <a:pt x="218" y="914"/>
                    <a:pt x="864" y="545"/>
                    <a:pt x="1427" y="458"/>
                  </a:cubicBezTo>
                  <a:cubicBezTo>
                    <a:pt x="1491" y="448"/>
                    <a:pt x="1553" y="444"/>
                    <a:pt x="1613" y="444"/>
                  </a:cubicBezTo>
                  <a:cubicBezTo>
                    <a:pt x="2153" y="444"/>
                    <a:pt x="2532" y="802"/>
                    <a:pt x="2657" y="802"/>
                  </a:cubicBezTo>
                  <a:cubicBezTo>
                    <a:pt x="2672" y="802"/>
                    <a:pt x="2684" y="797"/>
                    <a:pt x="2691" y="785"/>
                  </a:cubicBezTo>
                  <a:cubicBezTo>
                    <a:pt x="2767" y="654"/>
                    <a:pt x="2201" y="1"/>
                    <a:pt x="143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259145" y="4639446"/>
              <a:ext cx="67597" cy="22022"/>
            </a:xfrm>
            <a:custGeom>
              <a:avLst/>
              <a:gdLst/>
              <a:ahLst/>
              <a:cxnLst/>
              <a:rect l="l" t="t" r="r" b="b"/>
              <a:pathLst>
                <a:path w="1854" h="604" extrusionOk="0">
                  <a:moveTo>
                    <a:pt x="836" y="1"/>
                  </a:moveTo>
                  <a:cubicBezTo>
                    <a:pt x="812" y="1"/>
                    <a:pt x="788" y="2"/>
                    <a:pt x="764" y="3"/>
                  </a:cubicBezTo>
                  <a:cubicBezTo>
                    <a:pt x="142" y="58"/>
                    <a:pt x="1" y="559"/>
                    <a:pt x="99" y="592"/>
                  </a:cubicBezTo>
                  <a:cubicBezTo>
                    <a:pt x="103" y="593"/>
                    <a:pt x="108" y="594"/>
                    <a:pt x="113" y="594"/>
                  </a:cubicBezTo>
                  <a:cubicBezTo>
                    <a:pt x="229" y="594"/>
                    <a:pt x="500" y="264"/>
                    <a:pt x="822" y="264"/>
                  </a:cubicBezTo>
                  <a:cubicBezTo>
                    <a:pt x="831" y="264"/>
                    <a:pt x="841" y="264"/>
                    <a:pt x="851" y="265"/>
                  </a:cubicBezTo>
                  <a:cubicBezTo>
                    <a:pt x="1121" y="273"/>
                    <a:pt x="1621" y="603"/>
                    <a:pt x="1786" y="603"/>
                  </a:cubicBezTo>
                  <a:cubicBezTo>
                    <a:pt x="1834" y="603"/>
                    <a:pt x="1854" y="576"/>
                    <a:pt x="1832" y="505"/>
                  </a:cubicBezTo>
                  <a:cubicBezTo>
                    <a:pt x="1832" y="505"/>
                    <a:pt x="1429" y="1"/>
                    <a:pt x="83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248827" y="4584721"/>
              <a:ext cx="100994" cy="33324"/>
            </a:xfrm>
            <a:custGeom>
              <a:avLst/>
              <a:gdLst/>
              <a:ahLst/>
              <a:cxnLst/>
              <a:rect l="l" t="t" r="r" b="b"/>
              <a:pathLst>
                <a:path w="2770" h="914" extrusionOk="0">
                  <a:moveTo>
                    <a:pt x="1341" y="1"/>
                  </a:moveTo>
                  <a:cubicBezTo>
                    <a:pt x="578" y="1"/>
                    <a:pt x="0" y="654"/>
                    <a:pt x="77" y="785"/>
                  </a:cubicBezTo>
                  <a:cubicBezTo>
                    <a:pt x="85" y="797"/>
                    <a:pt x="98" y="802"/>
                    <a:pt x="114" y="802"/>
                  </a:cubicBezTo>
                  <a:cubicBezTo>
                    <a:pt x="246" y="802"/>
                    <a:pt x="625" y="444"/>
                    <a:pt x="1158" y="444"/>
                  </a:cubicBezTo>
                  <a:cubicBezTo>
                    <a:pt x="1217" y="444"/>
                    <a:pt x="1278" y="448"/>
                    <a:pt x="1341" y="458"/>
                  </a:cubicBezTo>
                  <a:cubicBezTo>
                    <a:pt x="1904" y="545"/>
                    <a:pt x="2556" y="914"/>
                    <a:pt x="2718" y="914"/>
                  </a:cubicBezTo>
                  <a:cubicBezTo>
                    <a:pt x="2760" y="914"/>
                    <a:pt x="2769" y="889"/>
                    <a:pt x="2736" y="829"/>
                  </a:cubicBezTo>
                  <a:cubicBezTo>
                    <a:pt x="2736" y="829"/>
                    <a:pt x="2093" y="1"/>
                    <a:pt x="1341"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200519" y="4757684"/>
              <a:ext cx="72191" cy="17100"/>
            </a:xfrm>
            <a:custGeom>
              <a:avLst/>
              <a:gdLst/>
              <a:ahLst/>
              <a:cxnLst/>
              <a:rect l="l" t="t" r="r" b="b"/>
              <a:pathLst>
                <a:path w="1980" h="469" extrusionOk="0">
                  <a:moveTo>
                    <a:pt x="1944" y="0"/>
                  </a:moveTo>
                  <a:cubicBezTo>
                    <a:pt x="1860" y="0"/>
                    <a:pt x="1567" y="185"/>
                    <a:pt x="1086" y="259"/>
                  </a:cubicBezTo>
                  <a:cubicBezTo>
                    <a:pt x="957" y="281"/>
                    <a:pt x="844" y="290"/>
                    <a:pt x="744" y="290"/>
                  </a:cubicBezTo>
                  <a:cubicBezTo>
                    <a:pt x="414" y="290"/>
                    <a:pt x="246" y="193"/>
                    <a:pt x="246" y="193"/>
                  </a:cubicBezTo>
                  <a:cubicBezTo>
                    <a:pt x="186" y="171"/>
                    <a:pt x="73" y="95"/>
                    <a:pt x="28" y="95"/>
                  </a:cubicBezTo>
                  <a:cubicBezTo>
                    <a:pt x="8" y="95"/>
                    <a:pt x="1" y="110"/>
                    <a:pt x="18" y="150"/>
                  </a:cubicBezTo>
                  <a:cubicBezTo>
                    <a:pt x="65" y="255"/>
                    <a:pt x="439" y="469"/>
                    <a:pt x="891" y="469"/>
                  </a:cubicBezTo>
                  <a:cubicBezTo>
                    <a:pt x="954" y="469"/>
                    <a:pt x="1020" y="464"/>
                    <a:pt x="1086" y="455"/>
                  </a:cubicBezTo>
                  <a:cubicBezTo>
                    <a:pt x="1620" y="390"/>
                    <a:pt x="1979" y="95"/>
                    <a:pt x="1968" y="19"/>
                  </a:cubicBezTo>
                  <a:cubicBezTo>
                    <a:pt x="1967" y="6"/>
                    <a:pt x="1959" y="0"/>
                    <a:pt x="1944"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49113" y="4491312"/>
              <a:ext cx="571037" cy="713449"/>
            </a:xfrm>
            <a:custGeom>
              <a:avLst/>
              <a:gdLst/>
              <a:ahLst/>
              <a:cxnLst/>
              <a:rect l="l" t="t" r="r" b="b"/>
              <a:pathLst>
                <a:path w="15662" h="19568" extrusionOk="0">
                  <a:moveTo>
                    <a:pt x="7015" y="1"/>
                  </a:moveTo>
                  <a:cubicBezTo>
                    <a:pt x="2488" y="1"/>
                    <a:pt x="1842" y="4041"/>
                    <a:pt x="1842" y="5113"/>
                  </a:cubicBezTo>
                  <a:cubicBezTo>
                    <a:pt x="1842" y="5832"/>
                    <a:pt x="1897" y="9112"/>
                    <a:pt x="1494" y="10169"/>
                  </a:cubicBezTo>
                  <a:cubicBezTo>
                    <a:pt x="1079" y="11227"/>
                    <a:pt x="1" y="14932"/>
                    <a:pt x="1821" y="16872"/>
                  </a:cubicBezTo>
                  <a:cubicBezTo>
                    <a:pt x="3641" y="18801"/>
                    <a:pt x="6322" y="18921"/>
                    <a:pt x="8033" y="19422"/>
                  </a:cubicBezTo>
                  <a:cubicBezTo>
                    <a:pt x="8356" y="19519"/>
                    <a:pt x="8792" y="19567"/>
                    <a:pt x="9291" y="19567"/>
                  </a:cubicBezTo>
                  <a:cubicBezTo>
                    <a:pt x="11417" y="19567"/>
                    <a:pt x="14675" y="18693"/>
                    <a:pt x="15116" y="17024"/>
                  </a:cubicBezTo>
                  <a:cubicBezTo>
                    <a:pt x="15661" y="14975"/>
                    <a:pt x="13166" y="13243"/>
                    <a:pt x="12959" y="11946"/>
                  </a:cubicBezTo>
                  <a:cubicBezTo>
                    <a:pt x="12751" y="10660"/>
                    <a:pt x="13362" y="6628"/>
                    <a:pt x="13253" y="5200"/>
                  </a:cubicBezTo>
                  <a:cubicBezTo>
                    <a:pt x="13144" y="3838"/>
                    <a:pt x="13264" y="78"/>
                    <a:pt x="7106" y="1"/>
                  </a:cubicBezTo>
                  <a:cubicBezTo>
                    <a:pt x="7076" y="1"/>
                    <a:pt x="7045" y="1"/>
                    <a:pt x="7015"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266978" y="4999992"/>
              <a:ext cx="565094" cy="278518"/>
            </a:xfrm>
            <a:custGeom>
              <a:avLst/>
              <a:gdLst/>
              <a:ahLst/>
              <a:cxnLst/>
              <a:rect l="l" t="t" r="r" b="b"/>
              <a:pathLst>
                <a:path w="15499" h="7639" extrusionOk="0">
                  <a:moveTo>
                    <a:pt x="6435" y="0"/>
                  </a:moveTo>
                  <a:cubicBezTo>
                    <a:pt x="3743" y="0"/>
                    <a:pt x="1587" y="943"/>
                    <a:pt x="1" y="2091"/>
                  </a:cubicBezTo>
                  <a:lnTo>
                    <a:pt x="1" y="7639"/>
                  </a:lnTo>
                  <a:lnTo>
                    <a:pt x="15498" y="7639"/>
                  </a:lnTo>
                  <a:cubicBezTo>
                    <a:pt x="15444" y="6843"/>
                    <a:pt x="15367" y="6255"/>
                    <a:pt x="15280" y="5982"/>
                  </a:cubicBezTo>
                  <a:cubicBezTo>
                    <a:pt x="14724" y="4228"/>
                    <a:pt x="13700" y="3051"/>
                    <a:pt x="12316" y="2146"/>
                  </a:cubicBezTo>
                  <a:cubicBezTo>
                    <a:pt x="10943" y="1231"/>
                    <a:pt x="7662" y="64"/>
                    <a:pt x="7662" y="64"/>
                  </a:cubicBezTo>
                  <a:cubicBezTo>
                    <a:pt x="7242" y="21"/>
                    <a:pt x="6832" y="0"/>
                    <a:pt x="6435"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424227" y="4882338"/>
              <a:ext cx="201988" cy="280122"/>
            </a:xfrm>
            <a:custGeom>
              <a:avLst/>
              <a:gdLst/>
              <a:ahLst/>
              <a:cxnLst/>
              <a:rect l="l" t="t" r="r" b="b"/>
              <a:pathLst>
                <a:path w="5540" h="7683" extrusionOk="0">
                  <a:moveTo>
                    <a:pt x="1202" y="0"/>
                  </a:moveTo>
                  <a:cubicBezTo>
                    <a:pt x="1202" y="0"/>
                    <a:pt x="1202" y="3466"/>
                    <a:pt x="592" y="4229"/>
                  </a:cubicBezTo>
                  <a:cubicBezTo>
                    <a:pt x="0" y="4956"/>
                    <a:pt x="319" y="7682"/>
                    <a:pt x="2416" y="7682"/>
                  </a:cubicBezTo>
                  <a:cubicBezTo>
                    <a:pt x="2519" y="7682"/>
                    <a:pt x="2627" y="7675"/>
                    <a:pt x="2739" y="7662"/>
                  </a:cubicBezTo>
                  <a:cubicBezTo>
                    <a:pt x="5137" y="7356"/>
                    <a:pt x="5540" y="5188"/>
                    <a:pt x="5137" y="4577"/>
                  </a:cubicBezTo>
                  <a:cubicBezTo>
                    <a:pt x="4723" y="3956"/>
                    <a:pt x="4374" y="3815"/>
                    <a:pt x="4254" y="2932"/>
                  </a:cubicBezTo>
                  <a:cubicBezTo>
                    <a:pt x="4134" y="2060"/>
                    <a:pt x="4134" y="262"/>
                    <a:pt x="4134" y="262"/>
                  </a:cubicBezTo>
                  <a:lnTo>
                    <a:pt x="1202" y="0"/>
                  </a:ln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65280" y="4882338"/>
              <a:ext cx="111677" cy="89181"/>
            </a:xfrm>
            <a:custGeom>
              <a:avLst/>
              <a:gdLst/>
              <a:ahLst/>
              <a:cxnLst/>
              <a:rect l="l" t="t" r="r" b="b"/>
              <a:pathLst>
                <a:path w="3063" h="2446" extrusionOk="0">
                  <a:moveTo>
                    <a:pt x="76" y="0"/>
                  </a:moveTo>
                  <a:cubicBezTo>
                    <a:pt x="76" y="0"/>
                    <a:pt x="76" y="861"/>
                    <a:pt x="0" y="1820"/>
                  </a:cubicBezTo>
                  <a:cubicBezTo>
                    <a:pt x="22" y="1831"/>
                    <a:pt x="55" y="1864"/>
                    <a:pt x="76" y="1875"/>
                  </a:cubicBezTo>
                  <a:cubicBezTo>
                    <a:pt x="639" y="2254"/>
                    <a:pt x="1304" y="2445"/>
                    <a:pt x="1925" y="2445"/>
                  </a:cubicBezTo>
                  <a:cubicBezTo>
                    <a:pt x="2338" y="2445"/>
                    <a:pt x="2732" y="2361"/>
                    <a:pt x="3063" y="2191"/>
                  </a:cubicBezTo>
                  <a:cubicBezTo>
                    <a:pt x="3008" y="1308"/>
                    <a:pt x="3008" y="262"/>
                    <a:pt x="3008" y="262"/>
                  </a:cubicBezTo>
                  <a:lnTo>
                    <a:pt x="76" y="0"/>
                  </a:ln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395752" y="4628034"/>
              <a:ext cx="263460" cy="300795"/>
            </a:xfrm>
            <a:custGeom>
              <a:avLst/>
              <a:gdLst/>
              <a:ahLst/>
              <a:cxnLst/>
              <a:rect l="l" t="t" r="r" b="b"/>
              <a:pathLst>
                <a:path w="7226" h="8250" extrusionOk="0">
                  <a:moveTo>
                    <a:pt x="2005" y="0"/>
                  </a:moveTo>
                  <a:cubicBezTo>
                    <a:pt x="1689" y="959"/>
                    <a:pt x="501" y="1929"/>
                    <a:pt x="0" y="2300"/>
                  </a:cubicBezTo>
                  <a:cubicBezTo>
                    <a:pt x="163" y="4185"/>
                    <a:pt x="643" y="7008"/>
                    <a:pt x="1983" y="7771"/>
                  </a:cubicBezTo>
                  <a:cubicBezTo>
                    <a:pt x="2554" y="8093"/>
                    <a:pt x="3150" y="8249"/>
                    <a:pt x="3714" y="8249"/>
                  </a:cubicBezTo>
                  <a:cubicBezTo>
                    <a:pt x="4465" y="8249"/>
                    <a:pt x="5158" y="7973"/>
                    <a:pt x="5656" y="7444"/>
                  </a:cubicBezTo>
                  <a:cubicBezTo>
                    <a:pt x="6779" y="6245"/>
                    <a:pt x="7225" y="3433"/>
                    <a:pt x="7225" y="2071"/>
                  </a:cubicBezTo>
                  <a:lnTo>
                    <a:pt x="7225" y="2071"/>
                  </a:lnTo>
                  <a:cubicBezTo>
                    <a:pt x="7043" y="2087"/>
                    <a:pt x="6782" y="2100"/>
                    <a:pt x="6474" y="2100"/>
                  </a:cubicBezTo>
                  <a:cubicBezTo>
                    <a:pt x="5755" y="2100"/>
                    <a:pt x="4784" y="2032"/>
                    <a:pt x="3967" y="1788"/>
                  </a:cubicBezTo>
                  <a:cubicBezTo>
                    <a:pt x="3019" y="1504"/>
                    <a:pt x="2365" y="643"/>
                    <a:pt x="2027"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566892" y="4703651"/>
              <a:ext cx="87942" cy="28512"/>
            </a:xfrm>
            <a:custGeom>
              <a:avLst/>
              <a:gdLst/>
              <a:ahLst/>
              <a:cxnLst/>
              <a:rect l="l" t="t" r="r" b="b"/>
              <a:pathLst>
                <a:path w="2412" h="782" extrusionOk="0">
                  <a:moveTo>
                    <a:pt x="1165" y="0"/>
                  </a:moveTo>
                  <a:cubicBezTo>
                    <a:pt x="597" y="0"/>
                    <a:pt x="0" y="593"/>
                    <a:pt x="79" y="673"/>
                  </a:cubicBezTo>
                  <a:cubicBezTo>
                    <a:pt x="114" y="708"/>
                    <a:pt x="149" y="718"/>
                    <a:pt x="178" y="718"/>
                  </a:cubicBezTo>
                  <a:cubicBezTo>
                    <a:pt x="222" y="718"/>
                    <a:pt x="254" y="695"/>
                    <a:pt x="254" y="695"/>
                  </a:cubicBezTo>
                  <a:cubicBezTo>
                    <a:pt x="538" y="393"/>
                    <a:pt x="857" y="290"/>
                    <a:pt x="1160" y="290"/>
                  </a:cubicBezTo>
                  <a:cubicBezTo>
                    <a:pt x="1822" y="290"/>
                    <a:pt x="2412" y="782"/>
                    <a:pt x="2412" y="782"/>
                  </a:cubicBezTo>
                  <a:cubicBezTo>
                    <a:pt x="2412" y="782"/>
                    <a:pt x="2172" y="215"/>
                    <a:pt x="1333" y="19"/>
                  </a:cubicBezTo>
                  <a:cubicBezTo>
                    <a:pt x="1278" y="6"/>
                    <a:pt x="1221" y="0"/>
                    <a:pt x="1165"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412414" y="4703651"/>
              <a:ext cx="87978" cy="28512"/>
            </a:xfrm>
            <a:custGeom>
              <a:avLst/>
              <a:gdLst/>
              <a:ahLst/>
              <a:cxnLst/>
              <a:rect l="l" t="t" r="r" b="b"/>
              <a:pathLst>
                <a:path w="2413" h="782" extrusionOk="0">
                  <a:moveTo>
                    <a:pt x="1239" y="0"/>
                  </a:moveTo>
                  <a:cubicBezTo>
                    <a:pt x="1182" y="0"/>
                    <a:pt x="1125" y="6"/>
                    <a:pt x="1069" y="19"/>
                  </a:cubicBezTo>
                  <a:cubicBezTo>
                    <a:pt x="240" y="215"/>
                    <a:pt x="1" y="782"/>
                    <a:pt x="1" y="782"/>
                  </a:cubicBezTo>
                  <a:cubicBezTo>
                    <a:pt x="1" y="782"/>
                    <a:pt x="590" y="290"/>
                    <a:pt x="1249" y="290"/>
                  </a:cubicBezTo>
                  <a:cubicBezTo>
                    <a:pt x="1550" y="290"/>
                    <a:pt x="1867" y="393"/>
                    <a:pt x="2148" y="695"/>
                  </a:cubicBezTo>
                  <a:cubicBezTo>
                    <a:pt x="2148" y="695"/>
                    <a:pt x="2183" y="718"/>
                    <a:pt x="2230" y="718"/>
                  </a:cubicBezTo>
                  <a:cubicBezTo>
                    <a:pt x="2261" y="718"/>
                    <a:pt x="2298" y="708"/>
                    <a:pt x="2333" y="673"/>
                  </a:cubicBezTo>
                  <a:cubicBezTo>
                    <a:pt x="2412" y="593"/>
                    <a:pt x="1815" y="0"/>
                    <a:pt x="1239"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529631" y="4757574"/>
              <a:ext cx="26251" cy="78754"/>
            </a:xfrm>
            <a:custGeom>
              <a:avLst/>
              <a:gdLst/>
              <a:ahLst/>
              <a:cxnLst/>
              <a:rect l="l" t="t" r="r" b="b"/>
              <a:pathLst>
                <a:path w="720" h="2160" extrusionOk="0">
                  <a:moveTo>
                    <a:pt x="121" y="0"/>
                  </a:moveTo>
                  <a:cubicBezTo>
                    <a:pt x="121" y="1"/>
                    <a:pt x="480" y="1744"/>
                    <a:pt x="491" y="1864"/>
                  </a:cubicBezTo>
                  <a:cubicBezTo>
                    <a:pt x="513" y="1984"/>
                    <a:pt x="1" y="2158"/>
                    <a:pt x="1" y="2158"/>
                  </a:cubicBezTo>
                  <a:cubicBezTo>
                    <a:pt x="1" y="2158"/>
                    <a:pt x="31" y="2159"/>
                    <a:pt x="78" y="2159"/>
                  </a:cubicBezTo>
                  <a:cubicBezTo>
                    <a:pt x="244" y="2159"/>
                    <a:pt x="623" y="2146"/>
                    <a:pt x="665" y="2027"/>
                  </a:cubicBezTo>
                  <a:cubicBezTo>
                    <a:pt x="720" y="1875"/>
                    <a:pt x="121" y="1"/>
                    <a:pt x="121"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510162" y="4860900"/>
              <a:ext cx="47726" cy="14693"/>
            </a:xfrm>
            <a:custGeom>
              <a:avLst/>
              <a:gdLst/>
              <a:ahLst/>
              <a:cxnLst/>
              <a:rect l="l" t="t" r="r" b="b"/>
              <a:pathLst>
                <a:path w="1309" h="403" extrusionOk="0">
                  <a:moveTo>
                    <a:pt x="886" y="0"/>
                  </a:moveTo>
                  <a:cubicBezTo>
                    <a:pt x="854" y="0"/>
                    <a:pt x="826" y="6"/>
                    <a:pt x="807" y="22"/>
                  </a:cubicBezTo>
                  <a:cubicBezTo>
                    <a:pt x="740" y="69"/>
                    <a:pt x="682" y="85"/>
                    <a:pt x="628" y="85"/>
                  </a:cubicBezTo>
                  <a:cubicBezTo>
                    <a:pt x="535" y="85"/>
                    <a:pt x="459" y="35"/>
                    <a:pt x="382" y="22"/>
                  </a:cubicBezTo>
                  <a:cubicBezTo>
                    <a:pt x="378" y="21"/>
                    <a:pt x="373" y="21"/>
                    <a:pt x="368" y="21"/>
                  </a:cubicBezTo>
                  <a:cubicBezTo>
                    <a:pt x="252" y="21"/>
                    <a:pt x="1" y="141"/>
                    <a:pt x="1" y="141"/>
                  </a:cubicBezTo>
                  <a:cubicBezTo>
                    <a:pt x="1" y="141"/>
                    <a:pt x="339" y="403"/>
                    <a:pt x="600" y="403"/>
                  </a:cubicBezTo>
                  <a:cubicBezTo>
                    <a:pt x="949" y="403"/>
                    <a:pt x="1308" y="141"/>
                    <a:pt x="1308" y="141"/>
                  </a:cubicBezTo>
                  <a:cubicBezTo>
                    <a:pt x="1308" y="141"/>
                    <a:pt x="1041" y="0"/>
                    <a:pt x="886"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698225" y="4427071"/>
              <a:ext cx="539426" cy="711772"/>
            </a:xfrm>
            <a:custGeom>
              <a:avLst/>
              <a:gdLst/>
              <a:ahLst/>
              <a:cxnLst/>
              <a:rect l="l" t="t" r="r" b="b"/>
              <a:pathLst>
                <a:path w="14795" h="19522" extrusionOk="0">
                  <a:moveTo>
                    <a:pt x="7003" y="0"/>
                  </a:moveTo>
                  <a:cubicBezTo>
                    <a:pt x="4550" y="0"/>
                    <a:pt x="3030" y="2025"/>
                    <a:pt x="3030" y="2025"/>
                  </a:cubicBezTo>
                  <a:cubicBezTo>
                    <a:pt x="0" y="2461"/>
                    <a:pt x="698" y="5818"/>
                    <a:pt x="698" y="8291"/>
                  </a:cubicBezTo>
                  <a:cubicBezTo>
                    <a:pt x="698" y="10754"/>
                    <a:pt x="436" y="16846"/>
                    <a:pt x="4359" y="18416"/>
                  </a:cubicBezTo>
                  <a:cubicBezTo>
                    <a:pt x="5613" y="18906"/>
                    <a:pt x="5863" y="19386"/>
                    <a:pt x="7999" y="19517"/>
                  </a:cubicBezTo>
                  <a:cubicBezTo>
                    <a:pt x="8061" y="19520"/>
                    <a:pt x="8125" y="19522"/>
                    <a:pt x="8191" y="19522"/>
                  </a:cubicBezTo>
                  <a:cubicBezTo>
                    <a:pt x="10401" y="19522"/>
                    <a:pt x="14794" y="17558"/>
                    <a:pt x="14233" y="13250"/>
                  </a:cubicBezTo>
                  <a:cubicBezTo>
                    <a:pt x="14048" y="11855"/>
                    <a:pt x="11847" y="9915"/>
                    <a:pt x="12457" y="8019"/>
                  </a:cubicBezTo>
                  <a:cubicBezTo>
                    <a:pt x="13459" y="4935"/>
                    <a:pt x="11879" y="1371"/>
                    <a:pt x="8533" y="260"/>
                  </a:cubicBezTo>
                  <a:cubicBezTo>
                    <a:pt x="7991" y="77"/>
                    <a:pt x="7479" y="0"/>
                    <a:pt x="7003"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43637" y="5026170"/>
              <a:ext cx="747065" cy="252340"/>
            </a:xfrm>
            <a:custGeom>
              <a:avLst/>
              <a:gdLst/>
              <a:ahLst/>
              <a:cxnLst/>
              <a:rect l="l" t="t" r="r" b="b"/>
              <a:pathLst>
                <a:path w="20490" h="6921" extrusionOk="0">
                  <a:moveTo>
                    <a:pt x="10326" y="0"/>
                  </a:moveTo>
                  <a:cubicBezTo>
                    <a:pt x="9007" y="0"/>
                    <a:pt x="7551" y="553"/>
                    <a:pt x="6180" y="1330"/>
                  </a:cubicBezTo>
                  <a:cubicBezTo>
                    <a:pt x="3303" y="2954"/>
                    <a:pt x="731" y="5558"/>
                    <a:pt x="132" y="6180"/>
                  </a:cubicBezTo>
                  <a:cubicBezTo>
                    <a:pt x="132" y="6190"/>
                    <a:pt x="132" y="6190"/>
                    <a:pt x="121" y="6190"/>
                  </a:cubicBezTo>
                  <a:cubicBezTo>
                    <a:pt x="88" y="6234"/>
                    <a:pt x="55" y="6256"/>
                    <a:pt x="34" y="6289"/>
                  </a:cubicBezTo>
                  <a:cubicBezTo>
                    <a:pt x="34" y="6289"/>
                    <a:pt x="23" y="6289"/>
                    <a:pt x="23" y="6299"/>
                  </a:cubicBezTo>
                  <a:cubicBezTo>
                    <a:pt x="12" y="6310"/>
                    <a:pt x="1" y="6321"/>
                    <a:pt x="1" y="6321"/>
                  </a:cubicBezTo>
                  <a:lnTo>
                    <a:pt x="88" y="6921"/>
                  </a:lnTo>
                  <a:lnTo>
                    <a:pt x="20489" y="6921"/>
                  </a:lnTo>
                  <a:cubicBezTo>
                    <a:pt x="20261" y="5809"/>
                    <a:pt x="19759" y="4785"/>
                    <a:pt x="18822" y="3967"/>
                  </a:cubicBezTo>
                  <a:cubicBezTo>
                    <a:pt x="18658" y="3815"/>
                    <a:pt x="18484" y="3673"/>
                    <a:pt x="18321" y="3531"/>
                  </a:cubicBezTo>
                  <a:cubicBezTo>
                    <a:pt x="18277" y="3499"/>
                    <a:pt x="18233" y="3466"/>
                    <a:pt x="18190" y="3433"/>
                  </a:cubicBezTo>
                  <a:cubicBezTo>
                    <a:pt x="18015" y="3302"/>
                    <a:pt x="17852" y="3172"/>
                    <a:pt x="17678" y="3041"/>
                  </a:cubicBezTo>
                  <a:cubicBezTo>
                    <a:pt x="17503" y="2921"/>
                    <a:pt x="17340" y="2801"/>
                    <a:pt x="17165" y="2681"/>
                  </a:cubicBezTo>
                  <a:cubicBezTo>
                    <a:pt x="17122" y="2659"/>
                    <a:pt x="17078" y="2627"/>
                    <a:pt x="17046" y="2605"/>
                  </a:cubicBezTo>
                  <a:cubicBezTo>
                    <a:pt x="16871" y="2485"/>
                    <a:pt x="16708" y="2376"/>
                    <a:pt x="16533" y="2278"/>
                  </a:cubicBezTo>
                  <a:cubicBezTo>
                    <a:pt x="16370" y="2169"/>
                    <a:pt x="16196" y="2071"/>
                    <a:pt x="16032" y="1984"/>
                  </a:cubicBezTo>
                  <a:cubicBezTo>
                    <a:pt x="15988" y="1951"/>
                    <a:pt x="15956" y="1929"/>
                    <a:pt x="15912" y="1908"/>
                  </a:cubicBezTo>
                  <a:cubicBezTo>
                    <a:pt x="15585" y="1722"/>
                    <a:pt x="15258" y="1559"/>
                    <a:pt x="14942" y="1406"/>
                  </a:cubicBezTo>
                  <a:cubicBezTo>
                    <a:pt x="14899" y="1395"/>
                    <a:pt x="14866" y="1373"/>
                    <a:pt x="14833" y="1352"/>
                  </a:cubicBezTo>
                  <a:cubicBezTo>
                    <a:pt x="14670" y="1286"/>
                    <a:pt x="14517" y="1210"/>
                    <a:pt x="14365" y="1145"/>
                  </a:cubicBezTo>
                  <a:cubicBezTo>
                    <a:pt x="12087" y="164"/>
                    <a:pt x="10365" y="0"/>
                    <a:pt x="10365" y="0"/>
                  </a:cubicBezTo>
                  <a:cubicBezTo>
                    <a:pt x="10352" y="0"/>
                    <a:pt x="10339" y="0"/>
                    <a:pt x="10326"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146419" y="5109224"/>
              <a:ext cx="18704" cy="11922"/>
            </a:xfrm>
            <a:custGeom>
              <a:avLst/>
              <a:gdLst/>
              <a:ahLst/>
              <a:cxnLst/>
              <a:rect l="l" t="t" r="r" b="b"/>
              <a:pathLst>
                <a:path w="513" h="327" extrusionOk="0">
                  <a:moveTo>
                    <a:pt x="0" y="0"/>
                  </a:moveTo>
                  <a:cubicBezTo>
                    <a:pt x="175" y="98"/>
                    <a:pt x="338" y="207"/>
                    <a:pt x="513" y="327"/>
                  </a:cubicBezTo>
                  <a:cubicBezTo>
                    <a:pt x="338" y="207"/>
                    <a:pt x="175" y="98"/>
                    <a:pt x="0"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128153" y="5098469"/>
              <a:ext cx="18303" cy="10792"/>
            </a:xfrm>
            <a:custGeom>
              <a:avLst/>
              <a:gdLst/>
              <a:ahLst/>
              <a:cxnLst/>
              <a:rect l="l" t="t" r="r" b="b"/>
              <a:pathLst>
                <a:path w="502" h="296" extrusionOk="0">
                  <a:moveTo>
                    <a:pt x="0" y="1"/>
                  </a:moveTo>
                  <a:cubicBezTo>
                    <a:pt x="164" y="88"/>
                    <a:pt x="338" y="186"/>
                    <a:pt x="501" y="295"/>
                  </a:cubicBezTo>
                  <a:cubicBezTo>
                    <a:pt x="338" y="186"/>
                    <a:pt x="164" y="88"/>
                    <a:pt x="0"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088412" y="5077432"/>
              <a:ext cx="35403" cy="18303"/>
            </a:xfrm>
            <a:custGeom>
              <a:avLst/>
              <a:gdLst/>
              <a:ahLst/>
              <a:cxnLst/>
              <a:rect l="l" t="t" r="r" b="b"/>
              <a:pathLst>
                <a:path w="971" h="502" extrusionOk="0">
                  <a:moveTo>
                    <a:pt x="0" y="0"/>
                  </a:moveTo>
                  <a:cubicBezTo>
                    <a:pt x="316" y="153"/>
                    <a:pt x="643" y="316"/>
                    <a:pt x="970" y="502"/>
                  </a:cubicBezTo>
                  <a:cubicBezTo>
                    <a:pt x="643" y="316"/>
                    <a:pt x="316" y="153"/>
                    <a:pt x="0"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067339" y="5067879"/>
              <a:ext cx="17136" cy="7584"/>
            </a:xfrm>
            <a:custGeom>
              <a:avLst/>
              <a:gdLst/>
              <a:ahLst/>
              <a:cxnLst/>
              <a:rect l="l" t="t" r="r" b="b"/>
              <a:pathLst>
                <a:path w="470" h="208" extrusionOk="0">
                  <a:moveTo>
                    <a:pt x="1" y="1"/>
                  </a:moveTo>
                  <a:cubicBezTo>
                    <a:pt x="153" y="66"/>
                    <a:pt x="306" y="142"/>
                    <a:pt x="469" y="208"/>
                  </a:cubicBezTo>
                  <a:cubicBezTo>
                    <a:pt x="306" y="142"/>
                    <a:pt x="153" y="66"/>
                    <a:pt x="1"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831702" y="4916500"/>
              <a:ext cx="176466" cy="201223"/>
            </a:xfrm>
            <a:custGeom>
              <a:avLst/>
              <a:gdLst/>
              <a:ahLst/>
              <a:cxnLst/>
              <a:rect l="l" t="t" r="r" b="b"/>
              <a:pathLst>
                <a:path w="4840" h="5519" extrusionOk="0">
                  <a:moveTo>
                    <a:pt x="927" y="0"/>
                  </a:moveTo>
                  <a:cubicBezTo>
                    <a:pt x="1015" y="1690"/>
                    <a:pt x="1" y="3978"/>
                    <a:pt x="1" y="3978"/>
                  </a:cubicBezTo>
                  <a:cubicBezTo>
                    <a:pt x="1" y="3978"/>
                    <a:pt x="1134" y="5428"/>
                    <a:pt x="2202" y="5515"/>
                  </a:cubicBezTo>
                  <a:cubicBezTo>
                    <a:pt x="2233" y="5517"/>
                    <a:pt x="2263" y="5519"/>
                    <a:pt x="2294" y="5519"/>
                  </a:cubicBezTo>
                  <a:cubicBezTo>
                    <a:pt x="3358" y="5519"/>
                    <a:pt x="4840" y="4098"/>
                    <a:pt x="4840" y="4098"/>
                  </a:cubicBezTo>
                  <a:cubicBezTo>
                    <a:pt x="4131" y="3030"/>
                    <a:pt x="4164" y="0"/>
                    <a:pt x="4164"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861927" y="4916500"/>
              <a:ext cx="123198" cy="84441"/>
            </a:xfrm>
            <a:custGeom>
              <a:avLst/>
              <a:gdLst/>
              <a:ahLst/>
              <a:cxnLst/>
              <a:rect l="l" t="t" r="r" b="b"/>
              <a:pathLst>
                <a:path w="3379" h="2316" extrusionOk="0">
                  <a:moveTo>
                    <a:pt x="98" y="0"/>
                  </a:moveTo>
                  <a:cubicBezTo>
                    <a:pt x="120" y="404"/>
                    <a:pt x="77" y="840"/>
                    <a:pt x="0" y="1265"/>
                  </a:cubicBezTo>
                  <a:cubicBezTo>
                    <a:pt x="614" y="1929"/>
                    <a:pt x="1237" y="2316"/>
                    <a:pt x="1762" y="2316"/>
                  </a:cubicBezTo>
                  <a:cubicBezTo>
                    <a:pt x="1796" y="2316"/>
                    <a:pt x="1830" y="2314"/>
                    <a:pt x="1864" y="2311"/>
                  </a:cubicBezTo>
                  <a:cubicBezTo>
                    <a:pt x="2311" y="2278"/>
                    <a:pt x="2834" y="1929"/>
                    <a:pt x="3379" y="1363"/>
                  </a:cubicBezTo>
                  <a:cubicBezTo>
                    <a:pt x="3324" y="600"/>
                    <a:pt x="3335" y="0"/>
                    <a:pt x="3335"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067339" y="5067879"/>
              <a:ext cx="36" cy="36"/>
            </a:xfrm>
            <a:custGeom>
              <a:avLst/>
              <a:gdLst/>
              <a:ahLst/>
              <a:cxnLst/>
              <a:rect l="l" t="t" r="r" b="b"/>
              <a:pathLst>
                <a:path w="1" h="1" extrusionOk="0">
                  <a:moveTo>
                    <a:pt x="1" y="1"/>
                  </a:moveTo>
                  <a:lnTo>
                    <a:pt x="1" y="1"/>
                  </a:lnTo>
                  <a:lnTo>
                    <a:pt x="1" y="1"/>
                  </a:ln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123778" y="5095698"/>
              <a:ext cx="4412" cy="2807"/>
            </a:xfrm>
            <a:custGeom>
              <a:avLst/>
              <a:gdLst/>
              <a:ahLst/>
              <a:cxnLst/>
              <a:rect l="l" t="t" r="r" b="b"/>
              <a:pathLst>
                <a:path w="121" h="77" extrusionOk="0">
                  <a:moveTo>
                    <a:pt x="0" y="1"/>
                  </a:moveTo>
                  <a:cubicBezTo>
                    <a:pt x="44" y="22"/>
                    <a:pt x="76" y="44"/>
                    <a:pt x="120" y="77"/>
                  </a:cubicBezTo>
                  <a:cubicBezTo>
                    <a:pt x="76" y="44"/>
                    <a:pt x="44" y="22"/>
                    <a:pt x="0"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084438" y="5075427"/>
              <a:ext cx="4011" cy="2042"/>
            </a:xfrm>
            <a:custGeom>
              <a:avLst/>
              <a:gdLst/>
              <a:ahLst/>
              <a:cxnLst/>
              <a:rect l="l" t="t" r="r" b="b"/>
              <a:pathLst>
                <a:path w="110" h="56" extrusionOk="0">
                  <a:moveTo>
                    <a:pt x="0" y="1"/>
                  </a:moveTo>
                  <a:cubicBezTo>
                    <a:pt x="33" y="22"/>
                    <a:pt x="66" y="44"/>
                    <a:pt x="109" y="55"/>
                  </a:cubicBezTo>
                  <a:cubicBezTo>
                    <a:pt x="66" y="44"/>
                    <a:pt x="33" y="22"/>
                    <a:pt x="0"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146419" y="5109224"/>
              <a:ext cx="36" cy="36"/>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791196" y="4623878"/>
              <a:ext cx="274580" cy="343271"/>
            </a:xfrm>
            <a:custGeom>
              <a:avLst/>
              <a:gdLst/>
              <a:ahLst/>
              <a:cxnLst/>
              <a:rect l="l" t="t" r="r" b="b"/>
              <a:pathLst>
                <a:path w="7531" h="9415" extrusionOk="0">
                  <a:moveTo>
                    <a:pt x="1548" y="0"/>
                  </a:moveTo>
                  <a:cubicBezTo>
                    <a:pt x="1201" y="0"/>
                    <a:pt x="949" y="169"/>
                    <a:pt x="949" y="169"/>
                  </a:cubicBezTo>
                  <a:cubicBezTo>
                    <a:pt x="861" y="964"/>
                    <a:pt x="251" y="2632"/>
                    <a:pt x="0" y="3133"/>
                  </a:cubicBezTo>
                  <a:cubicBezTo>
                    <a:pt x="88" y="3972"/>
                    <a:pt x="393" y="6206"/>
                    <a:pt x="1112" y="7307"/>
                  </a:cubicBezTo>
                  <a:cubicBezTo>
                    <a:pt x="1982" y="8628"/>
                    <a:pt x="2943" y="9414"/>
                    <a:pt x="3713" y="9414"/>
                  </a:cubicBezTo>
                  <a:cubicBezTo>
                    <a:pt x="3744" y="9414"/>
                    <a:pt x="3774" y="9413"/>
                    <a:pt x="3804" y="9411"/>
                  </a:cubicBezTo>
                  <a:cubicBezTo>
                    <a:pt x="4578" y="9345"/>
                    <a:pt x="5558" y="8386"/>
                    <a:pt x="6517" y="6915"/>
                  </a:cubicBezTo>
                  <a:cubicBezTo>
                    <a:pt x="7073" y="6076"/>
                    <a:pt x="7487" y="3340"/>
                    <a:pt x="7531" y="2087"/>
                  </a:cubicBezTo>
                  <a:lnTo>
                    <a:pt x="7531" y="2087"/>
                  </a:lnTo>
                  <a:cubicBezTo>
                    <a:pt x="7531" y="2087"/>
                    <a:pt x="6596" y="2267"/>
                    <a:pt x="5559" y="2267"/>
                  </a:cubicBezTo>
                  <a:cubicBezTo>
                    <a:pt x="4463" y="2267"/>
                    <a:pt x="3252" y="2066"/>
                    <a:pt x="2910" y="1237"/>
                  </a:cubicBezTo>
                  <a:cubicBezTo>
                    <a:pt x="2493" y="232"/>
                    <a:pt x="1955" y="0"/>
                    <a:pt x="1548"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847999" y="4758376"/>
              <a:ext cx="25084" cy="31392"/>
            </a:xfrm>
            <a:custGeom>
              <a:avLst/>
              <a:gdLst/>
              <a:ahLst/>
              <a:cxnLst/>
              <a:rect l="l" t="t" r="r" b="b"/>
              <a:pathLst>
                <a:path w="688" h="861" extrusionOk="0">
                  <a:moveTo>
                    <a:pt x="350" y="0"/>
                  </a:moveTo>
                  <a:cubicBezTo>
                    <a:pt x="153" y="0"/>
                    <a:pt x="1" y="196"/>
                    <a:pt x="1" y="436"/>
                  </a:cubicBezTo>
                  <a:cubicBezTo>
                    <a:pt x="1" y="665"/>
                    <a:pt x="153" y="861"/>
                    <a:pt x="350" y="861"/>
                  </a:cubicBezTo>
                  <a:cubicBezTo>
                    <a:pt x="535" y="861"/>
                    <a:pt x="687" y="665"/>
                    <a:pt x="687" y="436"/>
                  </a:cubicBezTo>
                  <a:cubicBezTo>
                    <a:pt x="687" y="196"/>
                    <a:pt x="535" y="0"/>
                    <a:pt x="35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972362" y="4758376"/>
              <a:ext cx="25486" cy="31392"/>
            </a:xfrm>
            <a:custGeom>
              <a:avLst/>
              <a:gdLst/>
              <a:ahLst/>
              <a:cxnLst/>
              <a:rect l="l" t="t" r="r" b="b"/>
              <a:pathLst>
                <a:path w="699" h="861" extrusionOk="0">
                  <a:moveTo>
                    <a:pt x="350" y="0"/>
                  </a:moveTo>
                  <a:cubicBezTo>
                    <a:pt x="154" y="0"/>
                    <a:pt x="1" y="196"/>
                    <a:pt x="1" y="436"/>
                  </a:cubicBezTo>
                  <a:cubicBezTo>
                    <a:pt x="1" y="665"/>
                    <a:pt x="154" y="861"/>
                    <a:pt x="350" y="861"/>
                  </a:cubicBezTo>
                  <a:cubicBezTo>
                    <a:pt x="535" y="861"/>
                    <a:pt x="698" y="665"/>
                    <a:pt x="698" y="436"/>
                  </a:cubicBezTo>
                  <a:cubicBezTo>
                    <a:pt x="698" y="196"/>
                    <a:pt x="535" y="0"/>
                    <a:pt x="35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944872" y="4717469"/>
              <a:ext cx="89145" cy="29022"/>
            </a:xfrm>
            <a:custGeom>
              <a:avLst/>
              <a:gdLst/>
              <a:ahLst/>
              <a:cxnLst/>
              <a:rect l="l" t="t" r="r" b="b"/>
              <a:pathLst>
                <a:path w="2445" h="796" extrusionOk="0">
                  <a:moveTo>
                    <a:pt x="1174" y="0"/>
                  </a:moveTo>
                  <a:cubicBezTo>
                    <a:pt x="599" y="0"/>
                    <a:pt x="0" y="596"/>
                    <a:pt x="79" y="675"/>
                  </a:cubicBezTo>
                  <a:cubicBezTo>
                    <a:pt x="114" y="710"/>
                    <a:pt x="151" y="721"/>
                    <a:pt x="182" y="721"/>
                  </a:cubicBezTo>
                  <a:cubicBezTo>
                    <a:pt x="229" y="721"/>
                    <a:pt x="265" y="697"/>
                    <a:pt x="265" y="697"/>
                  </a:cubicBezTo>
                  <a:cubicBezTo>
                    <a:pt x="547" y="398"/>
                    <a:pt x="865" y="295"/>
                    <a:pt x="1170" y="295"/>
                  </a:cubicBezTo>
                  <a:cubicBezTo>
                    <a:pt x="1841" y="295"/>
                    <a:pt x="2444" y="795"/>
                    <a:pt x="2444" y="795"/>
                  </a:cubicBezTo>
                  <a:cubicBezTo>
                    <a:pt x="2444" y="795"/>
                    <a:pt x="2194" y="217"/>
                    <a:pt x="1354" y="21"/>
                  </a:cubicBezTo>
                  <a:cubicBezTo>
                    <a:pt x="1295" y="7"/>
                    <a:pt x="1235" y="0"/>
                    <a:pt x="1174"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808295" y="4717469"/>
              <a:ext cx="89108" cy="29022"/>
            </a:xfrm>
            <a:custGeom>
              <a:avLst/>
              <a:gdLst/>
              <a:ahLst/>
              <a:cxnLst/>
              <a:rect l="l" t="t" r="r" b="b"/>
              <a:pathLst>
                <a:path w="2444" h="796" extrusionOk="0">
                  <a:moveTo>
                    <a:pt x="1270" y="0"/>
                  </a:moveTo>
                  <a:cubicBezTo>
                    <a:pt x="1209" y="0"/>
                    <a:pt x="1149" y="7"/>
                    <a:pt x="1090" y="21"/>
                  </a:cubicBezTo>
                  <a:cubicBezTo>
                    <a:pt x="240" y="217"/>
                    <a:pt x="0" y="795"/>
                    <a:pt x="0" y="795"/>
                  </a:cubicBezTo>
                  <a:cubicBezTo>
                    <a:pt x="0" y="795"/>
                    <a:pt x="603" y="295"/>
                    <a:pt x="1275" y="295"/>
                  </a:cubicBezTo>
                  <a:cubicBezTo>
                    <a:pt x="1579" y="295"/>
                    <a:pt x="1897" y="398"/>
                    <a:pt x="2180" y="697"/>
                  </a:cubicBezTo>
                  <a:cubicBezTo>
                    <a:pt x="2180" y="697"/>
                    <a:pt x="2215" y="721"/>
                    <a:pt x="2262" y="721"/>
                  </a:cubicBezTo>
                  <a:cubicBezTo>
                    <a:pt x="2293" y="721"/>
                    <a:pt x="2330" y="710"/>
                    <a:pt x="2365" y="675"/>
                  </a:cubicBezTo>
                  <a:cubicBezTo>
                    <a:pt x="2444" y="596"/>
                    <a:pt x="1845" y="0"/>
                    <a:pt x="127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834911" y="4810404"/>
              <a:ext cx="58846" cy="24282"/>
            </a:xfrm>
            <a:custGeom>
              <a:avLst/>
              <a:gdLst/>
              <a:ahLst/>
              <a:cxnLst/>
              <a:rect l="l" t="t" r="r" b="b"/>
              <a:pathLst>
                <a:path w="1614" h="666" extrusionOk="0">
                  <a:moveTo>
                    <a:pt x="807" y="1"/>
                  </a:moveTo>
                  <a:cubicBezTo>
                    <a:pt x="371" y="1"/>
                    <a:pt x="0" y="153"/>
                    <a:pt x="0" y="339"/>
                  </a:cubicBezTo>
                  <a:cubicBezTo>
                    <a:pt x="0" y="524"/>
                    <a:pt x="371" y="665"/>
                    <a:pt x="807" y="665"/>
                  </a:cubicBezTo>
                  <a:cubicBezTo>
                    <a:pt x="1253" y="665"/>
                    <a:pt x="1613" y="524"/>
                    <a:pt x="1613" y="339"/>
                  </a:cubicBezTo>
                  <a:cubicBezTo>
                    <a:pt x="1613" y="153"/>
                    <a:pt x="1253" y="1"/>
                    <a:pt x="807"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960476" y="4808435"/>
              <a:ext cx="58810" cy="24647"/>
            </a:xfrm>
            <a:custGeom>
              <a:avLst/>
              <a:gdLst/>
              <a:ahLst/>
              <a:cxnLst/>
              <a:rect l="l" t="t" r="r" b="b"/>
              <a:pathLst>
                <a:path w="1613" h="676" extrusionOk="0">
                  <a:moveTo>
                    <a:pt x="806" y="0"/>
                  </a:moveTo>
                  <a:cubicBezTo>
                    <a:pt x="360" y="0"/>
                    <a:pt x="0" y="153"/>
                    <a:pt x="0" y="338"/>
                  </a:cubicBezTo>
                  <a:cubicBezTo>
                    <a:pt x="0" y="523"/>
                    <a:pt x="360" y="676"/>
                    <a:pt x="806" y="676"/>
                  </a:cubicBezTo>
                  <a:cubicBezTo>
                    <a:pt x="1253" y="676"/>
                    <a:pt x="1613" y="523"/>
                    <a:pt x="1613" y="338"/>
                  </a:cubicBezTo>
                  <a:cubicBezTo>
                    <a:pt x="1613" y="153"/>
                    <a:pt x="1253" y="0"/>
                    <a:pt x="806"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922303" y="4770663"/>
              <a:ext cx="29460" cy="93957"/>
            </a:xfrm>
            <a:custGeom>
              <a:avLst/>
              <a:gdLst/>
              <a:ahLst/>
              <a:cxnLst/>
              <a:rect l="l" t="t" r="r" b="b"/>
              <a:pathLst>
                <a:path w="808" h="2577" extrusionOk="0">
                  <a:moveTo>
                    <a:pt x="339" y="1"/>
                  </a:moveTo>
                  <a:cubicBezTo>
                    <a:pt x="339" y="1"/>
                    <a:pt x="567" y="1603"/>
                    <a:pt x="600" y="1919"/>
                  </a:cubicBezTo>
                  <a:cubicBezTo>
                    <a:pt x="644" y="2224"/>
                    <a:pt x="1" y="2529"/>
                    <a:pt x="132" y="2573"/>
                  </a:cubicBezTo>
                  <a:cubicBezTo>
                    <a:pt x="142" y="2575"/>
                    <a:pt x="154" y="2576"/>
                    <a:pt x="168" y="2576"/>
                  </a:cubicBezTo>
                  <a:cubicBezTo>
                    <a:pt x="347" y="2576"/>
                    <a:pt x="807" y="2380"/>
                    <a:pt x="807" y="1995"/>
                  </a:cubicBezTo>
                  <a:cubicBezTo>
                    <a:pt x="807" y="1581"/>
                    <a:pt x="339" y="1"/>
                    <a:pt x="339" y="1"/>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905241" y="4891453"/>
              <a:ext cx="55237" cy="17938"/>
            </a:xfrm>
            <a:custGeom>
              <a:avLst/>
              <a:gdLst/>
              <a:ahLst/>
              <a:cxnLst/>
              <a:rect l="l" t="t" r="r" b="b"/>
              <a:pathLst>
                <a:path w="1515" h="492" extrusionOk="0">
                  <a:moveTo>
                    <a:pt x="1515" y="1"/>
                  </a:moveTo>
                  <a:cubicBezTo>
                    <a:pt x="1515" y="1"/>
                    <a:pt x="1015" y="154"/>
                    <a:pt x="726" y="154"/>
                  </a:cubicBezTo>
                  <a:cubicBezTo>
                    <a:pt x="716" y="154"/>
                    <a:pt x="707" y="154"/>
                    <a:pt x="698" y="153"/>
                  </a:cubicBezTo>
                  <a:cubicBezTo>
                    <a:pt x="414" y="132"/>
                    <a:pt x="0" y="44"/>
                    <a:pt x="0" y="44"/>
                  </a:cubicBezTo>
                  <a:lnTo>
                    <a:pt x="0" y="44"/>
                  </a:lnTo>
                  <a:cubicBezTo>
                    <a:pt x="0" y="45"/>
                    <a:pt x="403" y="480"/>
                    <a:pt x="676" y="491"/>
                  </a:cubicBezTo>
                  <a:cubicBezTo>
                    <a:pt x="1079" y="491"/>
                    <a:pt x="1515" y="1"/>
                    <a:pt x="1515"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789877" y="5226113"/>
              <a:ext cx="37809" cy="52393"/>
            </a:xfrm>
            <a:custGeom>
              <a:avLst/>
              <a:gdLst/>
              <a:ahLst/>
              <a:cxnLst/>
              <a:rect l="l" t="t" r="r" b="b"/>
              <a:pathLst>
                <a:path w="1037" h="1437" extrusionOk="0">
                  <a:moveTo>
                    <a:pt x="371" y="1"/>
                  </a:moveTo>
                  <a:cubicBezTo>
                    <a:pt x="272" y="1"/>
                    <a:pt x="185" y="40"/>
                    <a:pt x="121" y="140"/>
                  </a:cubicBezTo>
                  <a:cubicBezTo>
                    <a:pt x="1" y="314"/>
                    <a:pt x="45" y="859"/>
                    <a:pt x="186" y="1437"/>
                  </a:cubicBezTo>
                  <a:lnTo>
                    <a:pt x="1036" y="1437"/>
                  </a:lnTo>
                  <a:cubicBezTo>
                    <a:pt x="906" y="1099"/>
                    <a:pt x="720" y="597"/>
                    <a:pt x="535" y="31"/>
                  </a:cubicBezTo>
                  <a:cubicBezTo>
                    <a:pt x="478" y="12"/>
                    <a:pt x="423" y="1"/>
                    <a:pt x="371"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108568" y="5226040"/>
              <a:ext cx="32595" cy="52466"/>
            </a:xfrm>
            <a:custGeom>
              <a:avLst/>
              <a:gdLst/>
              <a:ahLst/>
              <a:cxnLst/>
              <a:rect l="l" t="t" r="r" b="b"/>
              <a:pathLst>
                <a:path w="894" h="1439" extrusionOk="0">
                  <a:moveTo>
                    <a:pt x="534" y="0"/>
                  </a:moveTo>
                  <a:cubicBezTo>
                    <a:pt x="327" y="545"/>
                    <a:pt x="131" y="1046"/>
                    <a:pt x="0" y="1439"/>
                  </a:cubicBezTo>
                  <a:lnTo>
                    <a:pt x="709" y="1439"/>
                  </a:lnTo>
                  <a:cubicBezTo>
                    <a:pt x="850" y="861"/>
                    <a:pt x="894" y="316"/>
                    <a:pt x="774" y="142"/>
                  </a:cubicBezTo>
                  <a:cubicBezTo>
                    <a:pt x="709" y="44"/>
                    <a:pt x="622" y="11"/>
                    <a:pt x="534"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830821" y="5083776"/>
              <a:ext cx="272210" cy="194733"/>
            </a:xfrm>
            <a:custGeom>
              <a:avLst/>
              <a:gdLst/>
              <a:ahLst/>
              <a:cxnLst/>
              <a:rect l="l" t="t" r="r" b="b"/>
              <a:pathLst>
                <a:path w="7466" h="5341" extrusionOk="0">
                  <a:moveTo>
                    <a:pt x="2126" y="2681"/>
                  </a:moveTo>
                  <a:cubicBezTo>
                    <a:pt x="2878" y="2681"/>
                    <a:pt x="3433" y="3303"/>
                    <a:pt x="3357" y="3423"/>
                  </a:cubicBezTo>
                  <a:cubicBezTo>
                    <a:pt x="3349" y="3435"/>
                    <a:pt x="3337" y="3441"/>
                    <a:pt x="3321" y="3441"/>
                  </a:cubicBezTo>
                  <a:cubicBezTo>
                    <a:pt x="3195" y="3441"/>
                    <a:pt x="2823" y="3105"/>
                    <a:pt x="2299" y="3105"/>
                  </a:cubicBezTo>
                  <a:cubicBezTo>
                    <a:pt x="2243" y="3105"/>
                    <a:pt x="2185" y="3109"/>
                    <a:pt x="2126" y="3117"/>
                  </a:cubicBezTo>
                  <a:cubicBezTo>
                    <a:pt x="1567" y="3196"/>
                    <a:pt x="925" y="3554"/>
                    <a:pt x="775" y="3554"/>
                  </a:cubicBezTo>
                  <a:cubicBezTo>
                    <a:pt x="738" y="3554"/>
                    <a:pt x="731" y="3531"/>
                    <a:pt x="763" y="3477"/>
                  </a:cubicBezTo>
                  <a:cubicBezTo>
                    <a:pt x="763" y="3477"/>
                    <a:pt x="1385" y="2681"/>
                    <a:pt x="2126" y="2681"/>
                  </a:cubicBezTo>
                  <a:close/>
                  <a:moveTo>
                    <a:pt x="5678" y="2681"/>
                  </a:moveTo>
                  <a:cubicBezTo>
                    <a:pt x="6430" y="2681"/>
                    <a:pt x="7052" y="3477"/>
                    <a:pt x="7052" y="3477"/>
                  </a:cubicBezTo>
                  <a:cubicBezTo>
                    <a:pt x="7082" y="3531"/>
                    <a:pt x="7074" y="3554"/>
                    <a:pt x="7036" y="3554"/>
                  </a:cubicBezTo>
                  <a:cubicBezTo>
                    <a:pt x="6883" y="3554"/>
                    <a:pt x="6248" y="3196"/>
                    <a:pt x="5689" y="3117"/>
                  </a:cubicBezTo>
                  <a:cubicBezTo>
                    <a:pt x="5630" y="3109"/>
                    <a:pt x="5572" y="3105"/>
                    <a:pt x="5516" y="3105"/>
                  </a:cubicBezTo>
                  <a:cubicBezTo>
                    <a:pt x="4992" y="3105"/>
                    <a:pt x="4620" y="3441"/>
                    <a:pt x="4494" y="3441"/>
                  </a:cubicBezTo>
                  <a:cubicBezTo>
                    <a:pt x="4478" y="3441"/>
                    <a:pt x="4466" y="3435"/>
                    <a:pt x="4458" y="3423"/>
                  </a:cubicBezTo>
                  <a:cubicBezTo>
                    <a:pt x="4382" y="3303"/>
                    <a:pt x="4937" y="2681"/>
                    <a:pt x="5678" y="2681"/>
                  </a:cubicBezTo>
                  <a:close/>
                  <a:moveTo>
                    <a:pt x="2419" y="4018"/>
                  </a:moveTo>
                  <a:cubicBezTo>
                    <a:pt x="2448" y="4018"/>
                    <a:pt x="2477" y="4019"/>
                    <a:pt x="2507" y="4022"/>
                  </a:cubicBezTo>
                  <a:cubicBezTo>
                    <a:pt x="3106" y="4066"/>
                    <a:pt x="3237" y="4545"/>
                    <a:pt x="3139" y="4578"/>
                  </a:cubicBezTo>
                  <a:cubicBezTo>
                    <a:pt x="3135" y="4579"/>
                    <a:pt x="3130" y="4580"/>
                    <a:pt x="3125" y="4580"/>
                  </a:cubicBezTo>
                  <a:cubicBezTo>
                    <a:pt x="3018" y="4580"/>
                    <a:pt x="2752" y="4261"/>
                    <a:pt x="2435" y="4261"/>
                  </a:cubicBezTo>
                  <a:cubicBezTo>
                    <a:pt x="2430" y="4261"/>
                    <a:pt x="2425" y="4262"/>
                    <a:pt x="2420" y="4262"/>
                  </a:cubicBezTo>
                  <a:cubicBezTo>
                    <a:pt x="2168" y="4279"/>
                    <a:pt x="1695" y="4587"/>
                    <a:pt x="1537" y="4587"/>
                  </a:cubicBezTo>
                  <a:cubicBezTo>
                    <a:pt x="1490" y="4587"/>
                    <a:pt x="1471" y="4560"/>
                    <a:pt x="1494" y="4491"/>
                  </a:cubicBezTo>
                  <a:cubicBezTo>
                    <a:pt x="1494" y="4491"/>
                    <a:pt x="1868" y="4018"/>
                    <a:pt x="2419" y="4018"/>
                  </a:cubicBezTo>
                  <a:close/>
                  <a:moveTo>
                    <a:pt x="5494" y="4018"/>
                  </a:moveTo>
                  <a:cubicBezTo>
                    <a:pt x="6045" y="4018"/>
                    <a:pt x="6420" y="4491"/>
                    <a:pt x="6420" y="4491"/>
                  </a:cubicBezTo>
                  <a:cubicBezTo>
                    <a:pt x="6442" y="4560"/>
                    <a:pt x="6423" y="4587"/>
                    <a:pt x="6376" y="4587"/>
                  </a:cubicBezTo>
                  <a:cubicBezTo>
                    <a:pt x="6218" y="4587"/>
                    <a:pt x="5745" y="4279"/>
                    <a:pt x="5493" y="4262"/>
                  </a:cubicBezTo>
                  <a:cubicBezTo>
                    <a:pt x="5488" y="4262"/>
                    <a:pt x="5483" y="4261"/>
                    <a:pt x="5478" y="4261"/>
                  </a:cubicBezTo>
                  <a:cubicBezTo>
                    <a:pt x="5162" y="4261"/>
                    <a:pt x="4905" y="4580"/>
                    <a:pt x="4789" y="4580"/>
                  </a:cubicBezTo>
                  <a:cubicBezTo>
                    <a:pt x="4784" y="4580"/>
                    <a:pt x="4779" y="4579"/>
                    <a:pt x="4774" y="4578"/>
                  </a:cubicBezTo>
                  <a:cubicBezTo>
                    <a:pt x="4676" y="4545"/>
                    <a:pt x="4817" y="4066"/>
                    <a:pt x="5406" y="4022"/>
                  </a:cubicBezTo>
                  <a:cubicBezTo>
                    <a:pt x="5436" y="4019"/>
                    <a:pt x="5465" y="4018"/>
                    <a:pt x="5494" y="4018"/>
                  </a:cubicBezTo>
                  <a:close/>
                  <a:moveTo>
                    <a:pt x="6180" y="1"/>
                  </a:moveTo>
                  <a:cubicBezTo>
                    <a:pt x="6005" y="120"/>
                    <a:pt x="5526" y="393"/>
                    <a:pt x="4654" y="589"/>
                  </a:cubicBezTo>
                  <a:cubicBezTo>
                    <a:pt x="4426" y="642"/>
                    <a:pt x="4165" y="663"/>
                    <a:pt x="3894" y="663"/>
                  </a:cubicBezTo>
                  <a:cubicBezTo>
                    <a:pt x="2835" y="663"/>
                    <a:pt x="1624" y="338"/>
                    <a:pt x="1624" y="338"/>
                  </a:cubicBezTo>
                  <a:cubicBezTo>
                    <a:pt x="1624" y="338"/>
                    <a:pt x="480" y="2104"/>
                    <a:pt x="273" y="2224"/>
                  </a:cubicBezTo>
                  <a:cubicBezTo>
                    <a:pt x="77" y="2333"/>
                    <a:pt x="1" y="2562"/>
                    <a:pt x="1" y="2562"/>
                  </a:cubicBezTo>
                  <a:lnTo>
                    <a:pt x="66" y="5341"/>
                  </a:lnTo>
                  <a:lnTo>
                    <a:pt x="4316" y="5341"/>
                  </a:lnTo>
                  <a:cubicBezTo>
                    <a:pt x="4142" y="4905"/>
                    <a:pt x="3924" y="4447"/>
                    <a:pt x="3924" y="4447"/>
                  </a:cubicBezTo>
                  <a:lnTo>
                    <a:pt x="3924" y="4447"/>
                  </a:lnTo>
                  <a:cubicBezTo>
                    <a:pt x="3924" y="4447"/>
                    <a:pt x="4284" y="4894"/>
                    <a:pt x="4600" y="5341"/>
                  </a:cubicBezTo>
                  <a:lnTo>
                    <a:pt x="7466" y="5341"/>
                  </a:lnTo>
                  <a:cubicBezTo>
                    <a:pt x="7455" y="4523"/>
                    <a:pt x="7400" y="3096"/>
                    <a:pt x="7193" y="2703"/>
                  </a:cubicBezTo>
                  <a:cubicBezTo>
                    <a:pt x="6921" y="2191"/>
                    <a:pt x="6311" y="491"/>
                    <a:pt x="6256" y="22"/>
                  </a:cubicBezTo>
                  <a:cubicBezTo>
                    <a:pt x="6234" y="11"/>
                    <a:pt x="6202" y="11"/>
                    <a:pt x="6180"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780763" y="4898453"/>
              <a:ext cx="367590" cy="161117"/>
            </a:xfrm>
            <a:custGeom>
              <a:avLst/>
              <a:gdLst/>
              <a:ahLst/>
              <a:cxnLst/>
              <a:rect l="l" t="t" r="r" b="b"/>
              <a:pathLst>
                <a:path w="10082" h="4419" extrusionOk="0">
                  <a:moveTo>
                    <a:pt x="5386" y="1"/>
                  </a:moveTo>
                  <a:cubicBezTo>
                    <a:pt x="5075" y="1"/>
                    <a:pt x="4744" y="23"/>
                    <a:pt x="4392" y="70"/>
                  </a:cubicBezTo>
                  <a:cubicBezTo>
                    <a:pt x="1145" y="495"/>
                    <a:pt x="240" y="2762"/>
                    <a:pt x="0" y="4266"/>
                  </a:cubicBezTo>
                  <a:cubicBezTo>
                    <a:pt x="295" y="4005"/>
                    <a:pt x="1537" y="3176"/>
                    <a:pt x="5297" y="3122"/>
                  </a:cubicBezTo>
                  <a:cubicBezTo>
                    <a:pt x="5377" y="3121"/>
                    <a:pt x="5455" y="3120"/>
                    <a:pt x="5532" y="3120"/>
                  </a:cubicBezTo>
                  <a:cubicBezTo>
                    <a:pt x="8789" y="3120"/>
                    <a:pt x="9794" y="4004"/>
                    <a:pt x="10081" y="4419"/>
                  </a:cubicBezTo>
                  <a:cubicBezTo>
                    <a:pt x="9763" y="2469"/>
                    <a:pt x="8654" y="1"/>
                    <a:pt x="538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774018" y="5012206"/>
              <a:ext cx="378309" cy="87905"/>
            </a:xfrm>
            <a:custGeom>
              <a:avLst/>
              <a:gdLst/>
              <a:ahLst/>
              <a:cxnLst/>
              <a:rect l="l" t="t" r="r" b="b"/>
              <a:pathLst>
                <a:path w="10376" h="2411" extrusionOk="0">
                  <a:moveTo>
                    <a:pt x="5714" y="0"/>
                  </a:moveTo>
                  <a:cubicBezTo>
                    <a:pt x="5638" y="0"/>
                    <a:pt x="5561" y="1"/>
                    <a:pt x="5482" y="2"/>
                  </a:cubicBezTo>
                  <a:cubicBezTo>
                    <a:pt x="1722" y="56"/>
                    <a:pt x="480" y="885"/>
                    <a:pt x="185" y="1146"/>
                  </a:cubicBezTo>
                  <a:cubicBezTo>
                    <a:pt x="120" y="1201"/>
                    <a:pt x="98" y="1233"/>
                    <a:pt x="98" y="1233"/>
                  </a:cubicBezTo>
                  <a:cubicBezTo>
                    <a:pt x="0" y="1430"/>
                    <a:pt x="76" y="2356"/>
                    <a:pt x="76" y="2356"/>
                  </a:cubicBezTo>
                  <a:cubicBezTo>
                    <a:pt x="76" y="2356"/>
                    <a:pt x="87" y="2345"/>
                    <a:pt x="98" y="2345"/>
                  </a:cubicBezTo>
                  <a:cubicBezTo>
                    <a:pt x="349" y="2269"/>
                    <a:pt x="2354" y="1658"/>
                    <a:pt x="5231" y="1506"/>
                  </a:cubicBezTo>
                  <a:cubicBezTo>
                    <a:pt x="5451" y="1494"/>
                    <a:pt x="5665" y="1489"/>
                    <a:pt x="5874" y="1489"/>
                  </a:cubicBezTo>
                  <a:cubicBezTo>
                    <a:pt x="8577" y="1489"/>
                    <a:pt x="10345" y="2400"/>
                    <a:pt x="10375" y="2410"/>
                  </a:cubicBezTo>
                  <a:lnTo>
                    <a:pt x="10375" y="2160"/>
                  </a:lnTo>
                  <a:lnTo>
                    <a:pt x="10375" y="1495"/>
                  </a:lnTo>
                  <a:cubicBezTo>
                    <a:pt x="10375" y="1495"/>
                    <a:pt x="10353" y="1419"/>
                    <a:pt x="10266" y="1299"/>
                  </a:cubicBezTo>
                  <a:cubicBezTo>
                    <a:pt x="9979" y="894"/>
                    <a:pt x="8973" y="0"/>
                    <a:pt x="5714"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884453" y="5230233"/>
              <a:ext cx="64425" cy="20819"/>
            </a:xfrm>
            <a:custGeom>
              <a:avLst/>
              <a:gdLst/>
              <a:ahLst/>
              <a:cxnLst/>
              <a:rect l="l" t="t" r="r" b="b"/>
              <a:pathLst>
                <a:path w="1767" h="571" extrusionOk="0">
                  <a:moveTo>
                    <a:pt x="948" y="1"/>
                  </a:moveTo>
                  <a:cubicBezTo>
                    <a:pt x="397" y="1"/>
                    <a:pt x="23" y="474"/>
                    <a:pt x="23" y="474"/>
                  </a:cubicBezTo>
                  <a:cubicBezTo>
                    <a:pt x="0" y="543"/>
                    <a:pt x="19" y="570"/>
                    <a:pt x="66" y="570"/>
                  </a:cubicBezTo>
                  <a:cubicBezTo>
                    <a:pt x="224" y="570"/>
                    <a:pt x="697" y="262"/>
                    <a:pt x="949" y="245"/>
                  </a:cubicBezTo>
                  <a:cubicBezTo>
                    <a:pt x="954" y="245"/>
                    <a:pt x="959" y="244"/>
                    <a:pt x="964" y="244"/>
                  </a:cubicBezTo>
                  <a:cubicBezTo>
                    <a:pt x="1281" y="244"/>
                    <a:pt x="1547" y="563"/>
                    <a:pt x="1654" y="563"/>
                  </a:cubicBezTo>
                  <a:cubicBezTo>
                    <a:pt x="1659" y="563"/>
                    <a:pt x="1664" y="562"/>
                    <a:pt x="1668" y="561"/>
                  </a:cubicBezTo>
                  <a:cubicBezTo>
                    <a:pt x="1766" y="528"/>
                    <a:pt x="1635" y="49"/>
                    <a:pt x="1036" y="5"/>
                  </a:cubicBezTo>
                  <a:cubicBezTo>
                    <a:pt x="1006" y="2"/>
                    <a:pt x="977" y="1"/>
                    <a:pt x="94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001269" y="5230233"/>
              <a:ext cx="64425" cy="20819"/>
            </a:xfrm>
            <a:custGeom>
              <a:avLst/>
              <a:gdLst/>
              <a:ahLst/>
              <a:cxnLst/>
              <a:rect l="l" t="t" r="r" b="b"/>
              <a:pathLst>
                <a:path w="1767" h="571" extrusionOk="0">
                  <a:moveTo>
                    <a:pt x="819" y="1"/>
                  </a:moveTo>
                  <a:cubicBezTo>
                    <a:pt x="790" y="1"/>
                    <a:pt x="761" y="2"/>
                    <a:pt x="731" y="5"/>
                  </a:cubicBezTo>
                  <a:cubicBezTo>
                    <a:pt x="142" y="49"/>
                    <a:pt x="1" y="528"/>
                    <a:pt x="99" y="561"/>
                  </a:cubicBezTo>
                  <a:cubicBezTo>
                    <a:pt x="104" y="562"/>
                    <a:pt x="109" y="563"/>
                    <a:pt x="114" y="563"/>
                  </a:cubicBezTo>
                  <a:cubicBezTo>
                    <a:pt x="230" y="563"/>
                    <a:pt x="487" y="244"/>
                    <a:pt x="803" y="244"/>
                  </a:cubicBezTo>
                  <a:cubicBezTo>
                    <a:pt x="808" y="244"/>
                    <a:pt x="813" y="245"/>
                    <a:pt x="818" y="245"/>
                  </a:cubicBezTo>
                  <a:cubicBezTo>
                    <a:pt x="1070" y="262"/>
                    <a:pt x="1543" y="570"/>
                    <a:pt x="1701" y="570"/>
                  </a:cubicBezTo>
                  <a:cubicBezTo>
                    <a:pt x="1748" y="570"/>
                    <a:pt x="1767" y="543"/>
                    <a:pt x="1745" y="474"/>
                  </a:cubicBezTo>
                  <a:cubicBezTo>
                    <a:pt x="1745" y="474"/>
                    <a:pt x="1370" y="1"/>
                    <a:pt x="819"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857437" y="5181523"/>
              <a:ext cx="98588" cy="31830"/>
            </a:xfrm>
            <a:custGeom>
              <a:avLst/>
              <a:gdLst/>
              <a:ahLst/>
              <a:cxnLst/>
              <a:rect l="l" t="t" r="r" b="b"/>
              <a:pathLst>
                <a:path w="2704" h="873" extrusionOk="0">
                  <a:moveTo>
                    <a:pt x="1396" y="0"/>
                  </a:moveTo>
                  <a:cubicBezTo>
                    <a:pt x="655" y="0"/>
                    <a:pt x="33" y="796"/>
                    <a:pt x="33" y="796"/>
                  </a:cubicBezTo>
                  <a:cubicBezTo>
                    <a:pt x="1" y="850"/>
                    <a:pt x="8" y="873"/>
                    <a:pt x="45" y="873"/>
                  </a:cubicBezTo>
                  <a:cubicBezTo>
                    <a:pt x="195" y="873"/>
                    <a:pt x="837" y="515"/>
                    <a:pt x="1396" y="436"/>
                  </a:cubicBezTo>
                  <a:cubicBezTo>
                    <a:pt x="1455" y="428"/>
                    <a:pt x="1513" y="424"/>
                    <a:pt x="1569" y="424"/>
                  </a:cubicBezTo>
                  <a:cubicBezTo>
                    <a:pt x="2093" y="424"/>
                    <a:pt x="2465" y="760"/>
                    <a:pt x="2591" y="760"/>
                  </a:cubicBezTo>
                  <a:cubicBezTo>
                    <a:pt x="2607" y="760"/>
                    <a:pt x="2619" y="754"/>
                    <a:pt x="2627" y="742"/>
                  </a:cubicBezTo>
                  <a:cubicBezTo>
                    <a:pt x="2703" y="622"/>
                    <a:pt x="2148" y="0"/>
                    <a:pt x="1396"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990550" y="5181523"/>
              <a:ext cx="98515" cy="31830"/>
            </a:xfrm>
            <a:custGeom>
              <a:avLst/>
              <a:gdLst/>
              <a:ahLst/>
              <a:cxnLst/>
              <a:rect l="l" t="t" r="r" b="b"/>
              <a:pathLst>
                <a:path w="2702" h="873" extrusionOk="0">
                  <a:moveTo>
                    <a:pt x="1297" y="0"/>
                  </a:moveTo>
                  <a:cubicBezTo>
                    <a:pt x="556" y="0"/>
                    <a:pt x="1" y="622"/>
                    <a:pt x="77" y="742"/>
                  </a:cubicBezTo>
                  <a:cubicBezTo>
                    <a:pt x="85" y="754"/>
                    <a:pt x="97" y="760"/>
                    <a:pt x="113" y="760"/>
                  </a:cubicBezTo>
                  <a:cubicBezTo>
                    <a:pt x="239" y="760"/>
                    <a:pt x="611" y="424"/>
                    <a:pt x="1135" y="424"/>
                  </a:cubicBezTo>
                  <a:cubicBezTo>
                    <a:pt x="1191" y="424"/>
                    <a:pt x="1249" y="428"/>
                    <a:pt x="1308" y="436"/>
                  </a:cubicBezTo>
                  <a:cubicBezTo>
                    <a:pt x="1867" y="515"/>
                    <a:pt x="2502" y="873"/>
                    <a:pt x="2655" y="873"/>
                  </a:cubicBezTo>
                  <a:cubicBezTo>
                    <a:pt x="2693" y="873"/>
                    <a:pt x="2701" y="850"/>
                    <a:pt x="2671" y="796"/>
                  </a:cubicBezTo>
                  <a:cubicBezTo>
                    <a:pt x="2671" y="796"/>
                    <a:pt x="2049" y="0"/>
                    <a:pt x="1297"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7783133" y="5074661"/>
              <a:ext cx="273012" cy="203848"/>
            </a:xfrm>
            <a:custGeom>
              <a:avLst/>
              <a:gdLst/>
              <a:ahLst/>
              <a:cxnLst/>
              <a:rect l="l" t="t" r="r" b="b"/>
              <a:pathLst>
                <a:path w="7488" h="5591" extrusionOk="0">
                  <a:moveTo>
                    <a:pt x="4571" y="0"/>
                  </a:moveTo>
                  <a:cubicBezTo>
                    <a:pt x="3159" y="0"/>
                    <a:pt x="1608" y="186"/>
                    <a:pt x="88" y="730"/>
                  </a:cubicBezTo>
                  <a:cubicBezTo>
                    <a:pt x="66" y="817"/>
                    <a:pt x="44" y="904"/>
                    <a:pt x="44" y="1013"/>
                  </a:cubicBezTo>
                  <a:cubicBezTo>
                    <a:pt x="1" y="1798"/>
                    <a:pt x="360" y="3106"/>
                    <a:pt x="720" y="4185"/>
                  </a:cubicBezTo>
                  <a:cubicBezTo>
                    <a:pt x="905" y="4751"/>
                    <a:pt x="1091" y="5253"/>
                    <a:pt x="1221" y="5591"/>
                  </a:cubicBezTo>
                  <a:lnTo>
                    <a:pt x="1374" y="5591"/>
                  </a:lnTo>
                  <a:lnTo>
                    <a:pt x="1309" y="2812"/>
                  </a:lnTo>
                  <a:cubicBezTo>
                    <a:pt x="1309" y="2812"/>
                    <a:pt x="1385" y="2583"/>
                    <a:pt x="1592" y="2474"/>
                  </a:cubicBezTo>
                  <a:cubicBezTo>
                    <a:pt x="1788" y="2354"/>
                    <a:pt x="2932" y="588"/>
                    <a:pt x="2932" y="588"/>
                  </a:cubicBezTo>
                  <a:cubicBezTo>
                    <a:pt x="2932" y="588"/>
                    <a:pt x="4143" y="913"/>
                    <a:pt x="5202" y="913"/>
                  </a:cubicBezTo>
                  <a:cubicBezTo>
                    <a:pt x="5473" y="913"/>
                    <a:pt x="5734" y="892"/>
                    <a:pt x="5962" y="839"/>
                  </a:cubicBezTo>
                  <a:cubicBezTo>
                    <a:pt x="6834" y="643"/>
                    <a:pt x="7313" y="370"/>
                    <a:pt x="7488" y="251"/>
                  </a:cubicBezTo>
                  <a:cubicBezTo>
                    <a:pt x="6647" y="109"/>
                    <a:pt x="5650" y="0"/>
                    <a:pt x="4571"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058911" y="5084578"/>
              <a:ext cx="104130" cy="193931"/>
            </a:xfrm>
            <a:custGeom>
              <a:avLst/>
              <a:gdLst/>
              <a:ahLst/>
              <a:cxnLst/>
              <a:rect l="l" t="t" r="r" b="b"/>
              <a:pathLst>
                <a:path w="2856" h="5319" extrusionOk="0">
                  <a:moveTo>
                    <a:pt x="0" y="0"/>
                  </a:moveTo>
                  <a:lnTo>
                    <a:pt x="0" y="0"/>
                  </a:lnTo>
                  <a:cubicBezTo>
                    <a:pt x="55" y="469"/>
                    <a:pt x="665" y="2169"/>
                    <a:pt x="937" y="2681"/>
                  </a:cubicBezTo>
                  <a:cubicBezTo>
                    <a:pt x="1144" y="3074"/>
                    <a:pt x="1199" y="4501"/>
                    <a:pt x="1210" y="5319"/>
                  </a:cubicBezTo>
                  <a:lnTo>
                    <a:pt x="1362" y="5319"/>
                  </a:lnTo>
                  <a:cubicBezTo>
                    <a:pt x="1493" y="4926"/>
                    <a:pt x="1689" y="4425"/>
                    <a:pt x="1896" y="3880"/>
                  </a:cubicBezTo>
                  <a:cubicBezTo>
                    <a:pt x="2343" y="2714"/>
                    <a:pt x="2855" y="1363"/>
                    <a:pt x="2855" y="567"/>
                  </a:cubicBezTo>
                  <a:cubicBezTo>
                    <a:pt x="2855" y="414"/>
                    <a:pt x="2746" y="284"/>
                    <a:pt x="2561" y="175"/>
                  </a:cubicBezTo>
                  <a:lnTo>
                    <a:pt x="2561" y="436"/>
                  </a:lnTo>
                  <a:cubicBezTo>
                    <a:pt x="2561" y="498"/>
                    <a:pt x="2561" y="559"/>
                    <a:pt x="2561" y="611"/>
                  </a:cubicBezTo>
                  <a:cubicBezTo>
                    <a:pt x="2561" y="716"/>
                    <a:pt x="2550" y="751"/>
                    <a:pt x="2536" y="751"/>
                  </a:cubicBezTo>
                  <a:cubicBezTo>
                    <a:pt x="2507" y="751"/>
                    <a:pt x="2463" y="611"/>
                    <a:pt x="2463" y="611"/>
                  </a:cubicBezTo>
                  <a:cubicBezTo>
                    <a:pt x="2463" y="611"/>
                    <a:pt x="1493" y="262"/>
                    <a:pt x="0"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672296" y="5048921"/>
              <a:ext cx="568630" cy="117547"/>
            </a:xfrm>
            <a:custGeom>
              <a:avLst/>
              <a:gdLst/>
              <a:ahLst/>
              <a:cxnLst/>
              <a:rect l="l" t="t" r="r" b="b"/>
              <a:pathLst>
                <a:path w="15596" h="3224" extrusionOk="0">
                  <a:moveTo>
                    <a:pt x="7569" y="0"/>
                  </a:moveTo>
                  <a:cubicBezTo>
                    <a:pt x="5071" y="0"/>
                    <a:pt x="3179" y="471"/>
                    <a:pt x="2103" y="1153"/>
                  </a:cubicBezTo>
                  <a:cubicBezTo>
                    <a:pt x="1046" y="1818"/>
                    <a:pt x="0" y="2886"/>
                    <a:pt x="3204" y="2886"/>
                  </a:cubicBezTo>
                  <a:cubicBezTo>
                    <a:pt x="3171" y="2482"/>
                    <a:pt x="3411" y="2101"/>
                    <a:pt x="3793" y="1970"/>
                  </a:cubicBezTo>
                  <a:cubicBezTo>
                    <a:pt x="4638" y="1673"/>
                    <a:pt x="6232" y="1228"/>
                    <a:pt x="8183" y="1228"/>
                  </a:cubicBezTo>
                  <a:cubicBezTo>
                    <a:pt x="9528" y="1228"/>
                    <a:pt x="11042" y="1439"/>
                    <a:pt x="12598" y="2057"/>
                  </a:cubicBezTo>
                  <a:cubicBezTo>
                    <a:pt x="13002" y="2221"/>
                    <a:pt x="13231" y="2668"/>
                    <a:pt x="13122" y="3103"/>
                  </a:cubicBezTo>
                  <a:lnTo>
                    <a:pt x="13100" y="3223"/>
                  </a:lnTo>
                  <a:cubicBezTo>
                    <a:pt x="13100" y="3223"/>
                    <a:pt x="14691" y="3136"/>
                    <a:pt x="15138" y="2450"/>
                  </a:cubicBezTo>
                  <a:cubicBezTo>
                    <a:pt x="15595" y="1774"/>
                    <a:pt x="13786" y="586"/>
                    <a:pt x="10212" y="161"/>
                  </a:cubicBezTo>
                  <a:cubicBezTo>
                    <a:pt x="9271" y="51"/>
                    <a:pt x="8387" y="0"/>
                    <a:pt x="7569"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7973851" y="5245874"/>
              <a:ext cx="24683" cy="32632"/>
            </a:xfrm>
            <a:custGeom>
              <a:avLst/>
              <a:gdLst/>
              <a:ahLst/>
              <a:cxnLst/>
              <a:rect l="l" t="t" r="r" b="b"/>
              <a:pathLst>
                <a:path w="677" h="895" extrusionOk="0">
                  <a:moveTo>
                    <a:pt x="1" y="1"/>
                  </a:moveTo>
                  <a:lnTo>
                    <a:pt x="1" y="1"/>
                  </a:lnTo>
                  <a:cubicBezTo>
                    <a:pt x="1" y="1"/>
                    <a:pt x="219" y="459"/>
                    <a:pt x="393" y="895"/>
                  </a:cubicBezTo>
                  <a:lnTo>
                    <a:pt x="677" y="895"/>
                  </a:lnTo>
                  <a:cubicBezTo>
                    <a:pt x="361" y="448"/>
                    <a:pt x="1" y="1"/>
                    <a:pt x="1" y="1"/>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541267" y="5147361"/>
              <a:ext cx="273815" cy="131147"/>
            </a:xfrm>
            <a:custGeom>
              <a:avLst/>
              <a:gdLst/>
              <a:ahLst/>
              <a:cxnLst/>
              <a:rect l="l" t="t" r="r" b="b"/>
              <a:pathLst>
                <a:path w="7510" h="3597" extrusionOk="0">
                  <a:moveTo>
                    <a:pt x="2300" y="2158"/>
                  </a:moveTo>
                  <a:cubicBezTo>
                    <a:pt x="2987" y="2169"/>
                    <a:pt x="3510" y="2834"/>
                    <a:pt x="3444" y="2965"/>
                  </a:cubicBezTo>
                  <a:cubicBezTo>
                    <a:pt x="3437" y="2976"/>
                    <a:pt x="3426" y="2982"/>
                    <a:pt x="3412" y="2982"/>
                  </a:cubicBezTo>
                  <a:cubicBezTo>
                    <a:pt x="3292" y="2982"/>
                    <a:pt x="2941" y="2615"/>
                    <a:pt x="2443" y="2615"/>
                  </a:cubicBezTo>
                  <a:cubicBezTo>
                    <a:pt x="2393" y="2615"/>
                    <a:pt x="2342" y="2619"/>
                    <a:pt x="2289" y="2627"/>
                  </a:cubicBezTo>
                  <a:cubicBezTo>
                    <a:pt x="1774" y="2714"/>
                    <a:pt x="1182" y="3102"/>
                    <a:pt x="1040" y="3102"/>
                  </a:cubicBezTo>
                  <a:cubicBezTo>
                    <a:pt x="1004" y="3102"/>
                    <a:pt x="997" y="3078"/>
                    <a:pt x="1025" y="3019"/>
                  </a:cubicBezTo>
                  <a:cubicBezTo>
                    <a:pt x="1025" y="3019"/>
                    <a:pt x="1602" y="2158"/>
                    <a:pt x="2300" y="2158"/>
                  </a:cubicBezTo>
                  <a:close/>
                  <a:moveTo>
                    <a:pt x="5602" y="2158"/>
                  </a:moveTo>
                  <a:cubicBezTo>
                    <a:pt x="6289" y="2158"/>
                    <a:pt x="6877" y="3019"/>
                    <a:pt x="6877" y="3019"/>
                  </a:cubicBezTo>
                  <a:cubicBezTo>
                    <a:pt x="6905" y="3078"/>
                    <a:pt x="6897" y="3102"/>
                    <a:pt x="6861" y="3102"/>
                  </a:cubicBezTo>
                  <a:cubicBezTo>
                    <a:pt x="6716" y="3102"/>
                    <a:pt x="6117" y="2714"/>
                    <a:pt x="5602" y="2627"/>
                  </a:cubicBezTo>
                  <a:cubicBezTo>
                    <a:pt x="5549" y="2619"/>
                    <a:pt x="5498" y="2615"/>
                    <a:pt x="5449" y="2615"/>
                  </a:cubicBezTo>
                  <a:cubicBezTo>
                    <a:pt x="4950" y="2615"/>
                    <a:pt x="4600" y="2982"/>
                    <a:pt x="4488" y="2982"/>
                  </a:cubicBezTo>
                  <a:cubicBezTo>
                    <a:pt x="4474" y="2982"/>
                    <a:pt x="4464" y="2976"/>
                    <a:pt x="4458" y="2965"/>
                  </a:cubicBezTo>
                  <a:cubicBezTo>
                    <a:pt x="4381" y="2834"/>
                    <a:pt x="4905" y="2169"/>
                    <a:pt x="5602" y="2158"/>
                  </a:cubicBezTo>
                  <a:close/>
                  <a:moveTo>
                    <a:pt x="5319" y="0"/>
                  </a:moveTo>
                  <a:lnTo>
                    <a:pt x="5319" y="0"/>
                  </a:lnTo>
                  <a:cubicBezTo>
                    <a:pt x="5319" y="0"/>
                    <a:pt x="5428" y="839"/>
                    <a:pt x="4360" y="861"/>
                  </a:cubicBezTo>
                  <a:cubicBezTo>
                    <a:pt x="4311" y="863"/>
                    <a:pt x="4262" y="864"/>
                    <a:pt x="4212" y="864"/>
                  </a:cubicBezTo>
                  <a:cubicBezTo>
                    <a:pt x="2596" y="864"/>
                    <a:pt x="186" y="33"/>
                    <a:pt x="186" y="33"/>
                  </a:cubicBezTo>
                  <a:lnTo>
                    <a:pt x="186" y="33"/>
                  </a:lnTo>
                  <a:cubicBezTo>
                    <a:pt x="545" y="1482"/>
                    <a:pt x="0" y="3499"/>
                    <a:pt x="0" y="3499"/>
                  </a:cubicBezTo>
                  <a:lnTo>
                    <a:pt x="11" y="3597"/>
                  </a:lnTo>
                  <a:lnTo>
                    <a:pt x="7509" y="3597"/>
                  </a:lnTo>
                  <a:cubicBezTo>
                    <a:pt x="7368" y="2703"/>
                    <a:pt x="7280" y="1297"/>
                    <a:pt x="7280" y="1297"/>
                  </a:cubicBezTo>
                  <a:cubicBezTo>
                    <a:pt x="7222" y="1313"/>
                    <a:pt x="7162" y="1321"/>
                    <a:pt x="7101" y="1321"/>
                  </a:cubicBezTo>
                  <a:cubicBezTo>
                    <a:pt x="6290" y="1321"/>
                    <a:pt x="5319" y="1"/>
                    <a:pt x="5319"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485630" y="4891088"/>
              <a:ext cx="437921" cy="387424"/>
            </a:xfrm>
            <a:custGeom>
              <a:avLst/>
              <a:gdLst/>
              <a:ahLst/>
              <a:cxnLst/>
              <a:rect l="l" t="t" r="r" b="b"/>
              <a:pathLst>
                <a:path w="12011" h="10626" extrusionOk="0">
                  <a:moveTo>
                    <a:pt x="7907" y="0"/>
                  </a:moveTo>
                  <a:cubicBezTo>
                    <a:pt x="6840" y="0"/>
                    <a:pt x="7226" y="2092"/>
                    <a:pt x="7226" y="2092"/>
                  </a:cubicBezTo>
                  <a:cubicBezTo>
                    <a:pt x="7226" y="2092"/>
                    <a:pt x="5815" y="190"/>
                    <a:pt x="3953" y="190"/>
                  </a:cubicBezTo>
                  <a:cubicBezTo>
                    <a:pt x="3893" y="190"/>
                    <a:pt x="3832" y="192"/>
                    <a:pt x="3771" y="196"/>
                  </a:cubicBezTo>
                  <a:cubicBezTo>
                    <a:pt x="1832" y="338"/>
                    <a:pt x="3368" y="2561"/>
                    <a:pt x="3368" y="2561"/>
                  </a:cubicBezTo>
                  <a:cubicBezTo>
                    <a:pt x="3368" y="2561"/>
                    <a:pt x="2104" y="2594"/>
                    <a:pt x="1254" y="3389"/>
                  </a:cubicBezTo>
                  <a:cubicBezTo>
                    <a:pt x="131" y="4468"/>
                    <a:pt x="1" y="6691"/>
                    <a:pt x="578" y="8588"/>
                  </a:cubicBezTo>
                  <a:cubicBezTo>
                    <a:pt x="676" y="8516"/>
                    <a:pt x="782" y="8475"/>
                    <a:pt x="890" y="8475"/>
                  </a:cubicBezTo>
                  <a:cubicBezTo>
                    <a:pt x="963" y="8475"/>
                    <a:pt x="1038" y="8494"/>
                    <a:pt x="1112" y="8533"/>
                  </a:cubicBezTo>
                  <a:cubicBezTo>
                    <a:pt x="1123" y="8544"/>
                    <a:pt x="1145" y="8544"/>
                    <a:pt x="1156" y="8555"/>
                  </a:cubicBezTo>
                  <a:lnTo>
                    <a:pt x="1526" y="10528"/>
                  </a:lnTo>
                  <a:cubicBezTo>
                    <a:pt x="1526" y="10528"/>
                    <a:pt x="2071" y="8511"/>
                    <a:pt x="1712" y="7062"/>
                  </a:cubicBezTo>
                  <a:lnTo>
                    <a:pt x="1712" y="7062"/>
                  </a:lnTo>
                  <a:cubicBezTo>
                    <a:pt x="1712" y="7062"/>
                    <a:pt x="4122" y="7893"/>
                    <a:pt x="5738" y="7893"/>
                  </a:cubicBezTo>
                  <a:cubicBezTo>
                    <a:pt x="5788" y="7893"/>
                    <a:pt x="5837" y="7892"/>
                    <a:pt x="5886" y="7890"/>
                  </a:cubicBezTo>
                  <a:cubicBezTo>
                    <a:pt x="6954" y="7868"/>
                    <a:pt x="6845" y="7029"/>
                    <a:pt x="6845" y="7029"/>
                  </a:cubicBezTo>
                  <a:lnTo>
                    <a:pt x="6845" y="7029"/>
                  </a:lnTo>
                  <a:cubicBezTo>
                    <a:pt x="6845" y="7030"/>
                    <a:pt x="7816" y="8350"/>
                    <a:pt x="8627" y="8350"/>
                  </a:cubicBezTo>
                  <a:cubicBezTo>
                    <a:pt x="8688" y="8350"/>
                    <a:pt x="8748" y="8342"/>
                    <a:pt x="8806" y="8326"/>
                  </a:cubicBezTo>
                  <a:cubicBezTo>
                    <a:pt x="8806" y="8326"/>
                    <a:pt x="8894" y="9732"/>
                    <a:pt x="9035" y="10626"/>
                  </a:cubicBezTo>
                  <a:lnTo>
                    <a:pt x="9253" y="10626"/>
                  </a:lnTo>
                  <a:lnTo>
                    <a:pt x="9428" y="9111"/>
                  </a:lnTo>
                  <a:lnTo>
                    <a:pt x="9439" y="9111"/>
                  </a:lnTo>
                  <a:cubicBezTo>
                    <a:pt x="9642" y="8992"/>
                    <a:pt x="9820" y="8941"/>
                    <a:pt x="9971" y="8941"/>
                  </a:cubicBezTo>
                  <a:cubicBezTo>
                    <a:pt x="10209" y="8941"/>
                    <a:pt x="10383" y="9066"/>
                    <a:pt x="10496" y="9252"/>
                  </a:cubicBezTo>
                  <a:cubicBezTo>
                    <a:pt x="10921" y="8566"/>
                    <a:pt x="11476" y="7858"/>
                    <a:pt x="11673" y="7171"/>
                  </a:cubicBezTo>
                  <a:cubicBezTo>
                    <a:pt x="12010" y="5961"/>
                    <a:pt x="11367" y="4664"/>
                    <a:pt x="11367" y="4664"/>
                  </a:cubicBezTo>
                  <a:cubicBezTo>
                    <a:pt x="11367" y="4664"/>
                    <a:pt x="10670" y="1362"/>
                    <a:pt x="8676" y="251"/>
                  </a:cubicBezTo>
                  <a:cubicBezTo>
                    <a:pt x="8360" y="75"/>
                    <a:pt x="8108" y="0"/>
                    <a:pt x="7907"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481656" y="5200081"/>
              <a:ext cx="60050" cy="78425"/>
            </a:xfrm>
            <a:custGeom>
              <a:avLst/>
              <a:gdLst/>
              <a:ahLst/>
              <a:cxnLst/>
              <a:rect l="l" t="t" r="r" b="b"/>
              <a:pathLst>
                <a:path w="1647" h="2151" extrusionOk="0">
                  <a:moveTo>
                    <a:pt x="999" y="0"/>
                  </a:moveTo>
                  <a:cubicBezTo>
                    <a:pt x="891" y="0"/>
                    <a:pt x="785" y="41"/>
                    <a:pt x="687" y="113"/>
                  </a:cubicBezTo>
                  <a:cubicBezTo>
                    <a:pt x="284" y="418"/>
                    <a:pt x="1" y="1224"/>
                    <a:pt x="208" y="1824"/>
                  </a:cubicBezTo>
                  <a:cubicBezTo>
                    <a:pt x="251" y="1933"/>
                    <a:pt x="317" y="2042"/>
                    <a:pt x="382" y="2151"/>
                  </a:cubicBezTo>
                  <a:lnTo>
                    <a:pt x="1646" y="2151"/>
                  </a:lnTo>
                  <a:lnTo>
                    <a:pt x="1635" y="2053"/>
                  </a:lnTo>
                  <a:lnTo>
                    <a:pt x="1265" y="80"/>
                  </a:lnTo>
                  <a:cubicBezTo>
                    <a:pt x="1254" y="69"/>
                    <a:pt x="1232" y="69"/>
                    <a:pt x="1221" y="58"/>
                  </a:cubicBezTo>
                  <a:cubicBezTo>
                    <a:pt x="1147" y="19"/>
                    <a:pt x="1072" y="0"/>
                    <a:pt x="999"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822988" y="5217034"/>
              <a:ext cx="52867" cy="61472"/>
            </a:xfrm>
            <a:custGeom>
              <a:avLst/>
              <a:gdLst/>
              <a:ahLst/>
              <a:cxnLst/>
              <a:rect l="l" t="t" r="r" b="b"/>
              <a:pathLst>
                <a:path w="1450" h="1686" extrusionOk="0">
                  <a:moveTo>
                    <a:pt x="718" y="1"/>
                  </a:moveTo>
                  <a:cubicBezTo>
                    <a:pt x="567" y="1"/>
                    <a:pt x="389" y="52"/>
                    <a:pt x="186" y="171"/>
                  </a:cubicBezTo>
                  <a:lnTo>
                    <a:pt x="175" y="171"/>
                  </a:lnTo>
                  <a:lnTo>
                    <a:pt x="0" y="1686"/>
                  </a:lnTo>
                  <a:lnTo>
                    <a:pt x="1123" y="1686"/>
                  </a:lnTo>
                  <a:cubicBezTo>
                    <a:pt x="1177" y="1620"/>
                    <a:pt x="1232" y="1544"/>
                    <a:pt x="1264" y="1479"/>
                  </a:cubicBezTo>
                  <a:cubicBezTo>
                    <a:pt x="1450" y="1184"/>
                    <a:pt x="1450" y="650"/>
                    <a:pt x="1243" y="312"/>
                  </a:cubicBezTo>
                  <a:cubicBezTo>
                    <a:pt x="1130" y="126"/>
                    <a:pt x="956" y="1"/>
                    <a:pt x="718"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8577581" y="5226040"/>
              <a:ext cx="91660" cy="34418"/>
            </a:xfrm>
            <a:custGeom>
              <a:avLst/>
              <a:gdLst/>
              <a:ahLst/>
              <a:cxnLst/>
              <a:rect l="l" t="t" r="r" b="b"/>
              <a:pathLst>
                <a:path w="2514" h="944" extrusionOk="0">
                  <a:moveTo>
                    <a:pt x="1304" y="0"/>
                  </a:moveTo>
                  <a:cubicBezTo>
                    <a:pt x="606" y="0"/>
                    <a:pt x="29" y="861"/>
                    <a:pt x="29" y="861"/>
                  </a:cubicBezTo>
                  <a:cubicBezTo>
                    <a:pt x="1" y="920"/>
                    <a:pt x="8" y="944"/>
                    <a:pt x="44" y="944"/>
                  </a:cubicBezTo>
                  <a:cubicBezTo>
                    <a:pt x="186" y="944"/>
                    <a:pt x="778" y="556"/>
                    <a:pt x="1293" y="469"/>
                  </a:cubicBezTo>
                  <a:cubicBezTo>
                    <a:pt x="1346" y="461"/>
                    <a:pt x="1397" y="457"/>
                    <a:pt x="1447" y="457"/>
                  </a:cubicBezTo>
                  <a:cubicBezTo>
                    <a:pt x="1945" y="457"/>
                    <a:pt x="2296" y="824"/>
                    <a:pt x="2416" y="824"/>
                  </a:cubicBezTo>
                  <a:cubicBezTo>
                    <a:pt x="2430" y="824"/>
                    <a:pt x="2441" y="818"/>
                    <a:pt x="2448" y="807"/>
                  </a:cubicBezTo>
                  <a:cubicBezTo>
                    <a:pt x="2514" y="676"/>
                    <a:pt x="1991" y="11"/>
                    <a:pt x="1304"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700996" y="5226040"/>
              <a:ext cx="92062" cy="34418"/>
            </a:xfrm>
            <a:custGeom>
              <a:avLst/>
              <a:gdLst/>
              <a:ahLst/>
              <a:cxnLst/>
              <a:rect l="l" t="t" r="r" b="b"/>
              <a:pathLst>
                <a:path w="2525" h="944" extrusionOk="0">
                  <a:moveTo>
                    <a:pt x="1221" y="0"/>
                  </a:moveTo>
                  <a:cubicBezTo>
                    <a:pt x="524" y="11"/>
                    <a:pt x="0" y="676"/>
                    <a:pt x="77" y="807"/>
                  </a:cubicBezTo>
                  <a:cubicBezTo>
                    <a:pt x="83" y="818"/>
                    <a:pt x="93" y="824"/>
                    <a:pt x="107" y="824"/>
                  </a:cubicBezTo>
                  <a:cubicBezTo>
                    <a:pt x="219" y="824"/>
                    <a:pt x="569" y="457"/>
                    <a:pt x="1068" y="457"/>
                  </a:cubicBezTo>
                  <a:cubicBezTo>
                    <a:pt x="1117" y="457"/>
                    <a:pt x="1168" y="461"/>
                    <a:pt x="1221" y="469"/>
                  </a:cubicBezTo>
                  <a:cubicBezTo>
                    <a:pt x="1736" y="556"/>
                    <a:pt x="2335" y="944"/>
                    <a:pt x="2480" y="944"/>
                  </a:cubicBezTo>
                  <a:cubicBezTo>
                    <a:pt x="2516" y="944"/>
                    <a:pt x="2524" y="920"/>
                    <a:pt x="2496" y="861"/>
                  </a:cubicBezTo>
                  <a:cubicBezTo>
                    <a:pt x="2496" y="861"/>
                    <a:pt x="1908" y="0"/>
                    <a:pt x="1221"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457332" y="4742079"/>
              <a:ext cx="24246" cy="30626"/>
            </a:xfrm>
            <a:custGeom>
              <a:avLst/>
              <a:gdLst/>
              <a:ahLst/>
              <a:cxnLst/>
              <a:rect l="l" t="t" r="r" b="b"/>
              <a:pathLst>
                <a:path w="665" h="840" extrusionOk="0">
                  <a:moveTo>
                    <a:pt x="338" y="0"/>
                  </a:moveTo>
                  <a:cubicBezTo>
                    <a:pt x="153" y="0"/>
                    <a:pt x="0" y="196"/>
                    <a:pt x="0" y="425"/>
                  </a:cubicBezTo>
                  <a:cubicBezTo>
                    <a:pt x="0" y="654"/>
                    <a:pt x="153" y="839"/>
                    <a:pt x="338" y="839"/>
                  </a:cubicBezTo>
                  <a:cubicBezTo>
                    <a:pt x="523" y="839"/>
                    <a:pt x="665" y="654"/>
                    <a:pt x="665" y="425"/>
                  </a:cubicBezTo>
                  <a:cubicBezTo>
                    <a:pt x="665" y="196"/>
                    <a:pt x="523" y="0"/>
                    <a:pt x="33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577721" y="4742079"/>
              <a:ext cx="24683" cy="30626"/>
            </a:xfrm>
            <a:custGeom>
              <a:avLst/>
              <a:gdLst/>
              <a:ahLst/>
              <a:cxnLst/>
              <a:rect l="l" t="t" r="r" b="b"/>
              <a:pathLst>
                <a:path w="677" h="840" extrusionOk="0">
                  <a:moveTo>
                    <a:pt x="338" y="0"/>
                  </a:moveTo>
                  <a:cubicBezTo>
                    <a:pt x="153" y="0"/>
                    <a:pt x="0" y="196"/>
                    <a:pt x="0" y="425"/>
                  </a:cubicBezTo>
                  <a:cubicBezTo>
                    <a:pt x="0" y="654"/>
                    <a:pt x="153" y="839"/>
                    <a:pt x="338" y="839"/>
                  </a:cubicBezTo>
                  <a:cubicBezTo>
                    <a:pt x="523" y="839"/>
                    <a:pt x="676" y="654"/>
                    <a:pt x="676" y="425"/>
                  </a:cubicBezTo>
                  <a:cubicBezTo>
                    <a:pt x="676" y="196"/>
                    <a:pt x="523" y="0"/>
                    <a:pt x="33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444608" y="4792539"/>
              <a:ext cx="57242" cy="23881"/>
            </a:xfrm>
            <a:custGeom>
              <a:avLst/>
              <a:gdLst/>
              <a:ahLst/>
              <a:cxnLst/>
              <a:rect l="l" t="t" r="r" b="b"/>
              <a:pathLst>
                <a:path w="1570" h="655" extrusionOk="0">
                  <a:moveTo>
                    <a:pt x="785" y="0"/>
                  </a:moveTo>
                  <a:cubicBezTo>
                    <a:pt x="349" y="0"/>
                    <a:pt x="0" y="153"/>
                    <a:pt x="0" y="327"/>
                  </a:cubicBezTo>
                  <a:cubicBezTo>
                    <a:pt x="0" y="512"/>
                    <a:pt x="349" y="654"/>
                    <a:pt x="785" y="654"/>
                  </a:cubicBezTo>
                  <a:cubicBezTo>
                    <a:pt x="1221" y="654"/>
                    <a:pt x="1570" y="512"/>
                    <a:pt x="1570" y="327"/>
                  </a:cubicBezTo>
                  <a:cubicBezTo>
                    <a:pt x="1570" y="153"/>
                    <a:pt x="1221" y="0"/>
                    <a:pt x="785"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566200" y="4790935"/>
              <a:ext cx="57242" cy="23480"/>
            </a:xfrm>
            <a:custGeom>
              <a:avLst/>
              <a:gdLst/>
              <a:ahLst/>
              <a:cxnLst/>
              <a:rect l="l" t="t" r="r" b="b"/>
              <a:pathLst>
                <a:path w="1570" h="644" extrusionOk="0">
                  <a:moveTo>
                    <a:pt x="785" y="1"/>
                  </a:moveTo>
                  <a:cubicBezTo>
                    <a:pt x="360" y="1"/>
                    <a:pt x="0" y="142"/>
                    <a:pt x="0" y="328"/>
                  </a:cubicBezTo>
                  <a:cubicBezTo>
                    <a:pt x="0" y="502"/>
                    <a:pt x="360" y="644"/>
                    <a:pt x="785" y="644"/>
                  </a:cubicBezTo>
                  <a:cubicBezTo>
                    <a:pt x="1221" y="644"/>
                    <a:pt x="1570" y="502"/>
                    <a:pt x="1570" y="328"/>
                  </a:cubicBezTo>
                  <a:cubicBezTo>
                    <a:pt x="1570" y="142"/>
                    <a:pt x="1221" y="1"/>
                    <a:pt x="785"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582783" y="4318896"/>
              <a:ext cx="40179" cy="39778"/>
            </a:xfrm>
            <a:custGeom>
              <a:avLst/>
              <a:gdLst/>
              <a:ahLst/>
              <a:cxnLst/>
              <a:rect l="l" t="t" r="r" b="b"/>
              <a:pathLst>
                <a:path w="1102" h="1091" extrusionOk="0">
                  <a:moveTo>
                    <a:pt x="556" y="1"/>
                  </a:moveTo>
                  <a:cubicBezTo>
                    <a:pt x="251" y="1"/>
                    <a:pt x="0" y="240"/>
                    <a:pt x="0" y="546"/>
                  </a:cubicBezTo>
                  <a:cubicBezTo>
                    <a:pt x="0" y="851"/>
                    <a:pt x="251" y="1091"/>
                    <a:pt x="556" y="1091"/>
                  </a:cubicBezTo>
                  <a:cubicBezTo>
                    <a:pt x="850" y="1091"/>
                    <a:pt x="1101" y="851"/>
                    <a:pt x="1101" y="546"/>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582783" y="3949381"/>
              <a:ext cx="40179" cy="39778"/>
            </a:xfrm>
            <a:custGeom>
              <a:avLst/>
              <a:gdLst/>
              <a:ahLst/>
              <a:cxnLst/>
              <a:rect l="l" t="t" r="r" b="b"/>
              <a:pathLst>
                <a:path w="1102" h="1091" extrusionOk="0">
                  <a:moveTo>
                    <a:pt x="556" y="0"/>
                  </a:moveTo>
                  <a:cubicBezTo>
                    <a:pt x="251" y="0"/>
                    <a:pt x="0" y="240"/>
                    <a:pt x="0" y="545"/>
                  </a:cubicBezTo>
                  <a:cubicBezTo>
                    <a:pt x="0" y="851"/>
                    <a:pt x="251" y="1090"/>
                    <a:pt x="556" y="1090"/>
                  </a:cubicBezTo>
                  <a:cubicBezTo>
                    <a:pt x="850" y="1090"/>
                    <a:pt x="1101" y="851"/>
                    <a:pt x="1101" y="545"/>
                  </a:cubicBezTo>
                  <a:cubicBezTo>
                    <a:pt x="1101" y="240"/>
                    <a:pt x="850"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582783" y="4023284"/>
              <a:ext cx="40179" cy="39778"/>
            </a:xfrm>
            <a:custGeom>
              <a:avLst/>
              <a:gdLst/>
              <a:ahLst/>
              <a:cxnLst/>
              <a:rect l="l" t="t" r="r" b="b"/>
              <a:pathLst>
                <a:path w="1102" h="1091" extrusionOk="0">
                  <a:moveTo>
                    <a:pt x="556" y="1"/>
                  </a:moveTo>
                  <a:cubicBezTo>
                    <a:pt x="251" y="1"/>
                    <a:pt x="0" y="240"/>
                    <a:pt x="0" y="545"/>
                  </a:cubicBezTo>
                  <a:cubicBezTo>
                    <a:pt x="0" y="851"/>
                    <a:pt x="251" y="1090"/>
                    <a:pt x="556" y="1090"/>
                  </a:cubicBezTo>
                  <a:cubicBezTo>
                    <a:pt x="850" y="1090"/>
                    <a:pt x="1101" y="851"/>
                    <a:pt x="1101" y="545"/>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582783" y="3801575"/>
              <a:ext cx="40179" cy="39778"/>
            </a:xfrm>
            <a:custGeom>
              <a:avLst/>
              <a:gdLst/>
              <a:ahLst/>
              <a:cxnLst/>
              <a:rect l="l" t="t" r="r" b="b"/>
              <a:pathLst>
                <a:path w="1102" h="1091" extrusionOk="0">
                  <a:moveTo>
                    <a:pt x="556" y="0"/>
                  </a:moveTo>
                  <a:cubicBezTo>
                    <a:pt x="251" y="0"/>
                    <a:pt x="0" y="240"/>
                    <a:pt x="0" y="545"/>
                  </a:cubicBezTo>
                  <a:cubicBezTo>
                    <a:pt x="0" y="850"/>
                    <a:pt x="251" y="1090"/>
                    <a:pt x="556" y="1090"/>
                  </a:cubicBezTo>
                  <a:cubicBezTo>
                    <a:pt x="850" y="1090"/>
                    <a:pt x="1101" y="850"/>
                    <a:pt x="1101" y="545"/>
                  </a:cubicBezTo>
                  <a:cubicBezTo>
                    <a:pt x="1101" y="240"/>
                    <a:pt x="850"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582783" y="4097187"/>
              <a:ext cx="40179" cy="39778"/>
            </a:xfrm>
            <a:custGeom>
              <a:avLst/>
              <a:gdLst/>
              <a:ahLst/>
              <a:cxnLst/>
              <a:rect l="l" t="t" r="r" b="b"/>
              <a:pathLst>
                <a:path w="1102" h="1091" extrusionOk="0">
                  <a:moveTo>
                    <a:pt x="556" y="1"/>
                  </a:moveTo>
                  <a:cubicBezTo>
                    <a:pt x="251" y="1"/>
                    <a:pt x="0" y="240"/>
                    <a:pt x="0" y="545"/>
                  </a:cubicBezTo>
                  <a:cubicBezTo>
                    <a:pt x="0" y="851"/>
                    <a:pt x="251" y="1090"/>
                    <a:pt x="556" y="1090"/>
                  </a:cubicBezTo>
                  <a:cubicBezTo>
                    <a:pt x="850" y="1090"/>
                    <a:pt x="1101" y="851"/>
                    <a:pt x="1101" y="545"/>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812039" y="4318896"/>
              <a:ext cx="39778" cy="39778"/>
            </a:xfrm>
            <a:custGeom>
              <a:avLst/>
              <a:gdLst/>
              <a:ahLst/>
              <a:cxnLst/>
              <a:rect l="l" t="t" r="r" b="b"/>
              <a:pathLst>
                <a:path w="1091" h="1091" extrusionOk="0">
                  <a:moveTo>
                    <a:pt x="546" y="1"/>
                  </a:moveTo>
                  <a:cubicBezTo>
                    <a:pt x="251" y="1"/>
                    <a:pt x="1" y="240"/>
                    <a:pt x="1" y="546"/>
                  </a:cubicBezTo>
                  <a:cubicBezTo>
                    <a:pt x="1" y="851"/>
                    <a:pt x="251" y="1091"/>
                    <a:pt x="546" y="1091"/>
                  </a:cubicBezTo>
                  <a:cubicBezTo>
                    <a:pt x="851" y="1091"/>
                    <a:pt x="1090" y="851"/>
                    <a:pt x="1090" y="546"/>
                  </a:cubicBezTo>
                  <a:cubicBezTo>
                    <a:pt x="1090"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582783" y="3875478"/>
              <a:ext cx="40179" cy="39778"/>
            </a:xfrm>
            <a:custGeom>
              <a:avLst/>
              <a:gdLst/>
              <a:ahLst/>
              <a:cxnLst/>
              <a:rect l="l" t="t" r="r" b="b"/>
              <a:pathLst>
                <a:path w="1102" h="1091" extrusionOk="0">
                  <a:moveTo>
                    <a:pt x="556" y="0"/>
                  </a:moveTo>
                  <a:cubicBezTo>
                    <a:pt x="251" y="0"/>
                    <a:pt x="0" y="240"/>
                    <a:pt x="0" y="545"/>
                  </a:cubicBezTo>
                  <a:cubicBezTo>
                    <a:pt x="0" y="850"/>
                    <a:pt x="251" y="1090"/>
                    <a:pt x="556" y="1090"/>
                  </a:cubicBezTo>
                  <a:cubicBezTo>
                    <a:pt x="850" y="1090"/>
                    <a:pt x="1101" y="850"/>
                    <a:pt x="1101" y="545"/>
                  </a:cubicBezTo>
                  <a:cubicBezTo>
                    <a:pt x="1101" y="240"/>
                    <a:pt x="850"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735766" y="3949381"/>
              <a:ext cx="39741" cy="39778"/>
            </a:xfrm>
            <a:custGeom>
              <a:avLst/>
              <a:gdLst/>
              <a:ahLst/>
              <a:cxnLst/>
              <a:rect l="l" t="t" r="r" b="b"/>
              <a:pathLst>
                <a:path w="1090" h="1091" extrusionOk="0">
                  <a:moveTo>
                    <a:pt x="545" y="0"/>
                  </a:moveTo>
                  <a:cubicBezTo>
                    <a:pt x="240" y="0"/>
                    <a:pt x="0" y="240"/>
                    <a:pt x="0" y="545"/>
                  </a:cubicBezTo>
                  <a:cubicBezTo>
                    <a:pt x="0" y="851"/>
                    <a:pt x="240" y="1090"/>
                    <a:pt x="545" y="1090"/>
                  </a:cubicBezTo>
                  <a:cubicBezTo>
                    <a:pt x="850" y="1090"/>
                    <a:pt x="1090" y="851"/>
                    <a:pt x="1090" y="545"/>
                  </a:cubicBezTo>
                  <a:cubicBezTo>
                    <a:pt x="1090" y="240"/>
                    <a:pt x="850"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735766" y="4023284"/>
              <a:ext cx="39741" cy="39778"/>
            </a:xfrm>
            <a:custGeom>
              <a:avLst/>
              <a:gdLst/>
              <a:ahLst/>
              <a:cxnLst/>
              <a:rect l="l" t="t" r="r" b="b"/>
              <a:pathLst>
                <a:path w="1090" h="1091" extrusionOk="0">
                  <a:moveTo>
                    <a:pt x="545" y="1"/>
                  </a:moveTo>
                  <a:cubicBezTo>
                    <a:pt x="240" y="1"/>
                    <a:pt x="0" y="240"/>
                    <a:pt x="0" y="545"/>
                  </a:cubicBezTo>
                  <a:cubicBezTo>
                    <a:pt x="0" y="851"/>
                    <a:pt x="240" y="1090"/>
                    <a:pt x="545" y="1090"/>
                  </a:cubicBezTo>
                  <a:cubicBezTo>
                    <a:pt x="850" y="1090"/>
                    <a:pt x="1090" y="851"/>
                    <a:pt x="1090" y="545"/>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735766" y="4097187"/>
              <a:ext cx="39741" cy="39778"/>
            </a:xfrm>
            <a:custGeom>
              <a:avLst/>
              <a:gdLst/>
              <a:ahLst/>
              <a:cxnLst/>
              <a:rect l="l" t="t" r="r" b="b"/>
              <a:pathLst>
                <a:path w="1090" h="1091" extrusionOk="0">
                  <a:moveTo>
                    <a:pt x="545" y="1"/>
                  </a:moveTo>
                  <a:cubicBezTo>
                    <a:pt x="240" y="1"/>
                    <a:pt x="0" y="240"/>
                    <a:pt x="0" y="545"/>
                  </a:cubicBezTo>
                  <a:cubicBezTo>
                    <a:pt x="0" y="851"/>
                    <a:pt x="240" y="1090"/>
                    <a:pt x="545" y="1090"/>
                  </a:cubicBezTo>
                  <a:cubicBezTo>
                    <a:pt x="850" y="1090"/>
                    <a:pt x="1090" y="851"/>
                    <a:pt x="1090" y="545"/>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735766" y="4244993"/>
              <a:ext cx="39741" cy="39778"/>
            </a:xfrm>
            <a:custGeom>
              <a:avLst/>
              <a:gdLst/>
              <a:ahLst/>
              <a:cxnLst/>
              <a:rect l="l" t="t" r="r" b="b"/>
              <a:pathLst>
                <a:path w="1090" h="1091" extrusionOk="0">
                  <a:moveTo>
                    <a:pt x="545" y="1"/>
                  </a:moveTo>
                  <a:cubicBezTo>
                    <a:pt x="240" y="1"/>
                    <a:pt x="0" y="240"/>
                    <a:pt x="0" y="546"/>
                  </a:cubicBezTo>
                  <a:cubicBezTo>
                    <a:pt x="0" y="851"/>
                    <a:pt x="240" y="1090"/>
                    <a:pt x="545" y="1090"/>
                  </a:cubicBezTo>
                  <a:cubicBezTo>
                    <a:pt x="850" y="1090"/>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659457" y="4244993"/>
              <a:ext cx="39778" cy="39778"/>
            </a:xfrm>
            <a:custGeom>
              <a:avLst/>
              <a:gdLst/>
              <a:ahLst/>
              <a:cxnLst/>
              <a:rect l="l" t="t" r="r" b="b"/>
              <a:pathLst>
                <a:path w="1091" h="1091" extrusionOk="0">
                  <a:moveTo>
                    <a:pt x="546" y="1"/>
                  </a:moveTo>
                  <a:cubicBezTo>
                    <a:pt x="240" y="1"/>
                    <a:pt x="1" y="240"/>
                    <a:pt x="1" y="546"/>
                  </a:cubicBezTo>
                  <a:cubicBezTo>
                    <a:pt x="1" y="851"/>
                    <a:pt x="240" y="1090"/>
                    <a:pt x="546" y="1090"/>
                  </a:cubicBezTo>
                  <a:cubicBezTo>
                    <a:pt x="851" y="1090"/>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735766" y="4171090"/>
              <a:ext cx="39741" cy="39778"/>
            </a:xfrm>
            <a:custGeom>
              <a:avLst/>
              <a:gdLst/>
              <a:ahLst/>
              <a:cxnLst/>
              <a:rect l="l" t="t" r="r" b="b"/>
              <a:pathLst>
                <a:path w="1090" h="1091" extrusionOk="0">
                  <a:moveTo>
                    <a:pt x="545" y="1"/>
                  </a:moveTo>
                  <a:cubicBezTo>
                    <a:pt x="240" y="1"/>
                    <a:pt x="0" y="240"/>
                    <a:pt x="0" y="546"/>
                  </a:cubicBezTo>
                  <a:cubicBezTo>
                    <a:pt x="0" y="851"/>
                    <a:pt x="240" y="1090"/>
                    <a:pt x="545" y="1090"/>
                  </a:cubicBezTo>
                  <a:cubicBezTo>
                    <a:pt x="850" y="1090"/>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735766" y="4318896"/>
              <a:ext cx="39741" cy="39778"/>
            </a:xfrm>
            <a:custGeom>
              <a:avLst/>
              <a:gdLst/>
              <a:ahLst/>
              <a:cxnLst/>
              <a:rect l="l" t="t" r="r" b="b"/>
              <a:pathLst>
                <a:path w="1090" h="1091" extrusionOk="0">
                  <a:moveTo>
                    <a:pt x="545" y="1"/>
                  </a:moveTo>
                  <a:cubicBezTo>
                    <a:pt x="240" y="1"/>
                    <a:pt x="0" y="240"/>
                    <a:pt x="0" y="546"/>
                  </a:cubicBezTo>
                  <a:cubicBezTo>
                    <a:pt x="0" y="851"/>
                    <a:pt x="240" y="1091"/>
                    <a:pt x="545" y="1091"/>
                  </a:cubicBezTo>
                  <a:cubicBezTo>
                    <a:pt x="850" y="1091"/>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659457" y="3801575"/>
              <a:ext cx="39778" cy="39778"/>
            </a:xfrm>
            <a:custGeom>
              <a:avLst/>
              <a:gdLst/>
              <a:ahLst/>
              <a:cxnLst/>
              <a:rect l="l" t="t" r="r" b="b"/>
              <a:pathLst>
                <a:path w="1091" h="1091" extrusionOk="0">
                  <a:moveTo>
                    <a:pt x="546" y="0"/>
                  </a:moveTo>
                  <a:cubicBezTo>
                    <a:pt x="240" y="0"/>
                    <a:pt x="1" y="240"/>
                    <a:pt x="1" y="545"/>
                  </a:cubicBezTo>
                  <a:cubicBezTo>
                    <a:pt x="1" y="850"/>
                    <a:pt x="240"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582783" y="4244993"/>
              <a:ext cx="40179" cy="39778"/>
            </a:xfrm>
            <a:custGeom>
              <a:avLst/>
              <a:gdLst/>
              <a:ahLst/>
              <a:cxnLst/>
              <a:rect l="l" t="t" r="r" b="b"/>
              <a:pathLst>
                <a:path w="1102" h="1091" extrusionOk="0">
                  <a:moveTo>
                    <a:pt x="556" y="1"/>
                  </a:moveTo>
                  <a:cubicBezTo>
                    <a:pt x="251" y="1"/>
                    <a:pt x="0" y="240"/>
                    <a:pt x="0" y="546"/>
                  </a:cubicBezTo>
                  <a:cubicBezTo>
                    <a:pt x="0" y="851"/>
                    <a:pt x="251" y="1090"/>
                    <a:pt x="556" y="1090"/>
                  </a:cubicBezTo>
                  <a:cubicBezTo>
                    <a:pt x="850" y="1090"/>
                    <a:pt x="1101" y="851"/>
                    <a:pt x="1101" y="546"/>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6582783" y="4171090"/>
              <a:ext cx="40179" cy="39778"/>
            </a:xfrm>
            <a:custGeom>
              <a:avLst/>
              <a:gdLst/>
              <a:ahLst/>
              <a:cxnLst/>
              <a:rect l="l" t="t" r="r" b="b"/>
              <a:pathLst>
                <a:path w="1102" h="1091" extrusionOk="0">
                  <a:moveTo>
                    <a:pt x="556" y="1"/>
                  </a:moveTo>
                  <a:cubicBezTo>
                    <a:pt x="251" y="1"/>
                    <a:pt x="0" y="240"/>
                    <a:pt x="0" y="546"/>
                  </a:cubicBezTo>
                  <a:cubicBezTo>
                    <a:pt x="0" y="851"/>
                    <a:pt x="251" y="1090"/>
                    <a:pt x="556" y="1090"/>
                  </a:cubicBezTo>
                  <a:cubicBezTo>
                    <a:pt x="850" y="1090"/>
                    <a:pt x="1101" y="851"/>
                    <a:pt x="1101" y="546"/>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6659457" y="3875478"/>
              <a:ext cx="39778" cy="39778"/>
            </a:xfrm>
            <a:custGeom>
              <a:avLst/>
              <a:gdLst/>
              <a:ahLst/>
              <a:cxnLst/>
              <a:rect l="l" t="t" r="r" b="b"/>
              <a:pathLst>
                <a:path w="1091" h="1091" extrusionOk="0">
                  <a:moveTo>
                    <a:pt x="546" y="0"/>
                  </a:moveTo>
                  <a:cubicBezTo>
                    <a:pt x="240" y="0"/>
                    <a:pt x="1" y="240"/>
                    <a:pt x="1" y="545"/>
                  </a:cubicBezTo>
                  <a:cubicBezTo>
                    <a:pt x="1" y="850"/>
                    <a:pt x="240"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6659457" y="4097187"/>
              <a:ext cx="39778" cy="39778"/>
            </a:xfrm>
            <a:custGeom>
              <a:avLst/>
              <a:gdLst/>
              <a:ahLst/>
              <a:cxnLst/>
              <a:rect l="l" t="t" r="r" b="b"/>
              <a:pathLst>
                <a:path w="1091" h="1091" extrusionOk="0">
                  <a:moveTo>
                    <a:pt x="546" y="1"/>
                  </a:moveTo>
                  <a:cubicBezTo>
                    <a:pt x="240" y="1"/>
                    <a:pt x="1" y="240"/>
                    <a:pt x="1" y="545"/>
                  </a:cubicBezTo>
                  <a:cubicBezTo>
                    <a:pt x="1" y="851"/>
                    <a:pt x="240" y="1090"/>
                    <a:pt x="546" y="1090"/>
                  </a:cubicBezTo>
                  <a:cubicBezTo>
                    <a:pt x="851" y="1090"/>
                    <a:pt x="1091" y="851"/>
                    <a:pt x="1091" y="545"/>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6659457" y="4171090"/>
              <a:ext cx="39778" cy="39778"/>
            </a:xfrm>
            <a:custGeom>
              <a:avLst/>
              <a:gdLst/>
              <a:ahLst/>
              <a:cxnLst/>
              <a:rect l="l" t="t" r="r" b="b"/>
              <a:pathLst>
                <a:path w="1091" h="1091" extrusionOk="0">
                  <a:moveTo>
                    <a:pt x="546" y="1"/>
                  </a:moveTo>
                  <a:cubicBezTo>
                    <a:pt x="240" y="1"/>
                    <a:pt x="1" y="240"/>
                    <a:pt x="1" y="546"/>
                  </a:cubicBezTo>
                  <a:cubicBezTo>
                    <a:pt x="1" y="851"/>
                    <a:pt x="240" y="1090"/>
                    <a:pt x="546" y="1090"/>
                  </a:cubicBezTo>
                  <a:cubicBezTo>
                    <a:pt x="851" y="1090"/>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6659457" y="4023284"/>
              <a:ext cx="39778" cy="39778"/>
            </a:xfrm>
            <a:custGeom>
              <a:avLst/>
              <a:gdLst/>
              <a:ahLst/>
              <a:cxnLst/>
              <a:rect l="l" t="t" r="r" b="b"/>
              <a:pathLst>
                <a:path w="1091" h="1091" extrusionOk="0">
                  <a:moveTo>
                    <a:pt x="546" y="1"/>
                  </a:moveTo>
                  <a:cubicBezTo>
                    <a:pt x="240" y="1"/>
                    <a:pt x="1" y="240"/>
                    <a:pt x="1" y="545"/>
                  </a:cubicBezTo>
                  <a:cubicBezTo>
                    <a:pt x="1" y="851"/>
                    <a:pt x="240" y="1090"/>
                    <a:pt x="546" y="1090"/>
                  </a:cubicBezTo>
                  <a:cubicBezTo>
                    <a:pt x="851" y="1090"/>
                    <a:pt x="1091" y="851"/>
                    <a:pt x="1091" y="545"/>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6659457" y="4318896"/>
              <a:ext cx="39778" cy="39778"/>
            </a:xfrm>
            <a:custGeom>
              <a:avLst/>
              <a:gdLst/>
              <a:ahLst/>
              <a:cxnLst/>
              <a:rect l="l" t="t" r="r" b="b"/>
              <a:pathLst>
                <a:path w="1091" h="1091" extrusionOk="0">
                  <a:moveTo>
                    <a:pt x="546" y="1"/>
                  </a:moveTo>
                  <a:cubicBezTo>
                    <a:pt x="240" y="1"/>
                    <a:pt x="1" y="240"/>
                    <a:pt x="1" y="546"/>
                  </a:cubicBezTo>
                  <a:cubicBezTo>
                    <a:pt x="1" y="851"/>
                    <a:pt x="240" y="1091"/>
                    <a:pt x="546" y="1091"/>
                  </a:cubicBezTo>
                  <a:cubicBezTo>
                    <a:pt x="851" y="1091"/>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659457" y="3949381"/>
              <a:ext cx="39778" cy="39778"/>
            </a:xfrm>
            <a:custGeom>
              <a:avLst/>
              <a:gdLst/>
              <a:ahLst/>
              <a:cxnLst/>
              <a:rect l="l" t="t" r="r" b="b"/>
              <a:pathLst>
                <a:path w="1091" h="1091" extrusionOk="0">
                  <a:moveTo>
                    <a:pt x="546" y="0"/>
                  </a:moveTo>
                  <a:cubicBezTo>
                    <a:pt x="240" y="0"/>
                    <a:pt x="1" y="240"/>
                    <a:pt x="1" y="545"/>
                  </a:cubicBezTo>
                  <a:cubicBezTo>
                    <a:pt x="1" y="851"/>
                    <a:pt x="240" y="1090"/>
                    <a:pt x="546" y="1090"/>
                  </a:cubicBezTo>
                  <a:cubicBezTo>
                    <a:pt x="851" y="1090"/>
                    <a:pt x="1091" y="851"/>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7041295" y="3801575"/>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041295" y="3949381"/>
              <a:ext cx="39778" cy="39778"/>
            </a:xfrm>
            <a:custGeom>
              <a:avLst/>
              <a:gdLst/>
              <a:ahLst/>
              <a:cxnLst/>
              <a:rect l="l" t="t" r="r" b="b"/>
              <a:pathLst>
                <a:path w="1091" h="1091" extrusionOk="0">
                  <a:moveTo>
                    <a:pt x="546" y="0"/>
                  </a:moveTo>
                  <a:cubicBezTo>
                    <a:pt x="241" y="0"/>
                    <a:pt x="1" y="240"/>
                    <a:pt x="1" y="545"/>
                  </a:cubicBezTo>
                  <a:cubicBezTo>
                    <a:pt x="1" y="851"/>
                    <a:pt x="241" y="1090"/>
                    <a:pt x="546" y="1090"/>
                  </a:cubicBezTo>
                  <a:cubicBezTo>
                    <a:pt x="851" y="1090"/>
                    <a:pt x="1091" y="851"/>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7041295" y="3875478"/>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041295" y="4023284"/>
              <a:ext cx="39778" cy="39778"/>
            </a:xfrm>
            <a:custGeom>
              <a:avLst/>
              <a:gdLst/>
              <a:ahLst/>
              <a:cxnLst/>
              <a:rect l="l" t="t" r="r" b="b"/>
              <a:pathLst>
                <a:path w="1091" h="1091" extrusionOk="0">
                  <a:moveTo>
                    <a:pt x="546" y="1"/>
                  </a:moveTo>
                  <a:cubicBezTo>
                    <a:pt x="241" y="1"/>
                    <a:pt x="1" y="240"/>
                    <a:pt x="1" y="545"/>
                  </a:cubicBezTo>
                  <a:cubicBezTo>
                    <a:pt x="1" y="851"/>
                    <a:pt x="241" y="1090"/>
                    <a:pt x="546" y="1090"/>
                  </a:cubicBezTo>
                  <a:cubicBezTo>
                    <a:pt x="851" y="1090"/>
                    <a:pt x="1091" y="851"/>
                    <a:pt x="1091" y="545"/>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041295" y="4318896"/>
              <a:ext cx="39778" cy="39778"/>
            </a:xfrm>
            <a:custGeom>
              <a:avLst/>
              <a:gdLst/>
              <a:ahLst/>
              <a:cxnLst/>
              <a:rect l="l" t="t" r="r" b="b"/>
              <a:pathLst>
                <a:path w="1091" h="1091" extrusionOk="0">
                  <a:moveTo>
                    <a:pt x="546" y="1"/>
                  </a:moveTo>
                  <a:cubicBezTo>
                    <a:pt x="241" y="1"/>
                    <a:pt x="1" y="240"/>
                    <a:pt x="1" y="546"/>
                  </a:cubicBezTo>
                  <a:cubicBezTo>
                    <a:pt x="1" y="851"/>
                    <a:pt x="241" y="1091"/>
                    <a:pt x="546" y="1091"/>
                  </a:cubicBezTo>
                  <a:cubicBezTo>
                    <a:pt x="851" y="1091"/>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6964621" y="4318896"/>
              <a:ext cx="40179" cy="39778"/>
            </a:xfrm>
            <a:custGeom>
              <a:avLst/>
              <a:gdLst/>
              <a:ahLst/>
              <a:cxnLst/>
              <a:rect l="l" t="t" r="r" b="b"/>
              <a:pathLst>
                <a:path w="1102" h="1091" extrusionOk="0">
                  <a:moveTo>
                    <a:pt x="556" y="1"/>
                  </a:moveTo>
                  <a:cubicBezTo>
                    <a:pt x="251" y="1"/>
                    <a:pt x="0" y="240"/>
                    <a:pt x="0" y="546"/>
                  </a:cubicBezTo>
                  <a:cubicBezTo>
                    <a:pt x="0" y="851"/>
                    <a:pt x="251" y="1091"/>
                    <a:pt x="556" y="1091"/>
                  </a:cubicBezTo>
                  <a:cubicBezTo>
                    <a:pt x="851" y="1091"/>
                    <a:pt x="1101" y="851"/>
                    <a:pt x="1101" y="546"/>
                  </a:cubicBezTo>
                  <a:cubicBezTo>
                    <a:pt x="1101" y="240"/>
                    <a:pt x="851"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193877" y="3949381"/>
              <a:ext cx="39778" cy="39778"/>
            </a:xfrm>
            <a:custGeom>
              <a:avLst/>
              <a:gdLst/>
              <a:ahLst/>
              <a:cxnLst/>
              <a:rect l="l" t="t" r="r" b="b"/>
              <a:pathLst>
                <a:path w="1091" h="1091" extrusionOk="0">
                  <a:moveTo>
                    <a:pt x="546" y="0"/>
                  </a:moveTo>
                  <a:cubicBezTo>
                    <a:pt x="240" y="0"/>
                    <a:pt x="1" y="240"/>
                    <a:pt x="1" y="545"/>
                  </a:cubicBezTo>
                  <a:cubicBezTo>
                    <a:pt x="1" y="851"/>
                    <a:pt x="240" y="1090"/>
                    <a:pt x="546" y="1090"/>
                  </a:cubicBezTo>
                  <a:cubicBezTo>
                    <a:pt x="851" y="1090"/>
                    <a:pt x="1091" y="851"/>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193877" y="4171090"/>
              <a:ext cx="39778" cy="39778"/>
            </a:xfrm>
            <a:custGeom>
              <a:avLst/>
              <a:gdLst/>
              <a:ahLst/>
              <a:cxnLst/>
              <a:rect l="l" t="t" r="r" b="b"/>
              <a:pathLst>
                <a:path w="1091" h="1091" extrusionOk="0">
                  <a:moveTo>
                    <a:pt x="546" y="1"/>
                  </a:moveTo>
                  <a:cubicBezTo>
                    <a:pt x="240" y="1"/>
                    <a:pt x="1" y="240"/>
                    <a:pt x="1" y="546"/>
                  </a:cubicBezTo>
                  <a:cubicBezTo>
                    <a:pt x="1" y="851"/>
                    <a:pt x="240" y="1090"/>
                    <a:pt x="546" y="1090"/>
                  </a:cubicBezTo>
                  <a:cubicBezTo>
                    <a:pt x="851" y="1090"/>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193877" y="4097187"/>
              <a:ext cx="39778" cy="39778"/>
            </a:xfrm>
            <a:custGeom>
              <a:avLst/>
              <a:gdLst/>
              <a:ahLst/>
              <a:cxnLst/>
              <a:rect l="l" t="t" r="r" b="b"/>
              <a:pathLst>
                <a:path w="1091" h="1091" extrusionOk="0">
                  <a:moveTo>
                    <a:pt x="546" y="1"/>
                  </a:moveTo>
                  <a:cubicBezTo>
                    <a:pt x="240" y="1"/>
                    <a:pt x="1" y="240"/>
                    <a:pt x="1" y="545"/>
                  </a:cubicBezTo>
                  <a:cubicBezTo>
                    <a:pt x="1" y="851"/>
                    <a:pt x="240" y="1090"/>
                    <a:pt x="546" y="1090"/>
                  </a:cubicBezTo>
                  <a:cubicBezTo>
                    <a:pt x="851" y="1090"/>
                    <a:pt x="1091" y="851"/>
                    <a:pt x="1091" y="545"/>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7193877" y="4318896"/>
              <a:ext cx="39778" cy="39778"/>
            </a:xfrm>
            <a:custGeom>
              <a:avLst/>
              <a:gdLst/>
              <a:ahLst/>
              <a:cxnLst/>
              <a:rect l="l" t="t" r="r" b="b"/>
              <a:pathLst>
                <a:path w="1091" h="1091" extrusionOk="0">
                  <a:moveTo>
                    <a:pt x="546" y="1"/>
                  </a:moveTo>
                  <a:cubicBezTo>
                    <a:pt x="240" y="1"/>
                    <a:pt x="1" y="240"/>
                    <a:pt x="1" y="546"/>
                  </a:cubicBezTo>
                  <a:cubicBezTo>
                    <a:pt x="1" y="851"/>
                    <a:pt x="240" y="1091"/>
                    <a:pt x="546" y="1091"/>
                  </a:cubicBezTo>
                  <a:cubicBezTo>
                    <a:pt x="851" y="1091"/>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7193877" y="4023284"/>
              <a:ext cx="39778" cy="39778"/>
            </a:xfrm>
            <a:custGeom>
              <a:avLst/>
              <a:gdLst/>
              <a:ahLst/>
              <a:cxnLst/>
              <a:rect l="l" t="t" r="r" b="b"/>
              <a:pathLst>
                <a:path w="1091" h="1091" extrusionOk="0">
                  <a:moveTo>
                    <a:pt x="546" y="1"/>
                  </a:moveTo>
                  <a:cubicBezTo>
                    <a:pt x="240" y="1"/>
                    <a:pt x="1" y="240"/>
                    <a:pt x="1" y="545"/>
                  </a:cubicBezTo>
                  <a:cubicBezTo>
                    <a:pt x="1" y="851"/>
                    <a:pt x="240" y="1090"/>
                    <a:pt x="546" y="1090"/>
                  </a:cubicBezTo>
                  <a:cubicBezTo>
                    <a:pt x="851" y="1090"/>
                    <a:pt x="1091" y="851"/>
                    <a:pt x="1091" y="545"/>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193877" y="3875478"/>
              <a:ext cx="39778" cy="39778"/>
            </a:xfrm>
            <a:custGeom>
              <a:avLst/>
              <a:gdLst/>
              <a:ahLst/>
              <a:cxnLst/>
              <a:rect l="l" t="t" r="r" b="b"/>
              <a:pathLst>
                <a:path w="1091" h="1091" extrusionOk="0">
                  <a:moveTo>
                    <a:pt x="546" y="0"/>
                  </a:moveTo>
                  <a:cubicBezTo>
                    <a:pt x="240" y="0"/>
                    <a:pt x="1" y="240"/>
                    <a:pt x="1" y="545"/>
                  </a:cubicBezTo>
                  <a:cubicBezTo>
                    <a:pt x="1" y="850"/>
                    <a:pt x="240"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7193877" y="4244993"/>
              <a:ext cx="39778" cy="39778"/>
            </a:xfrm>
            <a:custGeom>
              <a:avLst/>
              <a:gdLst/>
              <a:ahLst/>
              <a:cxnLst/>
              <a:rect l="l" t="t" r="r" b="b"/>
              <a:pathLst>
                <a:path w="1091" h="1091" extrusionOk="0">
                  <a:moveTo>
                    <a:pt x="546" y="1"/>
                  </a:moveTo>
                  <a:cubicBezTo>
                    <a:pt x="240" y="1"/>
                    <a:pt x="1" y="240"/>
                    <a:pt x="1" y="546"/>
                  </a:cubicBezTo>
                  <a:cubicBezTo>
                    <a:pt x="1" y="851"/>
                    <a:pt x="240" y="1090"/>
                    <a:pt x="546" y="1090"/>
                  </a:cubicBezTo>
                  <a:cubicBezTo>
                    <a:pt x="851" y="1090"/>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888348" y="4318896"/>
              <a:ext cx="40142" cy="39778"/>
            </a:xfrm>
            <a:custGeom>
              <a:avLst/>
              <a:gdLst/>
              <a:ahLst/>
              <a:cxnLst/>
              <a:rect l="l" t="t" r="r" b="b"/>
              <a:pathLst>
                <a:path w="1101" h="1091" extrusionOk="0">
                  <a:moveTo>
                    <a:pt x="545" y="1"/>
                  </a:moveTo>
                  <a:cubicBezTo>
                    <a:pt x="251" y="1"/>
                    <a:pt x="0" y="240"/>
                    <a:pt x="0" y="546"/>
                  </a:cubicBezTo>
                  <a:cubicBezTo>
                    <a:pt x="0" y="851"/>
                    <a:pt x="251" y="1091"/>
                    <a:pt x="545" y="1091"/>
                  </a:cubicBezTo>
                  <a:cubicBezTo>
                    <a:pt x="850" y="1091"/>
                    <a:pt x="1101" y="851"/>
                    <a:pt x="1101" y="546"/>
                  </a:cubicBezTo>
                  <a:cubicBezTo>
                    <a:pt x="1101"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7193877" y="3801575"/>
              <a:ext cx="39778" cy="39778"/>
            </a:xfrm>
            <a:custGeom>
              <a:avLst/>
              <a:gdLst/>
              <a:ahLst/>
              <a:cxnLst/>
              <a:rect l="l" t="t" r="r" b="b"/>
              <a:pathLst>
                <a:path w="1091" h="1091" extrusionOk="0">
                  <a:moveTo>
                    <a:pt x="546" y="0"/>
                  </a:moveTo>
                  <a:cubicBezTo>
                    <a:pt x="240" y="0"/>
                    <a:pt x="1" y="240"/>
                    <a:pt x="1" y="545"/>
                  </a:cubicBezTo>
                  <a:cubicBezTo>
                    <a:pt x="1" y="850"/>
                    <a:pt x="240"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7117604" y="4097187"/>
              <a:ext cx="39778" cy="39778"/>
            </a:xfrm>
            <a:custGeom>
              <a:avLst/>
              <a:gdLst/>
              <a:ahLst/>
              <a:cxnLst/>
              <a:rect l="l" t="t" r="r" b="b"/>
              <a:pathLst>
                <a:path w="1091" h="1091" extrusionOk="0">
                  <a:moveTo>
                    <a:pt x="545" y="1"/>
                  </a:moveTo>
                  <a:cubicBezTo>
                    <a:pt x="240" y="1"/>
                    <a:pt x="0" y="240"/>
                    <a:pt x="0" y="545"/>
                  </a:cubicBezTo>
                  <a:cubicBezTo>
                    <a:pt x="0" y="851"/>
                    <a:pt x="240" y="1090"/>
                    <a:pt x="545" y="1090"/>
                  </a:cubicBezTo>
                  <a:cubicBezTo>
                    <a:pt x="850" y="1090"/>
                    <a:pt x="1090" y="851"/>
                    <a:pt x="1090" y="545"/>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117604" y="4023284"/>
              <a:ext cx="39778" cy="39778"/>
            </a:xfrm>
            <a:custGeom>
              <a:avLst/>
              <a:gdLst/>
              <a:ahLst/>
              <a:cxnLst/>
              <a:rect l="l" t="t" r="r" b="b"/>
              <a:pathLst>
                <a:path w="1091" h="1091" extrusionOk="0">
                  <a:moveTo>
                    <a:pt x="545" y="1"/>
                  </a:moveTo>
                  <a:cubicBezTo>
                    <a:pt x="240" y="1"/>
                    <a:pt x="0" y="240"/>
                    <a:pt x="0" y="545"/>
                  </a:cubicBezTo>
                  <a:cubicBezTo>
                    <a:pt x="0" y="851"/>
                    <a:pt x="240" y="1090"/>
                    <a:pt x="545" y="1090"/>
                  </a:cubicBezTo>
                  <a:cubicBezTo>
                    <a:pt x="850" y="1090"/>
                    <a:pt x="1090" y="851"/>
                    <a:pt x="1090" y="545"/>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117604" y="3949381"/>
              <a:ext cx="39778" cy="39778"/>
            </a:xfrm>
            <a:custGeom>
              <a:avLst/>
              <a:gdLst/>
              <a:ahLst/>
              <a:cxnLst/>
              <a:rect l="l" t="t" r="r" b="b"/>
              <a:pathLst>
                <a:path w="1091" h="1091" extrusionOk="0">
                  <a:moveTo>
                    <a:pt x="545" y="0"/>
                  </a:moveTo>
                  <a:cubicBezTo>
                    <a:pt x="240" y="0"/>
                    <a:pt x="0" y="240"/>
                    <a:pt x="0" y="545"/>
                  </a:cubicBezTo>
                  <a:cubicBezTo>
                    <a:pt x="0" y="851"/>
                    <a:pt x="240" y="1090"/>
                    <a:pt x="545" y="1090"/>
                  </a:cubicBezTo>
                  <a:cubicBezTo>
                    <a:pt x="850" y="1090"/>
                    <a:pt x="1090" y="851"/>
                    <a:pt x="1090" y="545"/>
                  </a:cubicBezTo>
                  <a:cubicBezTo>
                    <a:pt x="1090" y="240"/>
                    <a:pt x="850"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117604" y="3875478"/>
              <a:ext cx="39778" cy="39778"/>
            </a:xfrm>
            <a:custGeom>
              <a:avLst/>
              <a:gdLst/>
              <a:ahLst/>
              <a:cxnLst/>
              <a:rect l="l" t="t" r="r" b="b"/>
              <a:pathLst>
                <a:path w="1091" h="1091" extrusionOk="0">
                  <a:moveTo>
                    <a:pt x="545" y="0"/>
                  </a:moveTo>
                  <a:cubicBezTo>
                    <a:pt x="240" y="0"/>
                    <a:pt x="0" y="240"/>
                    <a:pt x="0" y="545"/>
                  </a:cubicBezTo>
                  <a:cubicBezTo>
                    <a:pt x="0" y="850"/>
                    <a:pt x="240" y="1090"/>
                    <a:pt x="545" y="1090"/>
                  </a:cubicBezTo>
                  <a:cubicBezTo>
                    <a:pt x="850" y="1090"/>
                    <a:pt x="1090" y="850"/>
                    <a:pt x="1090" y="545"/>
                  </a:cubicBezTo>
                  <a:cubicBezTo>
                    <a:pt x="1090" y="240"/>
                    <a:pt x="850"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117604" y="3801575"/>
              <a:ext cx="39778" cy="39778"/>
            </a:xfrm>
            <a:custGeom>
              <a:avLst/>
              <a:gdLst/>
              <a:ahLst/>
              <a:cxnLst/>
              <a:rect l="l" t="t" r="r" b="b"/>
              <a:pathLst>
                <a:path w="1091" h="1091" extrusionOk="0">
                  <a:moveTo>
                    <a:pt x="545" y="0"/>
                  </a:moveTo>
                  <a:cubicBezTo>
                    <a:pt x="240" y="0"/>
                    <a:pt x="0" y="240"/>
                    <a:pt x="0" y="545"/>
                  </a:cubicBezTo>
                  <a:cubicBezTo>
                    <a:pt x="0" y="850"/>
                    <a:pt x="240" y="1090"/>
                    <a:pt x="545" y="1090"/>
                  </a:cubicBezTo>
                  <a:cubicBezTo>
                    <a:pt x="850" y="1090"/>
                    <a:pt x="1090" y="850"/>
                    <a:pt x="1090" y="545"/>
                  </a:cubicBezTo>
                  <a:cubicBezTo>
                    <a:pt x="1090" y="240"/>
                    <a:pt x="850"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193877" y="3727672"/>
              <a:ext cx="39778" cy="39778"/>
            </a:xfrm>
            <a:custGeom>
              <a:avLst/>
              <a:gdLst/>
              <a:ahLst/>
              <a:cxnLst/>
              <a:rect l="l" t="t" r="r" b="b"/>
              <a:pathLst>
                <a:path w="1091" h="1091" extrusionOk="0">
                  <a:moveTo>
                    <a:pt x="546" y="0"/>
                  </a:moveTo>
                  <a:cubicBezTo>
                    <a:pt x="240" y="0"/>
                    <a:pt x="1" y="240"/>
                    <a:pt x="1" y="545"/>
                  </a:cubicBezTo>
                  <a:cubicBezTo>
                    <a:pt x="1" y="850"/>
                    <a:pt x="240"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7117604" y="3727672"/>
              <a:ext cx="39778" cy="39778"/>
            </a:xfrm>
            <a:custGeom>
              <a:avLst/>
              <a:gdLst/>
              <a:ahLst/>
              <a:cxnLst/>
              <a:rect l="l" t="t" r="r" b="b"/>
              <a:pathLst>
                <a:path w="1091" h="1091" extrusionOk="0">
                  <a:moveTo>
                    <a:pt x="545" y="0"/>
                  </a:moveTo>
                  <a:cubicBezTo>
                    <a:pt x="240" y="0"/>
                    <a:pt x="0" y="240"/>
                    <a:pt x="0" y="545"/>
                  </a:cubicBezTo>
                  <a:cubicBezTo>
                    <a:pt x="0" y="850"/>
                    <a:pt x="240" y="1090"/>
                    <a:pt x="545" y="1090"/>
                  </a:cubicBezTo>
                  <a:cubicBezTo>
                    <a:pt x="850" y="1090"/>
                    <a:pt x="1090" y="850"/>
                    <a:pt x="1090" y="545"/>
                  </a:cubicBezTo>
                  <a:cubicBezTo>
                    <a:pt x="1090" y="240"/>
                    <a:pt x="850"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7117604" y="4171090"/>
              <a:ext cx="39778" cy="39778"/>
            </a:xfrm>
            <a:custGeom>
              <a:avLst/>
              <a:gdLst/>
              <a:ahLst/>
              <a:cxnLst/>
              <a:rect l="l" t="t" r="r" b="b"/>
              <a:pathLst>
                <a:path w="1091" h="1091" extrusionOk="0">
                  <a:moveTo>
                    <a:pt x="545" y="1"/>
                  </a:moveTo>
                  <a:cubicBezTo>
                    <a:pt x="240" y="1"/>
                    <a:pt x="0" y="240"/>
                    <a:pt x="0" y="546"/>
                  </a:cubicBezTo>
                  <a:cubicBezTo>
                    <a:pt x="0" y="851"/>
                    <a:pt x="240" y="1090"/>
                    <a:pt x="545" y="1090"/>
                  </a:cubicBezTo>
                  <a:cubicBezTo>
                    <a:pt x="850" y="1090"/>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7117604" y="4244993"/>
              <a:ext cx="39778" cy="39778"/>
            </a:xfrm>
            <a:custGeom>
              <a:avLst/>
              <a:gdLst/>
              <a:ahLst/>
              <a:cxnLst/>
              <a:rect l="l" t="t" r="r" b="b"/>
              <a:pathLst>
                <a:path w="1091" h="1091" extrusionOk="0">
                  <a:moveTo>
                    <a:pt x="545" y="1"/>
                  </a:moveTo>
                  <a:cubicBezTo>
                    <a:pt x="240" y="1"/>
                    <a:pt x="0" y="240"/>
                    <a:pt x="0" y="546"/>
                  </a:cubicBezTo>
                  <a:cubicBezTo>
                    <a:pt x="0" y="851"/>
                    <a:pt x="240" y="1090"/>
                    <a:pt x="545" y="1090"/>
                  </a:cubicBezTo>
                  <a:cubicBezTo>
                    <a:pt x="850" y="1090"/>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7117604" y="4318896"/>
              <a:ext cx="39778" cy="39778"/>
            </a:xfrm>
            <a:custGeom>
              <a:avLst/>
              <a:gdLst/>
              <a:ahLst/>
              <a:cxnLst/>
              <a:rect l="l" t="t" r="r" b="b"/>
              <a:pathLst>
                <a:path w="1091" h="1091" extrusionOk="0">
                  <a:moveTo>
                    <a:pt x="545" y="1"/>
                  </a:moveTo>
                  <a:cubicBezTo>
                    <a:pt x="240" y="1"/>
                    <a:pt x="0" y="240"/>
                    <a:pt x="0" y="546"/>
                  </a:cubicBezTo>
                  <a:cubicBezTo>
                    <a:pt x="0" y="851"/>
                    <a:pt x="240" y="1091"/>
                    <a:pt x="545" y="1091"/>
                  </a:cubicBezTo>
                  <a:cubicBezTo>
                    <a:pt x="850" y="1091"/>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890889" y="3793809"/>
              <a:ext cx="586131" cy="655915"/>
            </a:xfrm>
            <a:custGeom>
              <a:avLst/>
              <a:gdLst/>
              <a:ahLst/>
              <a:cxnLst/>
              <a:rect l="l" t="t" r="r" b="b"/>
              <a:pathLst>
                <a:path w="16076" h="17990" extrusionOk="0">
                  <a:moveTo>
                    <a:pt x="6483" y="1"/>
                  </a:moveTo>
                  <a:cubicBezTo>
                    <a:pt x="5579" y="1"/>
                    <a:pt x="4538" y="329"/>
                    <a:pt x="3314" y="1216"/>
                  </a:cubicBezTo>
                  <a:cubicBezTo>
                    <a:pt x="2518" y="1783"/>
                    <a:pt x="1548" y="2840"/>
                    <a:pt x="1243" y="4551"/>
                  </a:cubicBezTo>
                  <a:cubicBezTo>
                    <a:pt x="938" y="6251"/>
                    <a:pt x="2006" y="7526"/>
                    <a:pt x="1603" y="8866"/>
                  </a:cubicBezTo>
                  <a:cubicBezTo>
                    <a:pt x="1211" y="10207"/>
                    <a:pt x="1" y="10763"/>
                    <a:pt x="175" y="11580"/>
                  </a:cubicBezTo>
                  <a:cubicBezTo>
                    <a:pt x="361" y="12397"/>
                    <a:pt x="1886" y="13629"/>
                    <a:pt x="1636" y="14697"/>
                  </a:cubicBezTo>
                  <a:cubicBezTo>
                    <a:pt x="1396" y="15754"/>
                    <a:pt x="4044" y="17912"/>
                    <a:pt x="7335" y="17988"/>
                  </a:cubicBezTo>
                  <a:cubicBezTo>
                    <a:pt x="7368" y="17989"/>
                    <a:pt x="7399" y="17989"/>
                    <a:pt x="7431" y="17989"/>
                  </a:cubicBezTo>
                  <a:cubicBezTo>
                    <a:pt x="10338" y="17989"/>
                    <a:pt x="10711" y="14873"/>
                    <a:pt x="11831" y="14873"/>
                  </a:cubicBezTo>
                  <a:cubicBezTo>
                    <a:pt x="11947" y="14873"/>
                    <a:pt x="12071" y="14906"/>
                    <a:pt x="12207" y="14980"/>
                  </a:cubicBezTo>
                  <a:cubicBezTo>
                    <a:pt x="12846" y="15321"/>
                    <a:pt x="13500" y="15539"/>
                    <a:pt x="14070" y="15539"/>
                  </a:cubicBezTo>
                  <a:cubicBezTo>
                    <a:pt x="14811" y="15539"/>
                    <a:pt x="15410" y="15171"/>
                    <a:pt x="15651" y="14228"/>
                  </a:cubicBezTo>
                  <a:cubicBezTo>
                    <a:pt x="16076" y="12550"/>
                    <a:pt x="14408" y="12496"/>
                    <a:pt x="13515" y="10970"/>
                  </a:cubicBezTo>
                  <a:cubicBezTo>
                    <a:pt x="12610" y="9444"/>
                    <a:pt x="13591" y="9902"/>
                    <a:pt x="14038" y="7722"/>
                  </a:cubicBezTo>
                  <a:cubicBezTo>
                    <a:pt x="14408" y="5968"/>
                    <a:pt x="13122" y="4584"/>
                    <a:pt x="11967" y="4573"/>
                  </a:cubicBezTo>
                  <a:cubicBezTo>
                    <a:pt x="10812" y="4562"/>
                    <a:pt x="11422" y="2001"/>
                    <a:pt x="8294" y="453"/>
                  </a:cubicBezTo>
                  <a:cubicBezTo>
                    <a:pt x="7755" y="183"/>
                    <a:pt x="7157" y="1"/>
                    <a:pt x="6483" y="1"/>
                  </a:cubicBezTo>
                  <a:close/>
                </a:path>
              </a:pathLst>
            </a:custGeom>
            <a:solidFill>
              <a:srgbClr val="C15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539275" y="4290312"/>
              <a:ext cx="350891" cy="988212"/>
            </a:xfrm>
            <a:custGeom>
              <a:avLst/>
              <a:gdLst/>
              <a:ahLst/>
              <a:cxnLst/>
              <a:rect l="l" t="t" r="r" b="b"/>
              <a:pathLst>
                <a:path w="9624" h="27104" extrusionOk="0">
                  <a:moveTo>
                    <a:pt x="1242" y="0"/>
                  </a:moveTo>
                  <a:lnTo>
                    <a:pt x="1242" y="0"/>
                  </a:lnTo>
                  <a:cubicBezTo>
                    <a:pt x="1275" y="480"/>
                    <a:pt x="1308" y="817"/>
                    <a:pt x="1308" y="872"/>
                  </a:cubicBezTo>
                  <a:cubicBezTo>
                    <a:pt x="1308" y="981"/>
                    <a:pt x="839" y="1362"/>
                    <a:pt x="207" y="1711"/>
                  </a:cubicBezTo>
                  <a:lnTo>
                    <a:pt x="0" y="2289"/>
                  </a:lnTo>
                  <a:lnTo>
                    <a:pt x="0" y="5743"/>
                  </a:lnTo>
                  <a:lnTo>
                    <a:pt x="207" y="27104"/>
                  </a:lnTo>
                  <a:lnTo>
                    <a:pt x="8250" y="26406"/>
                  </a:lnTo>
                  <a:lnTo>
                    <a:pt x="9481" y="10015"/>
                  </a:lnTo>
                  <a:cubicBezTo>
                    <a:pt x="9623" y="2365"/>
                    <a:pt x="1471" y="11"/>
                    <a:pt x="1471" y="11"/>
                  </a:cubicBezTo>
                  <a:lnTo>
                    <a:pt x="1242" y="0"/>
                  </a:ln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8615" y="4223227"/>
              <a:ext cx="802" cy="5505"/>
            </a:xfrm>
            <a:custGeom>
              <a:avLst/>
              <a:gdLst/>
              <a:ahLst/>
              <a:cxnLst/>
              <a:rect l="l" t="t" r="r" b="b"/>
              <a:pathLst>
                <a:path w="22" h="151" extrusionOk="0">
                  <a:moveTo>
                    <a:pt x="0" y="0"/>
                  </a:moveTo>
                  <a:lnTo>
                    <a:pt x="0" y="0"/>
                  </a:lnTo>
                  <a:cubicBezTo>
                    <a:pt x="11" y="54"/>
                    <a:pt x="11" y="97"/>
                    <a:pt x="11" y="151"/>
                  </a:cubicBezTo>
                  <a:lnTo>
                    <a:pt x="22" y="151"/>
                  </a:lnTo>
                  <a:cubicBezTo>
                    <a:pt x="11" y="97"/>
                    <a:pt x="11" y="54"/>
                    <a:pt x="0"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575808" y="4188991"/>
              <a:ext cx="839" cy="11157"/>
            </a:xfrm>
            <a:custGeom>
              <a:avLst/>
              <a:gdLst/>
              <a:ahLst/>
              <a:cxnLst/>
              <a:rect l="l" t="t" r="r" b="b"/>
              <a:pathLst>
                <a:path w="23" h="306" extrusionOk="0">
                  <a:moveTo>
                    <a:pt x="22" y="305"/>
                  </a:moveTo>
                  <a:cubicBezTo>
                    <a:pt x="22" y="196"/>
                    <a:pt x="12" y="98"/>
                    <a:pt x="1" y="0"/>
                  </a:cubicBezTo>
                  <a:lnTo>
                    <a:pt x="1" y="0"/>
                  </a:lnTo>
                  <a:cubicBezTo>
                    <a:pt x="12" y="98"/>
                    <a:pt x="22" y="196"/>
                    <a:pt x="22" y="305"/>
                  </a:cubicBezTo>
                  <a:close/>
                </a:path>
              </a:pathLst>
            </a:custGeom>
            <a:solidFill>
              <a:srgbClr val="EFB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74641" y="4176668"/>
              <a:ext cx="401" cy="1203"/>
            </a:xfrm>
            <a:custGeom>
              <a:avLst/>
              <a:gdLst/>
              <a:ahLst/>
              <a:cxnLst/>
              <a:rect l="l" t="t" r="r" b="b"/>
              <a:pathLst>
                <a:path w="11" h="33" extrusionOk="0">
                  <a:moveTo>
                    <a:pt x="0" y="0"/>
                  </a:moveTo>
                  <a:cubicBezTo>
                    <a:pt x="0" y="11"/>
                    <a:pt x="0" y="22"/>
                    <a:pt x="11" y="33"/>
                  </a:cubicBezTo>
                  <a:cubicBezTo>
                    <a:pt x="0" y="22"/>
                    <a:pt x="0" y="11"/>
                    <a:pt x="0"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571833" y="4144074"/>
              <a:ext cx="839" cy="8386"/>
            </a:xfrm>
            <a:custGeom>
              <a:avLst/>
              <a:gdLst/>
              <a:ahLst/>
              <a:cxnLst/>
              <a:rect l="l" t="t" r="r" b="b"/>
              <a:pathLst>
                <a:path w="23" h="230" extrusionOk="0">
                  <a:moveTo>
                    <a:pt x="1" y="1"/>
                  </a:moveTo>
                  <a:cubicBezTo>
                    <a:pt x="1" y="1"/>
                    <a:pt x="12" y="88"/>
                    <a:pt x="23" y="229"/>
                  </a:cubicBezTo>
                  <a:cubicBezTo>
                    <a:pt x="12" y="88"/>
                    <a:pt x="1" y="1"/>
                    <a:pt x="1"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546822" y="4143271"/>
              <a:ext cx="25048" cy="839"/>
            </a:xfrm>
            <a:custGeom>
              <a:avLst/>
              <a:gdLst/>
              <a:ahLst/>
              <a:cxnLst/>
              <a:rect l="l" t="t" r="r" b="b"/>
              <a:pathLst>
                <a:path w="687" h="23" extrusionOk="0">
                  <a:moveTo>
                    <a:pt x="687" y="23"/>
                  </a:moveTo>
                  <a:lnTo>
                    <a:pt x="687" y="23"/>
                  </a:lnTo>
                  <a:lnTo>
                    <a:pt x="687" y="23"/>
                  </a:lnTo>
                  <a:lnTo>
                    <a:pt x="0" y="1"/>
                  </a:lnTo>
                  <a:lnTo>
                    <a:pt x="0" y="1"/>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572636" y="4152423"/>
              <a:ext cx="2005" cy="24282"/>
            </a:xfrm>
            <a:custGeom>
              <a:avLst/>
              <a:gdLst/>
              <a:ahLst/>
              <a:cxnLst/>
              <a:rect l="l" t="t" r="r" b="b"/>
              <a:pathLst>
                <a:path w="55" h="666" extrusionOk="0">
                  <a:moveTo>
                    <a:pt x="1" y="0"/>
                  </a:moveTo>
                  <a:cubicBezTo>
                    <a:pt x="11" y="164"/>
                    <a:pt x="33" y="393"/>
                    <a:pt x="55" y="665"/>
                  </a:cubicBezTo>
                  <a:cubicBezTo>
                    <a:pt x="33" y="393"/>
                    <a:pt x="11" y="164"/>
                    <a:pt x="1"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575005" y="4177835"/>
              <a:ext cx="839" cy="11193"/>
            </a:xfrm>
            <a:custGeom>
              <a:avLst/>
              <a:gdLst/>
              <a:ahLst/>
              <a:cxnLst/>
              <a:rect l="l" t="t" r="r" b="b"/>
              <a:pathLst>
                <a:path w="23" h="307" extrusionOk="0">
                  <a:moveTo>
                    <a:pt x="23" y="306"/>
                  </a:moveTo>
                  <a:lnTo>
                    <a:pt x="23" y="306"/>
                  </a:lnTo>
                  <a:cubicBezTo>
                    <a:pt x="12" y="197"/>
                    <a:pt x="1" y="99"/>
                    <a:pt x="1" y="1"/>
                  </a:cubicBezTo>
                  <a:cubicBezTo>
                    <a:pt x="1" y="99"/>
                    <a:pt x="12" y="197"/>
                    <a:pt x="23" y="306"/>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622694" y="4057847"/>
              <a:ext cx="3610" cy="17938"/>
            </a:xfrm>
            <a:custGeom>
              <a:avLst/>
              <a:gdLst/>
              <a:ahLst/>
              <a:cxnLst/>
              <a:rect l="l" t="t" r="r" b="b"/>
              <a:pathLst>
                <a:path w="99" h="492" extrusionOk="0">
                  <a:moveTo>
                    <a:pt x="99" y="1"/>
                  </a:moveTo>
                  <a:cubicBezTo>
                    <a:pt x="77" y="33"/>
                    <a:pt x="55" y="66"/>
                    <a:pt x="55" y="66"/>
                  </a:cubicBezTo>
                  <a:lnTo>
                    <a:pt x="1" y="491"/>
                  </a:lnTo>
                  <a:cubicBezTo>
                    <a:pt x="1" y="491"/>
                    <a:pt x="12" y="480"/>
                    <a:pt x="33" y="469"/>
                  </a:cubicBezTo>
                  <a:cubicBezTo>
                    <a:pt x="55" y="317"/>
                    <a:pt x="77" y="153"/>
                    <a:pt x="99"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623897" y="3972132"/>
              <a:ext cx="59649" cy="102854"/>
            </a:xfrm>
            <a:custGeom>
              <a:avLst/>
              <a:gdLst/>
              <a:ahLst/>
              <a:cxnLst/>
              <a:rect l="l" t="t" r="r" b="b"/>
              <a:pathLst>
                <a:path w="1636" h="2821" extrusionOk="0">
                  <a:moveTo>
                    <a:pt x="857" y="0"/>
                  </a:moveTo>
                  <a:cubicBezTo>
                    <a:pt x="696" y="0"/>
                    <a:pt x="506" y="55"/>
                    <a:pt x="284" y="183"/>
                  </a:cubicBezTo>
                  <a:cubicBezTo>
                    <a:pt x="251" y="652"/>
                    <a:pt x="186" y="1491"/>
                    <a:pt x="66" y="2352"/>
                  </a:cubicBezTo>
                  <a:cubicBezTo>
                    <a:pt x="44" y="2504"/>
                    <a:pt x="22" y="2668"/>
                    <a:pt x="0" y="2820"/>
                  </a:cubicBezTo>
                  <a:cubicBezTo>
                    <a:pt x="153" y="2722"/>
                    <a:pt x="1101" y="2101"/>
                    <a:pt x="1439" y="1567"/>
                  </a:cubicBezTo>
                  <a:cubicBezTo>
                    <a:pt x="1635" y="1251"/>
                    <a:pt x="1635" y="684"/>
                    <a:pt x="1406" y="325"/>
                  </a:cubicBezTo>
                  <a:cubicBezTo>
                    <a:pt x="1287" y="132"/>
                    <a:pt x="1107" y="0"/>
                    <a:pt x="857" y="0"/>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624699" y="3978767"/>
              <a:ext cx="9553" cy="81525"/>
            </a:xfrm>
            <a:custGeom>
              <a:avLst/>
              <a:gdLst/>
              <a:ahLst/>
              <a:cxnLst/>
              <a:rect l="l" t="t" r="r" b="b"/>
              <a:pathLst>
                <a:path w="262" h="2236" extrusionOk="0">
                  <a:moveTo>
                    <a:pt x="262" y="1"/>
                  </a:moveTo>
                  <a:lnTo>
                    <a:pt x="0" y="2235"/>
                  </a:lnTo>
                  <a:cubicBezTo>
                    <a:pt x="0" y="2235"/>
                    <a:pt x="22" y="2202"/>
                    <a:pt x="44" y="2170"/>
                  </a:cubicBezTo>
                  <a:cubicBezTo>
                    <a:pt x="164" y="1309"/>
                    <a:pt x="229" y="470"/>
                    <a:pt x="262"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807263" y="4281161"/>
              <a:ext cx="478465" cy="997363"/>
            </a:xfrm>
            <a:custGeom>
              <a:avLst/>
              <a:gdLst/>
              <a:ahLst/>
              <a:cxnLst/>
              <a:rect l="l" t="t" r="r" b="b"/>
              <a:pathLst>
                <a:path w="13123" h="27355" extrusionOk="0">
                  <a:moveTo>
                    <a:pt x="7924" y="0"/>
                  </a:moveTo>
                  <a:lnTo>
                    <a:pt x="7924" y="0"/>
                  </a:lnTo>
                  <a:cubicBezTo>
                    <a:pt x="7226" y="360"/>
                    <a:pt x="1" y="4229"/>
                    <a:pt x="88" y="11814"/>
                  </a:cubicBezTo>
                  <a:cubicBezTo>
                    <a:pt x="99" y="13231"/>
                    <a:pt x="371" y="26189"/>
                    <a:pt x="371" y="26189"/>
                  </a:cubicBezTo>
                  <a:lnTo>
                    <a:pt x="5014" y="27355"/>
                  </a:lnTo>
                  <a:lnTo>
                    <a:pt x="12610" y="27355"/>
                  </a:lnTo>
                  <a:lnTo>
                    <a:pt x="12610" y="19911"/>
                  </a:lnTo>
                  <a:lnTo>
                    <a:pt x="13122" y="11727"/>
                  </a:lnTo>
                  <a:lnTo>
                    <a:pt x="12915" y="7008"/>
                  </a:lnTo>
                  <a:lnTo>
                    <a:pt x="12719" y="2049"/>
                  </a:lnTo>
                  <a:lnTo>
                    <a:pt x="12610" y="1962"/>
                  </a:lnTo>
                  <a:cubicBezTo>
                    <a:pt x="11984" y="2309"/>
                    <a:pt x="11195" y="2622"/>
                    <a:pt x="10509" y="2622"/>
                  </a:cubicBezTo>
                  <a:cubicBezTo>
                    <a:pt x="10419" y="2622"/>
                    <a:pt x="10331" y="2616"/>
                    <a:pt x="10245" y="2605"/>
                  </a:cubicBezTo>
                  <a:cubicBezTo>
                    <a:pt x="8338" y="2343"/>
                    <a:pt x="7869" y="1025"/>
                    <a:pt x="7869" y="1025"/>
                  </a:cubicBezTo>
                  <a:lnTo>
                    <a:pt x="7924" y="0"/>
                  </a:ln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094161" y="4228696"/>
              <a:ext cx="212999" cy="148064"/>
            </a:xfrm>
            <a:custGeom>
              <a:avLst/>
              <a:gdLst/>
              <a:ahLst/>
              <a:cxnLst/>
              <a:rect l="l" t="t" r="r" b="b"/>
              <a:pathLst>
                <a:path w="5842" h="4061" extrusionOk="0">
                  <a:moveTo>
                    <a:pt x="5624" y="1"/>
                  </a:moveTo>
                  <a:cubicBezTo>
                    <a:pt x="5351" y="306"/>
                    <a:pt x="5046" y="578"/>
                    <a:pt x="4741" y="807"/>
                  </a:cubicBezTo>
                  <a:cubicBezTo>
                    <a:pt x="4240" y="1167"/>
                    <a:pt x="3727" y="1407"/>
                    <a:pt x="3324" y="1439"/>
                  </a:cubicBezTo>
                  <a:cubicBezTo>
                    <a:pt x="3271" y="1444"/>
                    <a:pt x="3216" y="1446"/>
                    <a:pt x="3159" y="1446"/>
                  </a:cubicBezTo>
                  <a:cubicBezTo>
                    <a:pt x="2270" y="1446"/>
                    <a:pt x="877" y="902"/>
                    <a:pt x="109" y="175"/>
                  </a:cubicBezTo>
                  <a:lnTo>
                    <a:pt x="55" y="1439"/>
                  </a:lnTo>
                  <a:lnTo>
                    <a:pt x="0" y="2464"/>
                  </a:lnTo>
                  <a:cubicBezTo>
                    <a:pt x="0" y="2464"/>
                    <a:pt x="469" y="3782"/>
                    <a:pt x="2376" y="4044"/>
                  </a:cubicBezTo>
                  <a:cubicBezTo>
                    <a:pt x="2462" y="4055"/>
                    <a:pt x="2550" y="4061"/>
                    <a:pt x="2640" y="4061"/>
                  </a:cubicBezTo>
                  <a:cubicBezTo>
                    <a:pt x="3326" y="4061"/>
                    <a:pt x="4115" y="3748"/>
                    <a:pt x="4741" y="3401"/>
                  </a:cubicBezTo>
                  <a:cubicBezTo>
                    <a:pt x="5373" y="3052"/>
                    <a:pt x="5842" y="2671"/>
                    <a:pt x="5842" y="2562"/>
                  </a:cubicBezTo>
                  <a:cubicBezTo>
                    <a:pt x="5842" y="2507"/>
                    <a:pt x="5809" y="2170"/>
                    <a:pt x="5776" y="1690"/>
                  </a:cubicBezTo>
                  <a:cubicBezTo>
                    <a:pt x="5733" y="1211"/>
                    <a:pt x="5678" y="600"/>
                    <a:pt x="5624" y="1"/>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098135" y="4188991"/>
              <a:ext cx="201478" cy="92463"/>
            </a:xfrm>
            <a:custGeom>
              <a:avLst/>
              <a:gdLst/>
              <a:ahLst/>
              <a:cxnLst/>
              <a:rect l="l" t="t" r="r" b="b"/>
              <a:pathLst>
                <a:path w="5526" h="2536" extrusionOk="0">
                  <a:moveTo>
                    <a:pt x="5428" y="0"/>
                  </a:moveTo>
                  <a:cubicBezTo>
                    <a:pt x="5177" y="272"/>
                    <a:pt x="4904" y="512"/>
                    <a:pt x="4632" y="708"/>
                  </a:cubicBezTo>
                  <a:cubicBezTo>
                    <a:pt x="4131" y="1068"/>
                    <a:pt x="3618" y="1308"/>
                    <a:pt x="3215" y="1340"/>
                  </a:cubicBezTo>
                  <a:cubicBezTo>
                    <a:pt x="3161" y="1345"/>
                    <a:pt x="3105" y="1348"/>
                    <a:pt x="3046" y="1348"/>
                  </a:cubicBezTo>
                  <a:cubicBezTo>
                    <a:pt x="2172" y="1348"/>
                    <a:pt x="831" y="825"/>
                    <a:pt x="55" y="120"/>
                  </a:cubicBezTo>
                  <a:lnTo>
                    <a:pt x="0" y="1264"/>
                  </a:lnTo>
                  <a:cubicBezTo>
                    <a:pt x="768" y="1991"/>
                    <a:pt x="2161" y="2535"/>
                    <a:pt x="3050" y="2535"/>
                  </a:cubicBezTo>
                  <a:cubicBezTo>
                    <a:pt x="3107" y="2535"/>
                    <a:pt x="3162" y="2533"/>
                    <a:pt x="3215" y="2528"/>
                  </a:cubicBezTo>
                  <a:cubicBezTo>
                    <a:pt x="3618" y="2496"/>
                    <a:pt x="4131" y="2256"/>
                    <a:pt x="4632" y="1896"/>
                  </a:cubicBezTo>
                  <a:cubicBezTo>
                    <a:pt x="4937" y="1667"/>
                    <a:pt x="5253" y="1395"/>
                    <a:pt x="5526" y="1090"/>
                  </a:cubicBezTo>
                  <a:cubicBezTo>
                    <a:pt x="5504" y="817"/>
                    <a:pt x="5471" y="556"/>
                    <a:pt x="5449" y="305"/>
                  </a:cubicBezTo>
                  <a:cubicBezTo>
                    <a:pt x="5449" y="196"/>
                    <a:pt x="5438" y="98"/>
                    <a:pt x="5428" y="0"/>
                  </a:cubicBezTo>
                  <a:close/>
                </a:path>
              </a:pathLst>
            </a:custGeom>
            <a:solidFill>
              <a:srgbClr val="F8C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100104" y="4139698"/>
              <a:ext cx="2443" cy="53669"/>
            </a:xfrm>
            <a:custGeom>
              <a:avLst/>
              <a:gdLst/>
              <a:ahLst/>
              <a:cxnLst/>
              <a:rect l="l" t="t" r="r" b="b"/>
              <a:pathLst>
                <a:path w="67" h="1472" extrusionOk="0">
                  <a:moveTo>
                    <a:pt x="66" y="1"/>
                  </a:moveTo>
                  <a:lnTo>
                    <a:pt x="1" y="1472"/>
                  </a:lnTo>
                  <a:lnTo>
                    <a:pt x="1" y="1472"/>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102510" y="4139698"/>
              <a:ext cx="104130" cy="2443"/>
            </a:xfrm>
            <a:custGeom>
              <a:avLst/>
              <a:gdLst/>
              <a:ahLst/>
              <a:cxnLst/>
              <a:rect l="l" t="t" r="r" b="b"/>
              <a:pathLst>
                <a:path w="2856" h="67" extrusionOk="0">
                  <a:moveTo>
                    <a:pt x="2855" y="66"/>
                  </a:moveTo>
                  <a:lnTo>
                    <a:pt x="0" y="1"/>
                  </a:lnTo>
                  <a:lnTo>
                    <a:pt x="2855" y="66"/>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6992039" y="3673931"/>
              <a:ext cx="535269" cy="386367"/>
            </a:xfrm>
            <a:custGeom>
              <a:avLst/>
              <a:gdLst/>
              <a:ahLst/>
              <a:cxnLst/>
              <a:rect l="l" t="t" r="r" b="b"/>
              <a:pathLst>
                <a:path w="14681" h="10597" extrusionOk="0">
                  <a:moveTo>
                    <a:pt x="6416" y="0"/>
                  </a:moveTo>
                  <a:cubicBezTo>
                    <a:pt x="6307" y="0"/>
                    <a:pt x="6188" y="4"/>
                    <a:pt x="6060" y="14"/>
                  </a:cubicBezTo>
                  <a:cubicBezTo>
                    <a:pt x="4011" y="156"/>
                    <a:pt x="3542" y="1453"/>
                    <a:pt x="3542" y="1453"/>
                  </a:cubicBezTo>
                  <a:cubicBezTo>
                    <a:pt x="3542" y="1453"/>
                    <a:pt x="2213" y="1485"/>
                    <a:pt x="1319" y="2335"/>
                  </a:cubicBezTo>
                  <a:cubicBezTo>
                    <a:pt x="131" y="3458"/>
                    <a:pt x="0" y="5812"/>
                    <a:pt x="611" y="7817"/>
                  </a:cubicBezTo>
                  <a:cubicBezTo>
                    <a:pt x="710" y="7738"/>
                    <a:pt x="821" y="7695"/>
                    <a:pt x="936" y="7695"/>
                  </a:cubicBezTo>
                  <a:cubicBezTo>
                    <a:pt x="1012" y="7695"/>
                    <a:pt x="1089" y="7713"/>
                    <a:pt x="1167" y="7752"/>
                  </a:cubicBezTo>
                  <a:cubicBezTo>
                    <a:pt x="1177" y="7763"/>
                    <a:pt x="1199" y="7763"/>
                    <a:pt x="1210" y="7773"/>
                  </a:cubicBezTo>
                  <a:lnTo>
                    <a:pt x="1602" y="9855"/>
                  </a:lnTo>
                  <a:cubicBezTo>
                    <a:pt x="1602" y="9855"/>
                    <a:pt x="2180" y="7730"/>
                    <a:pt x="1810" y="6204"/>
                  </a:cubicBezTo>
                  <a:lnTo>
                    <a:pt x="1810" y="6204"/>
                  </a:lnTo>
                  <a:cubicBezTo>
                    <a:pt x="1810" y="6204"/>
                    <a:pt x="4350" y="7078"/>
                    <a:pt x="6053" y="7078"/>
                  </a:cubicBezTo>
                  <a:cubicBezTo>
                    <a:pt x="6104" y="7078"/>
                    <a:pt x="6153" y="7077"/>
                    <a:pt x="6202" y="7076"/>
                  </a:cubicBezTo>
                  <a:cubicBezTo>
                    <a:pt x="7324" y="7043"/>
                    <a:pt x="7215" y="6172"/>
                    <a:pt x="7215" y="6171"/>
                  </a:cubicBezTo>
                  <a:lnTo>
                    <a:pt x="7215" y="6171"/>
                  </a:lnTo>
                  <a:cubicBezTo>
                    <a:pt x="7215" y="6171"/>
                    <a:pt x="7335" y="6335"/>
                    <a:pt x="7542" y="6553"/>
                  </a:cubicBezTo>
                  <a:cubicBezTo>
                    <a:pt x="7913" y="6973"/>
                    <a:pt x="8538" y="7559"/>
                    <a:pt x="9095" y="7559"/>
                  </a:cubicBezTo>
                  <a:cubicBezTo>
                    <a:pt x="9159" y="7559"/>
                    <a:pt x="9223" y="7551"/>
                    <a:pt x="9286" y="7534"/>
                  </a:cubicBezTo>
                  <a:cubicBezTo>
                    <a:pt x="9286" y="7534"/>
                    <a:pt x="9438" y="10051"/>
                    <a:pt x="9678" y="10596"/>
                  </a:cubicBezTo>
                  <a:lnTo>
                    <a:pt x="9940" y="8362"/>
                  </a:lnTo>
                  <a:cubicBezTo>
                    <a:pt x="10160" y="8235"/>
                    <a:pt x="10351" y="8180"/>
                    <a:pt x="10513" y="8180"/>
                  </a:cubicBezTo>
                  <a:cubicBezTo>
                    <a:pt x="10767" y="8180"/>
                    <a:pt x="10949" y="8315"/>
                    <a:pt x="11062" y="8514"/>
                  </a:cubicBezTo>
                  <a:cubicBezTo>
                    <a:pt x="11520" y="7784"/>
                    <a:pt x="11988" y="6989"/>
                    <a:pt x="12304" y="6313"/>
                  </a:cubicBezTo>
                  <a:cubicBezTo>
                    <a:pt x="13133" y="4558"/>
                    <a:pt x="11988" y="3676"/>
                    <a:pt x="11988" y="3676"/>
                  </a:cubicBezTo>
                  <a:cubicBezTo>
                    <a:pt x="11988" y="3676"/>
                    <a:pt x="14680" y="1987"/>
                    <a:pt x="12577" y="820"/>
                  </a:cubicBezTo>
                  <a:cubicBezTo>
                    <a:pt x="11928" y="457"/>
                    <a:pt x="11207" y="332"/>
                    <a:pt x="10521" y="332"/>
                  </a:cubicBezTo>
                  <a:cubicBezTo>
                    <a:pt x="8983" y="332"/>
                    <a:pt x="7618" y="962"/>
                    <a:pt x="7618" y="962"/>
                  </a:cubicBezTo>
                  <a:cubicBezTo>
                    <a:pt x="7618" y="962"/>
                    <a:pt x="7771" y="613"/>
                    <a:pt x="7542" y="330"/>
                  </a:cubicBezTo>
                  <a:cubicBezTo>
                    <a:pt x="7384" y="153"/>
                    <a:pt x="7058" y="0"/>
                    <a:pt x="6416"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6987663" y="3898921"/>
              <a:ext cx="357272" cy="339370"/>
            </a:xfrm>
            <a:custGeom>
              <a:avLst/>
              <a:gdLst/>
              <a:ahLst/>
              <a:cxnLst/>
              <a:rect l="l" t="t" r="r" b="b"/>
              <a:pathLst>
                <a:path w="9799" h="9308" extrusionOk="0">
                  <a:moveTo>
                    <a:pt x="4142" y="2769"/>
                  </a:moveTo>
                  <a:cubicBezTo>
                    <a:pt x="4872" y="2769"/>
                    <a:pt x="5428" y="3477"/>
                    <a:pt x="5352" y="3608"/>
                  </a:cubicBezTo>
                  <a:cubicBezTo>
                    <a:pt x="5344" y="3621"/>
                    <a:pt x="5332" y="3627"/>
                    <a:pt x="5317" y="3627"/>
                  </a:cubicBezTo>
                  <a:cubicBezTo>
                    <a:pt x="5194" y="3627"/>
                    <a:pt x="4829" y="3245"/>
                    <a:pt x="4310" y="3245"/>
                  </a:cubicBezTo>
                  <a:cubicBezTo>
                    <a:pt x="4256" y="3245"/>
                    <a:pt x="4200" y="3250"/>
                    <a:pt x="4142" y="3259"/>
                  </a:cubicBezTo>
                  <a:cubicBezTo>
                    <a:pt x="3601" y="3355"/>
                    <a:pt x="2968" y="3759"/>
                    <a:pt x="2817" y="3759"/>
                  </a:cubicBezTo>
                  <a:cubicBezTo>
                    <a:pt x="2779" y="3759"/>
                    <a:pt x="2771" y="3734"/>
                    <a:pt x="2801" y="3673"/>
                  </a:cubicBezTo>
                  <a:cubicBezTo>
                    <a:pt x="2801" y="3673"/>
                    <a:pt x="3412" y="2769"/>
                    <a:pt x="4142" y="2769"/>
                  </a:cubicBezTo>
                  <a:close/>
                  <a:moveTo>
                    <a:pt x="7662" y="2769"/>
                  </a:moveTo>
                  <a:cubicBezTo>
                    <a:pt x="8370" y="2790"/>
                    <a:pt x="8970" y="3673"/>
                    <a:pt x="8970" y="3673"/>
                  </a:cubicBezTo>
                  <a:cubicBezTo>
                    <a:pt x="9001" y="3735"/>
                    <a:pt x="8993" y="3760"/>
                    <a:pt x="8955" y="3760"/>
                  </a:cubicBezTo>
                  <a:cubicBezTo>
                    <a:pt x="8807" y="3760"/>
                    <a:pt x="8193" y="3366"/>
                    <a:pt x="7662" y="3270"/>
                  </a:cubicBezTo>
                  <a:cubicBezTo>
                    <a:pt x="7651" y="3270"/>
                    <a:pt x="7640" y="3270"/>
                    <a:pt x="7640" y="3259"/>
                  </a:cubicBezTo>
                  <a:cubicBezTo>
                    <a:pt x="7582" y="3250"/>
                    <a:pt x="7526" y="3246"/>
                    <a:pt x="7472" y="3246"/>
                  </a:cubicBezTo>
                  <a:cubicBezTo>
                    <a:pt x="6948" y="3246"/>
                    <a:pt x="6583" y="3629"/>
                    <a:pt x="6457" y="3629"/>
                  </a:cubicBezTo>
                  <a:cubicBezTo>
                    <a:pt x="6440" y="3629"/>
                    <a:pt x="6428" y="3623"/>
                    <a:pt x="6420" y="3608"/>
                  </a:cubicBezTo>
                  <a:cubicBezTo>
                    <a:pt x="6343" y="3477"/>
                    <a:pt x="6899" y="2769"/>
                    <a:pt x="7629" y="2769"/>
                  </a:cubicBezTo>
                  <a:close/>
                  <a:moveTo>
                    <a:pt x="4131" y="3760"/>
                  </a:moveTo>
                  <a:cubicBezTo>
                    <a:pt x="4349" y="3760"/>
                    <a:pt x="4512" y="3967"/>
                    <a:pt x="4512" y="4229"/>
                  </a:cubicBezTo>
                  <a:cubicBezTo>
                    <a:pt x="4512" y="4490"/>
                    <a:pt x="4349" y="4697"/>
                    <a:pt x="4131" y="4697"/>
                  </a:cubicBezTo>
                  <a:cubicBezTo>
                    <a:pt x="3924" y="4697"/>
                    <a:pt x="3750" y="4490"/>
                    <a:pt x="3750" y="4229"/>
                  </a:cubicBezTo>
                  <a:cubicBezTo>
                    <a:pt x="3750" y="3967"/>
                    <a:pt x="3924" y="3760"/>
                    <a:pt x="4131" y="3760"/>
                  </a:cubicBezTo>
                  <a:close/>
                  <a:moveTo>
                    <a:pt x="7542" y="3760"/>
                  </a:moveTo>
                  <a:cubicBezTo>
                    <a:pt x="7586" y="3760"/>
                    <a:pt x="7618" y="3771"/>
                    <a:pt x="7662" y="3793"/>
                  </a:cubicBezTo>
                  <a:cubicBezTo>
                    <a:pt x="7804" y="3847"/>
                    <a:pt x="7924" y="4022"/>
                    <a:pt x="7924" y="4229"/>
                  </a:cubicBezTo>
                  <a:cubicBezTo>
                    <a:pt x="7924" y="4436"/>
                    <a:pt x="7804" y="4610"/>
                    <a:pt x="7662" y="4676"/>
                  </a:cubicBezTo>
                  <a:cubicBezTo>
                    <a:pt x="7618" y="4687"/>
                    <a:pt x="7586" y="4697"/>
                    <a:pt x="7542" y="4697"/>
                  </a:cubicBezTo>
                  <a:cubicBezTo>
                    <a:pt x="7324" y="4697"/>
                    <a:pt x="7161" y="4490"/>
                    <a:pt x="7161" y="4229"/>
                  </a:cubicBezTo>
                  <a:cubicBezTo>
                    <a:pt x="7161" y="3967"/>
                    <a:pt x="7324" y="3760"/>
                    <a:pt x="7542" y="3760"/>
                  </a:cubicBezTo>
                  <a:close/>
                  <a:moveTo>
                    <a:pt x="6005" y="3826"/>
                  </a:moveTo>
                  <a:cubicBezTo>
                    <a:pt x="6006" y="3826"/>
                    <a:pt x="7030" y="6169"/>
                    <a:pt x="6856" y="6398"/>
                  </a:cubicBezTo>
                  <a:cubicBezTo>
                    <a:pt x="6768" y="6507"/>
                    <a:pt x="6431" y="6616"/>
                    <a:pt x="6169" y="6681"/>
                  </a:cubicBezTo>
                  <a:cubicBezTo>
                    <a:pt x="6104" y="6681"/>
                    <a:pt x="6049" y="6681"/>
                    <a:pt x="6005" y="6670"/>
                  </a:cubicBezTo>
                  <a:cubicBezTo>
                    <a:pt x="5984" y="6659"/>
                    <a:pt x="5973" y="6659"/>
                    <a:pt x="5973" y="6648"/>
                  </a:cubicBezTo>
                  <a:cubicBezTo>
                    <a:pt x="5973" y="6594"/>
                    <a:pt x="6518" y="6496"/>
                    <a:pt x="6605" y="6278"/>
                  </a:cubicBezTo>
                  <a:cubicBezTo>
                    <a:pt x="6703" y="6038"/>
                    <a:pt x="6006" y="3826"/>
                    <a:pt x="6005" y="3826"/>
                  </a:cubicBezTo>
                  <a:close/>
                  <a:moveTo>
                    <a:pt x="7083" y="7230"/>
                  </a:moveTo>
                  <a:cubicBezTo>
                    <a:pt x="7097" y="7230"/>
                    <a:pt x="7105" y="7236"/>
                    <a:pt x="7106" y="7248"/>
                  </a:cubicBezTo>
                  <a:cubicBezTo>
                    <a:pt x="7117" y="7346"/>
                    <a:pt x="6725" y="7662"/>
                    <a:pt x="6147" y="7727"/>
                  </a:cubicBezTo>
                  <a:cubicBezTo>
                    <a:pt x="6078" y="7736"/>
                    <a:pt x="6010" y="7740"/>
                    <a:pt x="5944" y="7740"/>
                  </a:cubicBezTo>
                  <a:cubicBezTo>
                    <a:pt x="5451" y="7740"/>
                    <a:pt x="5039" y="7514"/>
                    <a:pt x="4981" y="7389"/>
                  </a:cubicBezTo>
                  <a:cubicBezTo>
                    <a:pt x="4965" y="7351"/>
                    <a:pt x="4972" y="7337"/>
                    <a:pt x="4993" y="7337"/>
                  </a:cubicBezTo>
                  <a:cubicBezTo>
                    <a:pt x="5042" y="7337"/>
                    <a:pt x="5170" y="7421"/>
                    <a:pt x="5232" y="7444"/>
                  </a:cubicBezTo>
                  <a:cubicBezTo>
                    <a:pt x="5232" y="7444"/>
                    <a:pt x="5424" y="7550"/>
                    <a:pt x="5794" y="7550"/>
                  </a:cubicBezTo>
                  <a:cubicBezTo>
                    <a:pt x="5898" y="7550"/>
                    <a:pt x="6016" y="7542"/>
                    <a:pt x="6147" y="7520"/>
                  </a:cubicBezTo>
                  <a:cubicBezTo>
                    <a:pt x="6672" y="7436"/>
                    <a:pt x="6996" y="7230"/>
                    <a:pt x="7083" y="7230"/>
                  </a:cubicBezTo>
                  <a:close/>
                  <a:moveTo>
                    <a:pt x="7335" y="0"/>
                  </a:moveTo>
                  <a:cubicBezTo>
                    <a:pt x="7335" y="1"/>
                    <a:pt x="7444" y="872"/>
                    <a:pt x="6322" y="905"/>
                  </a:cubicBezTo>
                  <a:cubicBezTo>
                    <a:pt x="6273" y="906"/>
                    <a:pt x="6224" y="907"/>
                    <a:pt x="6173" y="907"/>
                  </a:cubicBezTo>
                  <a:cubicBezTo>
                    <a:pt x="4470" y="907"/>
                    <a:pt x="1930" y="33"/>
                    <a:pt x="1930" y="33"/>
                  </a:cubicBezTo>
                  <a:lnTo>
                    <a:pt x="1930" y="33"/>
                  </a:lnTo>
                  <a:cubicBezTo>
                    <a:pt x="2300" y="1559"/>
                    <a:pt x="1722" y="3684"/>
                    <a:pt x="1722" y="3684"/>
                  </a:cubicBezTo>
                  <a:lnTo>
                    <a:pt x="1330" y="1602"/>
                  </a:lnTo>
                  <a:cubicBezTo>
                    <a:pt x="1319" y="1592"/>
                    <a:pt x="1297" y="1592"/>
                    <a:pt x="1287" y="1581"/>
                  </a:cubicBezTo>
                  <a:cubicBezTo>
                    <a:pt x="1209" y="1542"/>
                    <a:pt x="1132" y="1524"/>
                    <a:pt x="1056" y="1524"/>
                  </a:cubicBezTo>
                  <a:cubicBezTo>
                    <a:pt x="941" y="1524"/>
                    <a:pt x="830" y="1567"/>
                    <a:pt x="731" y="1646"/>
                  </a:cubicBezTo>
                  <a:cubicBezTo>
                    <a:pt x="306" y="1962"/>
                    <a:pt x="1" y="2812"/>
                    <a:pt x="219" y="3433"/>
                  </a:cubicBezTo>
                  <a:cubicBezTo>
                    <a:pt x="502" y="4218"/>
                    <a:pt x="1570" y="4654"/>
                    <a:pt x="1853" y="4752"/>
                  </a:cubicBezTo>
                  <a:cubicBezTo>
                    <a:pt x="2137" y="6092"/>
                    <a:pt x="2485" y="7411"/>
                    <a:pt x="2812" y="7803"/>
                  </a:cubicBezTo>
                  <a:cubicBezTo>
                    <a:pt x="2889" y="7902"/>
                    <a:pt x="2987" y="7989"/>
                    <a:pt x="3085" y="8076"/>
                  </a:cubicBezTo>
                  <a:cubicBezTo>
                    <a:pt x="3869" y="8784"/>
                    <a:pt x="5210" y="9307"/>
                    <a:pt x="6082" y="9307"/>
                  </a:cubicBezTo>
                  <a:cubicBezTo>
                    <a:pt x="6136" y="9307"/>
                    <a:pt x="6191" y="9307"/>
                    <a:pt x="6245" y="9296"/>
                  </a:cubicBezTo>
                  <a:cubicBezTo>
                    <a:pt x="6648" y="9264"/>
                    <a:pt x="7161" y="9024"/>
                    <a:pt x="7662" y="8664"/>
                  </a:cubicBezTo>
                  <a:cubicBezTo>
                    <a:pt x="7934" y="8468"/>
                    <a:pt x="8207" y="8218"/>
                    <a:pt x="8458" y="7956"/>
                  </a:cubicBezTo>
                  <a:cubicBezTo>
                    <a:pt x="8795" y="7596"/>
                    <a:pt x="9090" y="7193"/>
                    <a:pt x="9286" y="6768"/>
                  </a:cubicBezTo>
                  <a:cubicBezTo>
                    <a:pt x="9493" y="6332"/>
                    <a:pt x="9656" y="5591"/>
                    <a:pt x="9776" y="4828"/>
                  </a:cubicBezTo>
                  <a:lnTo>
                    <a:pt x="9776" y="4828"/>
                  </a:lnTo>
                  <a:cubicBezTo>
                    <a:pt x="9754" y="4839"/>
                    <a:pt x="9744" y="4839"/>
                    <a:pt x="9744" y="4839"/>
                  </a:cubicBezTo>
                  <a:lnTo>
                    <a:pt x="9798" y="4425"/>
                  </a:lnTo>
                  <a:cubicBezTo>
                    <a:pt x="9558" y="3880"/>
                    <a:pt x="9406" y="1363"/>
                    <a:pt x="9406" y="1363"/>
                  </a:cubicBezTo>
                  <a:cubicBezTo>
                    <a:pt x="9343" y="1380"/>
                    <a:pt x="9279" y="1388"/>
                    <a:pt x="9215" y="1388"/>
                  </a:cubicBezTo>
                  <a:cubicBezTo>
                    <a:pt x="8658" y="1388"/>
                    <a:pt x="8033" y="802"/>
                    <a:pt x="7662" y="382"/>
                  </a:cubicBezTo>
                  <a:cubicBezTo>
                    <a:pt x="7455" y="164"/>
                    <a:pt x="7335" y="0"/>
                    <a:pt x="7335" y="0"/>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088692" y="3999841"/>
              <a:ext cx="96874" cy="36132"/>
            </a:xfrm>
            <a:custGeom>
              <a:avLst/>
              <a:gdLst/>
              <a:ahLst/>
              <a:cxnLst/>
              <a:rect l="l" t="t" r="r" b="b"/>
              <a:pathLst>
                <a:path w="2657" h="991" extrusionOk="0">
                  <a:moveTo>
                    <a:pt x="1371" y="1"/>
                  </a:moveTo>
                  <a:cubicBezTo>
                    <a:pt x="641" y="1"/>
                    <a:pt x="30" y="905"/>
                    <a:pt x="30" y="905"/>
                  </a:cubicBezTo>
                  <a:cubicBezTo>
                    <a:pt x="0" y="966"/>
                    <a:pt x="8" y="991"/>
                    <a:pt x="46" y="991"/>
                  </a:cubicBezTo>
                  <a:cubicBezTo>
                    <a:pt x="197" y="991"/>
                    <a:pt x="830" y="587"/>
                    <a:pt x="1371" y="491"/>
                  </a:cubicBezTo>
                  <a:cubicBezTo>
                    <a:pt x="1428" y="482"/>
                    <a:pt x="1483" y="478"/>
                    <a:pt x="1537" y="478"/>
                  </a:cubicBezTo>
                  <a:cubicBezTo>
                    <a:pt x="2053" y="478"/>
                    <a:pt x="2417" y="861"/>
                    <a:pt x="2543" y="861"/>
                  </a:cubicBezTo>
                  <a:cubicBezTo>
                    <a:pt x="2560" y="861"/>
                    <a:pt x="2572" y="855"/>
                    <a:pt x="2581" y="840"/>
                  </a:cubicBezTo>
                  <a:cubicBezTo>
                    <a:pt x="2657" y="709"/>
                    <a:pt x="2101" y="1"/>
                    <a:pt x="1371"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7218925" y="3999841"/>
              <a:ext cx="96911" cy="36168"/>
            </a:xfrm>
            <a:custGeom>
              <a:avLst/>
              <a:gdLst/>
              <a:ahLst/>
              <a:cxnLst/>
              <a:rect l="l" t="t" r="r" b="b"/>
              <a:pathLst>
                <a:path w="2658" h="992" extrusionOk="0">
                  <a:moveTo>
                    <a:pt x="1286" y="1"/>
                  </a:moveTo>
                  <a:cubicBezTo>
                    <a:pt x="556" y="1"/>
                    <a:pt x="0" y="709"/>
                    <a:pt x="77" y="840"/>
                  </a:cubicBezTo>
                  <a:cubicBezTo>
                    <a:pt x="85" y="855"/>
                    <a:pt x="97" y="861"/>
                    <a:pt x="114" y="861"/>
                  </a:cubicBezTo>
                  <a:cubicBezTo>
                    <a:pt x="240" y="861"/>
                    <a:pt x="605" y="478"/>
                    <a:pt x="1129" y="478"/>
                  </a:cubicBezTo>
                  <a:cubicBezTo>
                    <a:pt x="1183" y="478"/>
                    <a:pt x="1239" y="482"/>
                    <a:pt x="1297" y="491"/>
                  </a:cubicBezTo>
                  <a:cubicBezTo>
                    <a:pt x="1297" y="502"/>
                    <a:pt x="1308" y="502"/>
                    <a:pt x="1319" y="502"/>
                  </a:cubicBezTo>
                  <a:cubicBezTo>
                    <a:pt x="1850" y="598"/>
                    <a:pt x="2464" y="992"/>
                    <a:pt x="2612" y="992"/>
                  </a:cubicBezTo>
                  <a:cubicBezTo>
                    <a:pt x="2650" y="992"/>
                    <a:pt x="2658" y="967"/>
                    <a:pt x="2627" y="905"/>
                  </a:cubicBezTo>
                  <a:cubicBezTo>
                    <a:pt x="2627" y="905"/>
                    <a:pt x="2027" y="22"/>
                    <a:pt x="1319"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168684" y="4162486"/>
              <a:ext cx="78498" cy="18668"/>
            </a:xfrm>
            <a:custGeom>
              <a:avLst/>
              <a:gdLst/>
              <a:ahLst/>
              <a:cxnLst/>
              <a:rect l="l" t="t" r="r" b="b"/>
              <a:pathLst>
                <a:path w="2153" h="512" extrusionOk="0">
                  <a:moveTo>
                    <a:pt x="2116" y="1"/>
                  </a:moveTo>
                  <a:cubicBezTo>
                    <a:pt x="2028" y="1"/>
                    <a:pt x="1705" y="198"/>
                    <a:pt x="1182" y="291"/>
                  </a:cubicBezTo>
                  <a:cubicBezTo>
                    <a:pt x="1051" y="313"/>
                    <a:pt x="933" y="321"/>
                    <a:pt x="829" y="321"/>
                  </a:cubicBezTo>
                  <a:cubicBezTo>
                    <a:pt x="459" y="321"/>
                    <a:pt x="267" y="215"/>
                    <a:pt x="267" y="215"/>
                  </a:cubicBezTo>
                  <a:cubicBezTo>
                    <a:pt x="205" y="192"/>
                    <a:pt x="78" y="103"/>
                    <a:pt x="28" y="103"/>
                  </a:cubicBezTo>
                  <a:cubicBezTo>
                    <a:pt x="8" y="103"/>
                    <a:pt x="0" y="119"/>
                    <a:pt x="16" y="160"/>
                  </a:cubicBezTo>
                  <a:cubicBezTo>
                    <a:pt x="74" y="285"/>
                    <a:pt x="486" y="511"/>
                    <a:pt x="979" y="511"/>
                  </a:cubicBezTo>
                  <a:cubicBezTo>
                    <a:pt x="1045" y="511"/>
                    <a:pt x="1113" y="507"/>
                    <a:pt x="1182" y="498"/>
                  </a:cubicBezTo>
                  <a:cubicBezTo>
                    <a:pt x="1760" y="422"/>
                    <a:pt x="2152" y="117"/>
                    <a:pt x="2141" y="19"/>
                  </a:cubicBezTo>
                  <a:cubicBezTo>
                    <a:pt x="2140" y="6"/>
                    <a:pt x="2131" y="1"/>
                    <a:pt x="211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124349" y="4036008"/>
              <a:ext cx="27855" cy="34199"/>
            </a:xfrm>
            <a:custGeom>
              <a:avLst/>
              <a:gdLst/>
              <a:ahLst/>
              <a:cxnLst/>
              <a:rect l="l" t="t" r="r" b="b"/>
              <a:pathLst>
                <a:path w="764" h="938" extrusionOk="0">
                  <a:moveTo>
                    <a:pt x="382" y="0"/>
                  </a:moveTo>
                  <a:cubicBezTo>
                    <a:pt x="175" y="0"/>
                    <a:pt x="1" y="207"/>
                    <a:pt x="1" y="469"/>
                  </a:cubicBezTo>
                  <a:cubicBezTo>
                    <a:pt x="1" y="730"/>
                    <a:pt x="175" y="937"/>
                    <a:pt x="382" y="937"/>
                  </a:cubicBezTo>
                  <a:cubicBezTo>
                    <a:pt x="600" y="937"/>
                    <a:pt x="763" y="730"/>
                    <a:pt x="763" y="469"/>
                  </a:cubicBezTo>
                  <a:cubicBezTo>
                    <a:pt x="763" y="207"/>
                    <a:pt x="600" y="0"/>
                    <a:pt x="382"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248712" y="4036008"/>
              <a:ext cx="27855" cy="34199"/>
            </a:xfrm>
            <a:custGeom>
              <a:avLst/>
              <a:gdLst/>
              <a:ahLst/>
              <a:cxnLst/>
              <a:rect l="l" t="t" r="r" b="b"/>
              <a:pathLst>
                <a:path w="764" h="938" extrusionOk="0">
                  <a:moveTo>
                    <a:pt x="382" y="0"/>
                  </a:moveTo>
                  <a:cubicBezTo>
                    <a:pt x="164" y="0"/>
                    <a:pt x="1" y="207"/>
                    <a:pt x="1" y="469"/>
                  </a:cubicBezTo>
                  <a:cubicBezTo>
                    <a:pt x="1" y="730"/>
                    <a:pt x="164" y="937"/>
                    <a:pt x="382" y="937"/>
                  </a:cubicBezTo>
                  <a:cubicBezTo>
                    <a:pt x="426" y="937"/>
                    <a:pt x="458" y="927"/>
                    <a:pt x="502" y="916"/>
                  </a:cubicBezTo>
                  <a:cubicBezTo>
                    <a:pt x="644" y="850"/>
                    <a:pt x="764" y="676"/>
                    <a:pt x="764" y="469"/>
                  </a:cubicBezTo>
                  <a:cubicBezTo>
                    <a:pt x="764" y="262"/>
                    <a:pt x="644" y="87"/>
                    <a:pt x="502" y="33"/>
                  </a:cubicBezTo>
                  <a:cubicBezTo>
                    <a:pt x="458" y="11"/>
                    <a:pt x="426" y="0"/>
                    <a:pt x="382"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7199857" y="4038378"/>
              <a:ext cx="44117" cy="103765"/>
            </a:xfrm>
            <a:custGeom>
              <a:avLst/>
              <a:gdLst/>
              <a:ahLst/>
              <a:cxnLst/>
              <a:rect l="l" t="t" r="r" b="b"/>
              <a:pathLst>
                <a:path w="1210" h="2846" extrusionOk="0">
                  <a:moveTo>
                    <a:pt x="185" y="1"/>
                  </a:moveTo>
                  <a:cubicBezTo>
                    <a:pt x="186" y="1"/>
                    <a:pt x="883" y="2213"/>
                    <a:pt x="785" y="2453"/>
                  </a:cubicBezTo>
                  <a:cubicBezTo>
                    <a:pt x="676" y="2692"/>
                    <a:pt x="0" y="2791"/>
                    <a:pt x="185" y="2845"/>
                  </a:cubicBezTo>
                  <a:lnTo>
                    <a:pt x="425" y="2845"/>
                  </a:lnTo>
                  <a:cubicBezTo>
                    <a:pt x="643" y="2823"/>
                    <a:pt x="905" y="2725"/>
                    <a:pt x="1036" y="2573"/>
                  </a:cubicBezTo>
                  <a:cubicBezTo>
                    <a:pt x="1210" y="2344"/>
                    <a:pt x="186" y="1"/>
                    <a:pt x="185" y="1"/>
                  </a:cubicBezTo>
                  <a:close/>
                </a:path>
              </a:pathLst>
            </a:custGeom>
            <a:solidFill>
              <a:srgbClr val="F8C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210977" y="4137730"/>
              <a:ext cx="36" cy="8750"/>
            </a:xfrm>
            <a:custGeom>
              <a:avLst/>
              <a:gdLst/>
              <a:ahLst/>
              <a:cxnLst/>
              <a:rect l="l" t="t" r="r" b="b"/>
              <a:pathLst>
                <a:path w="1" h="240" extrusionOk="0">
                  <a:moveTo>
                    <a:pt x="0" y="0"/>
                  </a:moveTo>
                  <a:lnTo>
                    <a:pt x="0" y="0"/>
                  </a:lnTo>
                  <a:lnTo>
                    <a:pt x="0" y="240"/>
                  </a:lnTo>
                  <a:lnTo>
                    <a:pt x="0" y="240"/>
                  </a:ln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7206602" y="4142105"/>
              <a:ext cx="8787" cy="328"/>
            </a:xfrm>
            <a:custGeom>
              <a:avLst/>
              <a:gdLst/>
              <a:ahLst/>
              <a:cxnLst/>
              <a:rect l="l" t="t" r="r" b="b"/>
              <a:pathLst>
                <a:path w="241" h="9" extrusionOk="0">
                  <a:moveTo>
                    <a:pt x="0" y="0"/>
                  </a:moveTo>
                  <a:cubicBezTo>
                    <a:pt x="28" y="5"/>
                    <a:pt x="63" y="8"/>
                    <a:pt x="104" y="8"/>
                  </a:cubicBezTo>
                  <a:cubicBezTo>
                    <a:pt x="145" y="8"/>
                    <a:pt x="191" y="5"/>
                    <a:pt x="240" y="0"/>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327197" y="4409898"/>
              <a:ext cx="17902" cy="11558"/>
            </a:xfrm>
            <a:custGeom>
              <a:avLst/>
              <a:gdLst/>
              <a:ahLst/>
              <a:cxnLst/>
              <a:rect l="l" t="t" r="r" b="b"/>
              <a:pathLst>
                <a:path w="491" h="317" extrusionOk="0">
                  <a:moveTo>
                    <a:pt x="0" y="0"/>
                  </a:moveTo>
                  <a:cubicBezTo>
                    <a:pt x="164" y="98"/>
                    <a:pt x="327" y="207"/>
                    <a:pt x="491" y="316"/>
                  </a:cubicBezTo>
                  <a:cubicBezTo>
                    <a:pt x="327" y="207"/>
                    <a:pt x="164" y="98"/>
                    <a:pt x="0"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309296" y="4399580"/>
              <a:ext cx="17938" cy="10355"/>
            </a:xfrm>
            <a:custGeom>
              <a:avLst/>
              <a:gdLst/>
              <a:ahLst/>
              <a:cxnLst/>
              <a:rect l="l" t="t" r="r" b="b"/>
              <a:pathLst>
                <a:path w="492" h="284" extrusionOk="0">
                  <a:moveTo>
                    <a:pt x="1" y="0"/>
                  </a:moveTo>
                  <a:cubicBezTo>
                    <a:pt x="164" y="87"/>
                    <a:pt x="328" y="185"/>
                    <a:pt x="491" y="283"/>
                  </a:cubicBezTo>
                  <a:cubicBezTo>
                    <a:pt x="328" y="185"/>
                    <a:pt x="164" y="87"/>
                    <a:pt x="1"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270758" y="4379309"/>
              <a:ext cx="34601" cy="17902"/>
            </a:xfrm>
            <a:custGeom>
              <a:avLst/>
              <a:gdLst/>
              <a:ahLst/>
              <a:cxnLst/>
              <a:rect l="l" t="t" r="r" b="b"/>
              <a:pathLst>
                <a:path w="949" h="491" extrusionOk="0">
                  <a:moveTo>
                    <a:pt x="1" y="0"/>
                  </a:moveTo>
                  <a:cubicBezTo>
                    <a:pt x="306" y="142"/>
                    <a:pt x="622" y="305"/>
                    <a:pt x="949" y="491"/>
                  </a:cubicBezTo>
                  <a:cubicBezTo>
                    <a:pt x="622" y="305"/>
                    <a:pt x="306" y="142"/>
                    <a:pt x="1"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250487" y="4369757"/>
              <a:ext cx="16334" cy="7584"/>
            </a:xfrm>
            <a:custGeom>
              <a:avLst/>
              <a:gdLst/>
              <a:ahLst/>
              <a:cxnLst/>
              <a:rect l="l" t="t" r="r" b="b"/>
              <a:pathLst>
                <a:path w="448" h="208" extrusionOk="0">
                  <a:moveTo>
                    <a:pt x="1" y="1"/>
                  </a:moveTo>
                  <a:cubicBezTo>
                    <a:pt x="142" y="66"/>
                    <a:pt x="295" y="131"/>
                    <a:pt x="448" y="208"/>
                  </a:cubicBezTo>
                  <a:cubicBezTo>
                    <a:pt x="295" y="131"/>
                    <a:pt x="142" y="66"/>
                    <a:pt x="1"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33801" y="4329615"/>
              <a:ext cx="321103" cy="936183"/>
            </a:xfrm>
            <a:custGeom>
              <a:avLst/>
              <a:gdLst/>
              <a:ahLst/>
              <a:cxnLst/>
              <a:rect l="l" t="t" r="r" b="b"/>
              <a:pathLst>
                <a:path w="8807" h="25677" extrusionOk="0">
                  <a:moveTo>
                    <a:pt x="4768" y="1"/>
                  </a:moveTo>
                  <a:cubicBezTo>
                    <a:pt x="3482" y="1"/>
                    <a:pt x="2080" y="532"/>
                    <a:pt x="742" y="1287"/>
                  </a:cubicBezTo>
                  <a:cubicBezTo>
                    <a:pt x="753" y="1331"/>
                    <a:pt x="1" y="21688"/>
                    <a:pt x="273" y="25677"/>
                  </a:cubicBezTo>
                  <a:lnTo>
                    <a:pt x="8240" y="25426"/>
                  </a:lnTo>
                  <a:cubicBezTo>
                    <a:pt x="8807" y="20718"/>
                    <a:pt x="8687" y="1102"/>
                    <a:pt x="8687" y="1102"/>
                  </a:cubicBezTo>
                  <a:cubicBezTo>
                    <a:pt x="6474" y="154"/>
                    <a:pt x="4807" y="1"/>
                    <a:pt x="4807" y="1"/>
                  </a:cubicBezTo>
                  <a:cubicBezTo>
                    <a:pt x="4794" y="1"/>
                    <a:pt x="4781" y="1"/>
                    <a:pt x="4768"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022033" y="4223154"/>
              <a:ext cx="171289" cy="195243"/>
            </a:xfrm>
            <a:custGeom>
              <a:avLst/>
              <a:gdLst/>
              <a:ahLst/>
              <a:cxnLst/>
              <a:rect l="l" t="t" r="r" b="b"/>
              <a:pathLst>
                <a:path w="4698" h="5355" extrusionOk="0">
                  <a:moveTo>
                    <a:pt x="894" y="0"/>
                  </a:moveTo>
                  <a:cubicBezTo>
                    <a:pt x="981" y="1635"/>
                    <a:pt x="0" y="3858"/>
                    <a:pt x="0" y="3858"/>
                  </a:cubicBezTo>
                  <a:cubicBezTo>
                    <a:pt x="0" y="3858"/>
                    <a:pt x="1101" y="5264"/>
                    <a:pt x="2136" y="5351"/>
                  </a:cubicBezTo>
                  <a:cubicBezTo>
                    <a:pt x="2166" y="5354"/>
                    <a:pt x="2196" y="5355"/>
                    <a:pt x="2227" y="5355"/>
                  </a:cubicBezTo>
                  <a:cubicBezTo>
                    <a:pt x="3258" y="5355"/>
                    <a:pt x="4697" y="3967"/>
                    <a:pt x="4697" y="3967"/>
                  </a:cubicBezTo>
                  <a:cubicBezTo>
                    <a:pt x="4000" y="2932"/>
                    <a:pt x="4033" y="0"/>
                    <a:pt x="4033"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051419" y="4223154"/>
              <a:ext cx="119261" cy="81999"/>
            </a:xfrm>
            <a:custGeom>
              <a:avLst/>
              <a:gdLst/>
              <a:ahLst/>
              <a:cxnLst/>
              <a:rect l="l" t="t" r="r" b="b"/>
              <a:pathLst>
                <a:path w="3271" h="2249" extrusionOk="0">
                  <a:moveTo>
                    <a:pt x="88" y="0"/>
                  </a:moveTo>
                  <a:cubicBezTo>
                    <a:pt x="110" y="393"/>
                    <a:pt x="66" y="807"/>
                    <a:pt x="1" y="1232"/>
                  </a:cubicBezTo>
                  <a:cubicBezTo>
                    <a:pt x="599" y="1882"/>
                    <a:pt x="1198" y="2249"/>
                    <a:pt x="1713" y="2249"/>
                  </a:cubicBezTo>
                  <a:cubicBezTo>
                    <a:pt x="1742" y="2249"/>
                    <a:pt x="1771" y="2248"/>
                    <a:pt x="1799" y="2245"/>
                  </a:cubicBezTo>
                  <a:cubicBezTo>
                    <a:pt x="2235" y="2202"/>
                    <a:pt x="2747" y="1875"/>
                    <a:pt x="3270" y="1319"/>
                  </a:cubicBezTo>
                  <a:cubicBezTo>
                    <a:pt x="3216" y="589"/>
                    <a:pt x="3227" y="0"/>
                    <a:pt x="3227" y="0"/>
                  </a:cubicBezTo>
                  <a:close/>
                </a:path>
              </a:pathLst>
            </a:custGeom>
            <a:solidFill>
              <a:srgbClr val="EFB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250487" y="4369757"/>
              <a:ext cx="36" cy="36"/>
            </a:xfrm>
            <a:custGeom>
              <a:avLst/>
              <a:gdLst/>
              <a:ahLst/>
              <a:cxnLst/>
              <a:rect l="l" t="t" r="r" b="b"/>
              <a:pathLst>
                <a:path w="1" h="1" extrusionOk="0">
                  <a:moveTo>
                    <a:pt x="1" y="1"/>
                  </a:moveTo>
                  <a:lnTo>
                    <a:pt x="1" y="1"/>
                  </a:lnTo>
                  <a:lnTo>
                    <a:pt x="1" y="1"/>
                  </a:ln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305322" y="4397174"/>
              <a:ext cx="4011" cy="2443"/>
            </a:xfrm>
            <a:custGeom>
              <a:avLst/>
              <a:gdLst/>
              <a:ahLst/>
              <a:cxnLst/>
              <a:rect l="l" t="t" r="r" b="b"/>
              <a:pathLst>
                <a:path w="110" h="67" extrusionOk="0">
                  <a:moveTo>
                    <a:pt x="1" y="1"/>
                  </a:moveTo>
                  <a:cubicBezTo>
                    <a:pt x="33" y="22"/>
                    <a:pt x="77" y="44"/>
                    <a:pt x="110" y="66"/>
                  </a:cubicBezTo>
                  <a:cubicBezTo>
                    <a:pt x="77" y="44"/>
                    <a:pt x="33" y="22"/>
                    <a:pt x="1"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266784" y="4377304"/>
              <a:ext cx="4011" cy="2042"/>
            </a:xfrm>
            <a:custGeom>
              <a:avLst/>
              <a:gdLst/>
              <a:ahLst/>
              <a:cxnLst/>
              <a:rect l="l" t="t" r="r" b="b"/>
              <a:pathLst>
                <a:path w="110" h="56" extrusionOk="0">
                  <a:moveTo>
                    <a:pt x="1" y="1"/>
                  </a:moveTo>
                  <a:cubicBezTo>
                    <a:pt x="33" y="23"/>
                    <a:pt x="77" y="33"/>
                    <a:pt x="110" y="55"/>
                  </a:cubicBezTo>
                  <a:cubicBezTo>
                    <a:pt x="77" y="33"/>
                    <a:pt x="33" y="23"/>
                    <a:pt x="1"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327197" y="4409898"/>
              <a:ext cx="36" cy="36"/>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76183" y="4369757"/>
              <a:ext cx="302436" cy="769707"/>
            </a:xfrm>
            <a:custGeom>
              <a:avLst/>
              <a:gdLst/>
              <a:ahLst/>
              <a:cxnLst/>
              <a:rect l="l" t="t" r="r" b="b"/>
              <a:pathLst>
                <a:path w="8295" h="21111" extrusionOk="0">
                  <a:moveTo>
                    <a:pt x="2039" y="1"/>
                  </a:moveTo>
                  <a:cubicBezTo>
                    <a:pt x="2039" y="1"/>
                    <a:pt x="469" y="15095"/>
                    <a:pt x="1" y="21110"/>
                  </a:cubicBezTo>
                  <a:lnTo>
                    <a:pt x="8131" y="19149"/>
                  </a:lnTo>
                  <a:cubicBezTo>
                    <a:pt x="8294" y="18604"/>
                    <a:pt x="7826" y="9744"/>
                    <a:pt x="7935" y="9122"/>
                  </a:cubicBezTo>
                  <a:cubicBezTo>
                    <a:pt x="8022" y="8676"/>
                    <a:pt x="8076" y="8218"/>
                    <a:pt x="8109" y="7760"/>
                  </a:cubicBezTo>
                  <a:cubicBezTo>
                    <a:pt x="8120" y="7608"/>
                    <a:pt x="8120" y="7455"/>
                    <a:pt x="8131" y="7302"/>
                  </a:cubicBezTo>
                  <a:cubicBezTo>
                    <a:pt x="8131" y="6997"/>
                    <a:pt x="8120" y="6692"/>
                    <a:pt x="8098" y="6387"/>
                  </a:cubicBezTo>
                  <a:cubicBezTo>
                    <a:pt x="7967" y="5025"/>
                    <a:pt x="7477" y="3717"/>
                    <a:pt x="6365" y="2736"/>
                  </a:cubicBezTo>
                  <a:cubicBezTo>
                    <a:pt x="6202" y="2594"/>
                    <a:pt x="6028" y="2453"/>
                    <a:pt x="5864" y="2322"/>
                  </a:cubicBezTo>
                  <a:cubicBezTo>
                    <a:pt x="5820" y="2289"/>
                    <a:pt x="5788" y="2257"/>
                    <a:pt x="5744" y="2224"/>
                  </a:cubicBezTo>
                  <a:cubicBezTo>
                    <a:pt x="5581" y="2093"/>
                    <a:pt x="5417" y="1962"/>
                    <a:pt x="5254" y="1842"/>
                  </a:cubicBezTo>
                  <a:lnTo>
                    <a:pt x="5243" y="1842"/>
                  </a:lnTo>
                  <a:cubicBezTo>
                    <a:pt x="5079" y="1723"/>
                    <a:pt x="4916" y="1603"/>
                    <a:pt x="4752" y="1494"/>
                  </a:cubicBezTo>
                  <a:cubicBezTo>
                    <a:pt x="4709" y="1472"/>
                    <a:pt x="4676" y="1439"/>
                    <a:pt x="4633" y="1417"/>
                  </a:cubicBezTo>
                  <a:cubicBezTo>
                    <a:pt x="4469" y="1308"/>
                    <a:pt x="4306" y="1199"/>
                    <a:pt x="4142" y="1101"/>
                  </a:cubicBezTo>
                  <a:cubicBezTo>
                    <a:pt x="3979" y="1003"/>
                    <a:pt x="3815" y="905"/>
                    <a:pt x="3652" y="818"/>
                  </a:cubicBezTo>
                  <a:cubicBezTo>
                    <a:pt x="3619" y="796"/>
                    <a:pt x="3575" y="774"/>
                    <a:pt x="3543" y="753"/>
                  </a:cubicBezTo>
                  <a:cubicBezTo>
                    <a:pt x="3216" y="567"/>
                    <a:pt x="2900" y="404"/>
                    <a:pt x="2595" y="262"/>
                  </a:cubicBezTo>
                  <a:cubicBezTo>
                    <a:pt x="2562" y="240"/>
                    <a:pt x="2518" y="230"/>
                    <a:pt x="2486" y="208"/>
                  </a:cubicBezTo>
                  <a:cubicBezTo>
                    <a:pt x="2333" y="142"/>
                    <a:pt x="2180" y="66"/>
                    <a:pt x="2039" y="1"/>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743083" y="4376502"/>
              <a:ext cx="256350" cy="805474"/>
            </a:xfrm>
            <a:custGeom>
              <a:avLst/>
              <a:gdLst/>
              <a:ahLst/>
              <a:cxnLst/>
              <a:rect l="l" t="t" r="r" b="b"/>
              <a:pathLst>
                <a:path w="7031" h="22092" extrusionOk="0">
                  <a:moveTo>
                    <a:pt x="5973" y="1"/>
                  </a:moveTo>
                  <a:cubicBezTo>
                    <a:pt x="3194" y="1570"/>
                    <a:pt x="698" y="4099"/>
                    <a:pt x="110" y="4709"/>
                  </a:cubicBezTo>
                  <a:cubicBezTo>
                    <a:pt x="77" y="4753"/>
                    <a:pt x="44" y="4774"/>
                    <a:pt x="23" y="4807"/>
                  </a:cubicBezTo>
                  <a:lnTo>
                    <a:pt x="12" y="4807"/>
                  </a:lnTo>
                  <a:cubicBezTo>
                    <a:pt x="1" y="4829"/>
                    <a:pt x="143" y="5886"/>
                    <a:pt x="143" y="5886"/>
                  </a:cubicBezTo>
                  <a:lnTo>
                    <a:pt x="873" y="10703"/>
                  </a:lnTo>
                  <a:lnTo>
                    <a:pt x="7030" y="22091"/>
                  </a:lnTo>
                  <a:cubicBezTo>
                    <a:pt x="6660" y="16806"/>
                    <a:pt x="5984" y="45"/>
                    <a:pt x="5973" y="1"/>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982693" y="3917989"/>
              <a:ext cx="257116" cy="354209"/>
            </a:xfrm>
            <a:custGeom>
              <a:avLst/>
              <a:gdLst/>
              <a:ahLst/>
              <a:cxnLst/>
              <a:rect l="l" t="t" r="r" b="b"/>
              <a:pathLst>
                <a:path w="7052" h="9715" extrusionOk="0">
                  <a:moveTo>
                    <a:pt x="1504" y="1"/>
                  </a:moveTo>
                  <a:cubicBezTo>
                    <a:pt x="1428" y="763"/>
                    <a:pt x="251" y="3139"/>
                    <a:pt x="0" y="3619"/>
                  </a:cubicBezTo>
                  <a:cubicBezTo>
                    <a:pt x="88" y="4436"/>
                    <a:pt x="371" y="6605"/>
                    <a:pt x="1079" y="7673"/>
                  </a:cubicBezTo>
                  <a:cubicBezTo>
                    <a:pt x="1927" y="8950"/>
                    <a:pt x="2856" y="9715"/>
                    <a:pt x="3595" y="9715"/>
                  </a:cubicBezTo>
                  <a:cubicBezTo>
                    <a:pt x="3625" y="9715"/>
                    <a:pt x="3655" y="9713"/>
                    <a:pt x="3684" y="9711"/>
                  </a:cubicBezTo>
                  <a:cubicBezTo>
                    <a:pt x="4436" y="9645"/>
                    <a:pt x="5395" y="8719"/>
                    <a:pt x="6321" y="7291"/>
                  </a:cubicBezTo>
                  <a:cubicBezTo>
                    <a:pt x="6855" y="6474"/>
                    <a:pt x="7019" y="4872"/>
                    <a:pt x="7052" y="3651"/>
                  </a:cubicBezTo>
                  <a:cubicBezTo>
                    <a:pt x="7052" y="3651"/>
                    <a:pt x="6147" y="3586"/>
                    <a:pt x="4610" y="3052"/>
                  </a:cubicBezTo>
                  <a:cubicBezTo>
                    <a:pt x="3085" y="2518"/>
                    <a:pt x="1504" y="1"/>
                    <a:pt x="1504"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037929" y="4069770"/>
              <a:ext cx="24282" cy="30626"/>
            </a:xfrm>
            <a:custGeom>
              <a:avLst/>
              <a:gdLst/>
              <a:ahLst/>
              <a:cxnLst/>
              <a:rect l="l" t="t" r="r" b="b"/>
              <a:pathLst>
                <a:path w="666" h="840" extrusionOk="0">
                  <a:moveTo>
                    <a:pt x="327" y="1"/>
                  </a:moveTo>
                  <a:cubicBezTo>
                    <a:pt x="142" y="1"/>
                    <a:pt x="0" y="186"/>
                    <a:pt x="0" y="415"/>
                  </a:cubicBezTo>
                  <a:cubicBezTo>
                    <a:pt x="0" y="654"/>
                    <a:pt x="142" y="840"/>
                    <a:pt x="327" y="840"/>
                  </a:cubicBezTo>
                  <a:cubicBezTo>
                    <a:pt x="512" y="840"/>
                    <a:pt x="665" y="654"/>
                    <a:pt x="665" y="415"/>
                  </a:cubicBezTo>
                  <a:cubicBezTo>
                    <a:pt x="665" y="186"/>
                    <a:pt x="512" y="1"/>
                    <a:pt x="327"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158318" y="4069770"/>
              <a:ext cx="24683" cy="30626"/>
            </a:xfrm>
            <a:custGeom>
              <a:avLst/>
              <a:gdLst/>
              <a:ahLst/>
              <a:cxnLst/>
              <a:rect l="l" t="t" r="r" b="b"/>
              <a:pathLst>
                <a:path w="677" h="840" extrusionOk="0">
                  <a:moveTo>
                    <a:pt x="338" y="1"/>
                  </a:moveTo>
                  <a:cubicBezTo>
                    <a:pt x="153" y="1"/>
                    <a:pt x="0" y="186"/>
                    <a:pt x="0" y="415"/>
                  </a:cubicBezTo>
                  <a:cubicBezTo>
                    <a:pt x="0" y="654"/>
                    <a:pt x="153" y="840"/>
                    <a:pt x="338" y="840"/>
                  </a:cubicBezTo>
                  <a:cubicBezTo>
                    <a:pt x="524" y="840"/>
                    <a:pt x="676" y="654"/>
                    <a:pt x="676" y="415"/>
                  </a:cubicBezTo>
                  <a:cubicBezTo>
                    <a:pt x="676" y="186"/>
                    <a:pt x="524" y="1"/>
                    <a:pt x="33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131958" y="4030138"/>
              <a:ext cx="86410" cy="28147"/>
            </a:xfrm>
            <a:custGeom>
              <a:avLst/>
              <a:gdLst/>
              <a:ahLst/>
              <a:cxnLst/>
              <a:rect l="l" t="t" r="r" b="b"/>
              <a:pathLst>
                <a:path w="2370" h="772" extrusionOk="0">
                  <a:moveTo>
                    <a:pt x="1132" y="0"/>
                  </a:moveTo>
                  <a:cubicBezTo>
                    <a:pt x="577" y="0"/>
                    <a:pt x="0" y="573"/>
                    <a:pt x="70" y="652"/>
                  </a:cubicBezTo>
                  <a:cubicBezTo>
                    <a:pt x="108" y="690"/>
                    <a:pt x="147" y="701"/>
                    <a:pt x="178" y="701"/>
                  </a:cubicBezTo>
                  <a:cubicBezTo>
                    <a:pt x="217" y="701"/>
                    <a:pt x="244" y="684"/>
                    <a:pt x="244" y="684"/>
                  </a:cubicBezTo>
                  <a:cubicBezTo>
                    <a:pt x="521" y="390"/>
                    <a:pt x="833" y="289"/>
                    <a:pt x="1132" y="289"/>
                  </a:cubicBezTo>
                  <a:cubicBezTo>
                    <a:pt x="1784" y="289"/>
                    <a:pt x="2369" y="772"/>
                    <a:pt x="2369" y="772"/>
                  </a:cubicBezTo>
                  <a:cubicBezTo>
                    <a:pt x="2369" y="772"/>
                    <a:pt x="2118" y="205"/>
                    <a:pt x="1301" y="20"/>
                  </a:cubicBezTo>
                  <a:cubicBezTo>
                    <a:pt x="1245" y="6"/>
                    <a:pt x="1189" y="0"/>
                    <a:pt x="1132"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4998991" y="4030138"/>
              <a:ext cx="86374" cy="28147"/>
            </a:xfrm>
            <a:custGeom>
              <a:avLst/>
              <a:gdLst/>
              <a:ahLst/>
              <a:cxnLst/>
              <a:rect l="l" t="t" r="r" b="b"/>
              <a:pathLst>
                <a:path w="2369" h="772" extrusionOk="0">
                  <a:moveTo>
                    <a:pt x="1229" y="0"/>
                  </a:moveTo>
                  <a:cubicBezTo>
                    <a:pt x="1172" y="0"/>
                    <a:pt x="1114" y="6"/>
                    <a:pt x="1057" y="20"/>
                  </a:cubicBezTo>
                  <a:cubicBezTo>
                    <a:pt x="240" y="205"/>
                    <a:pt x="0" y="772"/>
                    <a:pt x="0" y="772"/>
                  </a:cubicBezTo>
                  <a:cubicBezTo>
                    <a:pt x="0" y="772"/>
                    <a:pt x="585" y="289"/>
                    <a:pt x="1234" y="289"/>
                  </a:cubicBezTo>
                  <a:cubicBezTo>
                    <a:pt x="1531" y="289"/>
                    <a:pt x="1841" y="390"/>
                    <a:pt x="2114" y="684"/>
                  </a:cubicBezTo>
                  <a:cubicBezTo>
                    <a:pt x="2114" y="684"/>
                    <a:pt x="2145" y="701"/>
                    <a:pt x="2187" y="701"/>
                  </a:cubicBezTo>
                  <a:cubicBezTo>
                    <a:pt x="2220" y="701"/>
                    <a:pt x="2261" y="690"/>
                    <a:pt x="2300" y="652"/>
                  </a:cubicBezTo>
                  <a:cubicBezTo>
                    <a:pt x="2369" y="573"/>
                    <a:pt x="1793" y="0"/>
                    <a:pt x="1229"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025205" y="4120229"/>
              <a:ext cx="57242" cy="23881"/>
            </a:xfrm>
            <a:custGeom>
              <a:avLst/>
              <a:gdLst/>
              <a:ahLst/>
              <a:cxnLst/>
              <a:rect l="l" t="t" r="r" b="b"/>
              <a:pathLst>
                <a:path w="1570" h="655" extrusionOk="0">
                  <a:moveTo>
                    <a:pt x="785" y="1"/>
                  </a:moveTo>
                  <a:cubicBezTo>
                    <a:pt x="349" y="1"/>
                    <a:pt x="1" y="142"/>
                    <a:pt x="1" y="328"/>
                  </a:cubicBezTo>
                  <a:cubicBezTo>
                    <a:pt x="1" y="502"/>
                    <a:pt x="349" y="655"/>
                    <a:pt x="785" y="655"/>
                  </a:cubicBezTo>
                  <a:cubicBezTo>
                    <a:pt x="1210" y="655"/>
                    <a:pt x="1570" y="502"/>
                    <a:pt x="1570" y="328"/>
                  </a:cubicBezTo>
                  <a:cubicBezTo>
                    <a:pt x="1570" y="142"/>
                    <a:pt x="1210" y="1"/>
                    <a:pt x="785"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146797" y="4118661"/>
              <a:ext cx="57242" cy="23480"/>
            </a:xfrm>
            <a:custGeom>
              <a:avLst/>
              <a:gdLst/>
              <a:ahLst/>
              <a:cxnLst/>
              <a:rect l="l" t="t" r="r" b="b"/>
              <a:pathLst>
                <a:path w="1570" h="644" extrusionOk="0">
                  <a:moveTo>
                    <a:pt x="785" y="0"/>
                  </a:moveTo>
                  <a:cubicBezTo>
                    <a:pt x="349" y="0"/>
                    <a:pt x="0" y="142"/>
                    <a:pt x="0" y="316"/>
                  </a:cubicBezTo>
                  <a:cubicBezTo>
                    <a:pt x="0" y="501"/>
                    <a:pt x="349" y="643"/>
                    <a:pt x="785" y="643"/>
                  </a:cubicBezTo>
                  <a:cubicBezTo>
                    <a:pt x="1221" y="643"/>
                    <a:pt x="1570" y="501"/>
                    <a:pt x="1570" y="316"/>
                  </a:cubicBezTo>
                  <a:cubicBezTo>
                    <a:pt x="1570" y="142"/>
                    <a:pt x="1221" y="0"/>
                    <a:pt x="785"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09827" y="4081692"/>
              <a:ext cx="28658" cy="91150"/>
            </a:xfrm>
            <a:custGeom>
              <a:avLst/>
              <a:gdLst/>
              <a:ahLst/>
              <a:cxnLst/>
              <a:rect l="l" t="t" r="r" b="b"/>
              <a:pathLst>
                <a:path w="786" h="2500" extrusionOk="0">
                  <a:moveTo>
                    <a:pt x="328" y="1"/>
                  </a:moveTo>
                  <a:cubicBezTo>
                    <a:pt x="328" y="1"/>
                    <a:pt x="557" y="1559"/>
                    <a:pt x="589" y="1864"/>
                  </a:cubicBezTo>
                  <a:cubicBezTo>
                    <a:pt x="622" y="2158"/>
                    <a:pt x="1" y="2453"/>
                    <a:pt x="132" y="2496"/>
                  </a:cubicBezTo>
                  <a:cubicBezTo>
                    <a:pt x="141" y="2499"/>
                    <a:pt x="153" y="2500"/>
                    <a:pt x="167" y="2500"/>
                  </a:cubicBezTo>
                  <a:cubicBezTo>
                    <a:pt x="338" y="2500"/>
                    <a:pt x="786" y="2313"/>
                    <a:pt x="786" y="1940"/>
                  </a:cubicBezTo>
                  <a:cubicBezTo>
                    <a:pt x="786" y="1537"/>
                    <a:pt x="328" y="1"/>
                    <a:pt x="328" y="1"/>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093165" y="4198507"/>
              <a:ext cx="53669" cy="17537"/>
            </a:xfrm>
            <a:custGeom>
              <a:avLst/>
              <a:gdLst/>
              <a:ahLst/>
              <a:cxnLst/>
              <a:rect l="l" t="t" r="r" b="b"/>
              <a:pathLst>
                <a:path w="1472" h="481" extrusionOk="0">
                  <a:moveTo>
                    <a:pt x="1471" y="1"/>
                  </a:moveTo>
                  <a:cubicBezTo>
                    <a:pt x="1471" y="1"/>
                    <a:pt x="1018" y="155"/>
                    <a:pt x="737" y="155"/>
                  </a:cubicBezTo>
                  <a:cubicBezTo>
                    <a:pt x="720" y="155"/>
                    <a:pt x="703" y="154"/>
                    <a:pt x="687" y="153"/>
                  </a:cubicBezTo>
                  <a:cubicBezTo>
                    <a:pt x="403" y="142"/>
                    <a:pt x="0" y="44"/>
                    <a:pt x="0" y="44"/>
                  </a:cubicBezTo>
                  <a:lnTo>
                    <a:pt x="0" y="44"/>
                  </a:lnTo>
                  <a:cubicBezTo>
                    <a:pt x="0" y="44"/>
                    <a:pt x="392" y="480"/>
                    <a:pt x="654" y="480"/>
                  </a:cubicBezTo>
                  <a:cubicBezTo>
                    <a:pt x="658" y="480"/>
                    <a:pt x="663" y="480"/>
                    <a:pt x="667" y="480"/>
                  </a:cubicBezTo>
                  <a:cubicBezTo>
                    <a:pt x="1056" y="480"/>
                    <a:pt x="1471" y="1"/>
                    <a:pt x="1471"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5475003" y="4268837"/>
              <a:ext cx="767301" cy="996962"/>
            </a:xfrm>
            <a:custGeom>
              <a:avLst/>
              <a:gdLst/>
              <a:ahLst/>
              <a:cxnLst/>
              <a:rect l="l" t="t" r="r" b="b"/>
              <a:pathLst>
                <a:path w="21045" h="27344" extrusionOk="0">
                  <a:moveTo>
                    <a:pt x="11607" y="1"/>
                  </a:moveTo>
                  <a:cubicBezTo>
                    <a:pt x="1570" y="1"/>
                    <a:pt x="469" y="5308"/>
                    <a:pt x="469" y="5308"/>
                  </a:cubicBezTo>
                  <a:lnTo>
                    <a:pt x="0" y="15378"/>
                  </a:lnTo>
                  <a:lnTo>
                    <a:pt x="6158" y="27344"/>
                  </a:lnTo>
                  <a:lnTo>
                    <a:pt x="20227" y="27344"/>
                  </a:lnTo>
                  <a:cubicBezTo>
                    <a:pt x="20227" y="27344"/>
                    <a:pt x="21045" y="3924"/>
                    <a:pt x="20064" y="2867"/>
                  </a:cubicBezTo>
                  <a:cubicBezTo>
                    <a:pt x="19083" y="1821"/>
                    <a:pt x="14865" y="1"/>
                    <a:pt x="11607"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797231" y="4268837"/>
              <a:ext cx="104932" cy="884921"/>
            </a:xfrm>
            <a:custGeom>
              <a:avLst/>
              <a:gdLst/>
              <a:ahLst/>
              <a:cxnLst/>
              <a:rect l="l" t="t" r="r" b="b"/>
              <a:pathLst>
                <a:path w="2878" h="24271" extrusionOk="0">
                  <a:moveTo>
                    <a:pt x="2355" y="1"/>
                  </a:moveTo>
                  <a:cubicBezTo>
                    <a:pt x="1505" y="11"/>
                    <a:pt x="720" y="66"/>
                    <a:pt x="1" y="153"/>
                  </a:cubicBezTo>
                  <a:lnTo>
                    <a:pt x="1287" y="24271"/>
                  </a:lnTo>
                  <a:lnTo>
                    <a:pt x="2878" y="24183"/>
                  </a:lnTo>
                  <a:lnTo>
                    <a:pt x="2355"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5632325" y="4296255"/>
              <a:ext cx="104567" cy="824907"/>
            </a:xfrm>
            <a:custGeom>
              <a:avLst/>
              <a:gdLst/>
              <a:ahLst/>
              <a:cxnLst/>
              <a:rect l="l" t="t" r="r" b="b"/>
              <a:pathLst>
                <a:path w="2868" h="22625" extrusionOk="0">
                  <a:moveTo>
                    <a:pt x="1570" y="1"/>
                  </a:moveTo>
                  <a:cubicBezTo>
                    <a:pt x="982" y="175"/>
                    <a:pt x="470" y="371"/>
                    <a:pt x="1" y="589"/>
                  </a:cubicBezTo>
                  <a:lnTo>
                    <a:pt x="1265" y="22625"/>
                  </a:lnTo>
                  <a:lnTo>
                    <a:pt x="2867" y="22625"/>
                  </a:lnTo>
                  <a:lnTo>
                    <a:pt x="1570"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5983574" y="4287906"/>
              <a:ext cx="113281" cy="977894"/>
            </a:xfrm>
            <a:custGeom>
              <a:avLst/>
              <a:gdLst/>
              <a:ahLst/>
              <a:cxnLst/>
              <a:rect l="l" t="t" r="r" b="b"/>
              <a:pathLst>
                <a:path w="3107" h="26821" extrusionOk="0">
                  <a:moveTo>
                    <a:pt x="1123" y="1"/>
                  </a:moveTo>
                  <a:lnTo>
                    <a:pt x="1" y="26821"/>
                  </a:lnTo>
                  <a:lnTo>
                    <a:pt x="579" y="26821"/>
                  </a:lnTo>
                  <a:lnTo>
                    <a:pt x="2017" y="26330"/>
                  </a:lnTo>
                  <a:lnTo>
                    <a:pt x="3107" y="655"/>
                  </a:lnTo>
                  <a:cubicBezTo>
                    <a:pt x="2486" y="415"/>
                    <a:pt x="1810" y="186"/>
                    <a:pt x="1123"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490098" y="4471077"/>
              <a:ext cx="732336" cy="133845"/>
            </a:xfrm>
            <a:custGeom>
              <a:avLst/>
              <a:gdLst/>
              <a:ahLst/>
              <a:cxnLst/>
              <a:rect l="l" t="t" r="r" b="b"/>
              <a:pathLst>
                <a:path w="20086" h="3671" extrusionOk="0">
                  <a:moveTo>
                    <a:pt x="44" y="1"/>
                  </a:moveTo>
                  <a:lnTo>
                    <a:pt x="0" y="938"/>
                  </a:lnTo>
                  <a:cubicBezTo>
                    <a:pt x="1330" y="1766"/>
                    <a:pt x="3891" y="2921"/>
                    <a:pt x="8294" y="3434"/>
                  </a:cubicBezTo>
                  <a:cubicBezTo>
                    <a:pt x="9746" y="3600"/>
                    <a:pt x="11051" y="3670"/>
                    <a:pt x="12221" y="3670"/>
                  </a:cubicBezTo>
                  <a:cubicBezTo>
                    <a:pt x="16411" y="3670"/>
                    <a:pt x="18854" y="2765"/>
                    <a:pt x="20064" y="2126"/>
                  </a:cubicBezTo>
                  <a:cubicBezTo>
                    <a:pt x="20075" y="1624"/>
                    <a:pt x="20086" y="1134"/>
                    <a:pt x="20086" y="665"/>
                  </a:cubicBezTo>
                  <a:lnTo>
                    <a:pt x="19802" y="415"/>
                  </a:lnTo>
                  <a:cubicBezTo>
                    <a:pt x="17260" y="1615"/>
                    <a:pt x="14532" y="2028"/>
                    <a:pt x="11979" y="2028"/>
                  </a:cubicBezTo>
                  <a:cubicBezTo>
                    <a:pt x="6327" y="2028"/>
                    <a:pt x="1537" y="1"/>
                    <a:pt x="1537"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529036" y="4351090"/>
              <a:ext cx="689823" cy="122105"/>
            </a:xfrm>
            <a:custGeom>
              <a:avLst/>
              <a:gdLst/>
              <a:ahLst/>
              <a:cxnLst/>
              <a:rect l="l" t="t" r="r" b="b"/>
              <a:pathLst>
                <a:path w="18920" h="3349" extrusionOk="0">
                  <a:moveTo>
                    <a:pt x="1297" y="0"/>
                  </a:moveTo>
                  <a:cubicBezTo>
                    <a:pt x="741" y="393"/>
                    <a:pt x="327" y="807"/>
                    <a:pt x="0" y="1199"/>
                  </a:cubicBezTo>
                  <a:cubicBezTo>
                    <a:pt x="1483" y="1919"/>
                    <a:pt x="3793" y="2714"/>
                    <a:pt x="7226" y="3106"/>
                  </a:cubicBezTo>
                  <a:cubicBezTo>
                    <a:pt x="8688" y="3277"/>
                    <a:pt x="10002" y="3349"/>
                    <a:pt x="11177" y="3349"/>
                  </a:cubicBezTo>
                  <a:cubicBezTo>
                    <a:pt x="15268" y="3349"/>
                    <a:pt x="17692" y="2477"/>
                    <a:pt x="18920" y="1842"/>
                  </a:cubicBezTo>
                  <a:cubicBezTo>
                    <a:pt x="18854" y="1232"/>
                    <a:pt x="18745" y="785"/>
                    <a:pt x="18582" y="611"/>
                  </a:cubicBezTo>
                  <a:cubicBezTo>
                    <a:pt x="18495" y="524"/>
                    <a:pt x="18375" y="415"/>
                    <a:pt x="18244" y="316"/>
                  </a:cubicBezTo>
                  <a:cubicBezTo>
                    <a:pt x="15838" y="1345"/>
                    <a:pt x="13291" y="1706"/>
                    <a:pt x="10900" y="1706"/>
                  </a:cubicBezTo>
                  <a:cubicBezTo>
                    <a:pt x="6651" y="1706"/>
                    <a:pt x="2894" y="565"/>
                    <a:pt x="1297"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484118" y="4602987"/>
              <a:ext cx="734341" cy="133589"/>
            </a:xfrm>
            <a:custGeom>
              <a:avLst/>
              <a:gdLst/>
              <a:ahLst/>
              <a:cxnLst/>
              <a:rect l="l" t="t" r="r" b="b"/>
              <a:pathLst>
                <a:path w="20141" h="3664" extrusionOk="0">
                  <a:moveTo>
                    <a:pt x="45" y="1"/>
                  </a:moveTo>
                  <a:lnTo>
                    <a:pt x="1" y="829"/>
                  </a:lnTo>
                  <a:cubicBezTo>
                    <a:pt x="1276" y="1657"/>
                    <a:pt x="3859" y="2889"/>
                    <a:pt x="8458" y="3423"/>
                  </a:cubicBezTo>
                  <a:cubicBezTo>
                    <a:pt x="9919" y="3592"/>
                    <a:pt x="11232" y="3663"/>
                    <a:pt x="12408" y="3663"/>
                  </a:cubicBezTo>
                  <a:cubicBezTo>
                    <a:pt x="16387" y="3663"/>
                    <a:pt x="18792" y="2844"/>
                    <a:pt x="20054" y="2213"/>
                  </a:cubicBezTo>
                  <a:cubicBezTo>
                    <a:pt x="20086" y="1690"/>
                    <a:pt x="20119" y="1134"/>
                    <a:pt x="20141" y="568"/>
                  </a:cubicBezTo>
                  <a:lnTo>
                    <a:pt x="19966" y="404"/>
                  </a:lnTo>
                  <a:cubicBezTo>
                    <a:pt x="17419" y="1606"/>
                    <a:pt x="14686" y="2020"/>
                    <a:pt x="12130" y="2020"/>
                  </a:cubicBezTo>
                  <a:cubicBezTo>
                    <a:pt x="6483" y="2020"/>
                    <a:pt x="1701" y="1"/>
                    <a:pt x="1701"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5794679" y="4155595"/>
              <a:ext cx="199290" cy="217812"/>
            </a:xfrm>
            <a:custGeom>
              <a:avLst/>
              <a:gdLst/>
              <a:ahLst/>
              <a:cxnLst/>
              <a:rect l="l" t="t" r="r" b="b"/>
              <a:pathLst>
                <a:path w="5466" h="5974" extrusionOk="0">
                  <a:moveTo>
                    <a:pt x="670" y="1"/>
                  </a:moveTo>
                  <a:cubicBezTo>
                    <a:pt x="670" y="1"/>
                    <a:pt x="834" y="2235"/>
                    <a:pt x="626" y="3107"/>
                  </a:cubicBezTo>
                  <a:cubicBezTo>
                    <a:pt x="441" y="3913"/>
                    <a:pt x="234" y="4066"/>
                    <a:pt x="114" y="4458"/>
                  </a:cubicBezTo>
                  <a:cubicBezTo>
                    <a:pt x="1" y="4840"/>
                    <a:pt x="1098" y="5973"/>
                    <a:pt x="2306" y="5973"/>
                  </a:cubicBezTo>
                  <a:cubicBezTo>
                    <a:pt x="2374" y="5973"/>
                    <a:pt x="2443" y="5969"/>
                    <a:pt x="2512" y="5962"/>
                  </a:cubicBezTo>
                  <a:cubicBezTo>
                    <a:pt x="3787" y="5820"/>
                    <a:pt x="5465" y="4164"/>
                    <a:pt x="4779" y="3804"/>
                  </a:cubicBezTo>
                  <a:cubicBezTo>
                    <a:pt x="4103" y="3455"/>
                    <a:pt x="4441" y="1"/>
                    <a:pt x="4441"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5819106" y="4155595"/>
              <a:ext cx="137491" cy="113099"/>
            </a:xfrm>
            <a:custGeom>
              <a:avLst/>
              <a:gdLst/>
              <a:ahLst/>
              <a:cxnLst/>
              <a:rect l="l" t="t" r="r" b="b"/>
              <a:pathLst>
                <a:path w="3771" h="3102" extrusionOk="0">
                  <a:moveTo>
                    <a:pt x="0" y="1"/>
                  </a:moveTo>
                  <a:cubicBezTo>
                    <a:pt x="0" y="1"/>
                    <a:pt x="87" y="1254"/>
                    <a:pt x="55" y="2256"/>
                  </a:cubicBezTo>
                  <a:cubicBezTo>
                    <a:pt x="665" y="2692"/>
                    <a:pt x="1351" y="3041"/>
                    <a:pt x="1885" y="3096"/>
                  </a:cubicBezTo>
                  <a:cubicBezTo>
                    <a:pt x="1918" y="3100"/>
                    <a:pt x="1952" y="3102"/>
                    <a:pt x="1986" y="3102"/>
                  </a:cubicBezTo>
                  <a:cubicBezTo>
                    <a:pt x="2513" y="3102"/>
                    <a:pt x="3152" y="2638"/>
                    <a:pt x="3695" y="2137"/>
                  </a:cubicBezTo>
                  <a:cubicBezTo>
                    <a:pt x="3662" y="1112"/>
                    <a:pt x="3771" y="1"/>
                    <a:pt x="3771" y="1"/>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5724130" y="3846857"/>
              <a:ext cx="314322" cy="369376"/>
            </a:xfrm>
            <a:custGeom>
              <a:avLst/>
              <a:gdLst/>
              <a:ahLst/>
              <a:cxnLst/>
              <a:rect l="l" t="t" r="r" b="b"/>
              <a:pathLst>
                <a:path w="8621" h="10131" extrusionOk="0">
                  <a:moveTo>
                    <a:pt x="0" y="1"/>
                  </a:moveTo>
                  <a:cubicBezTo>
                    <a:pt x="0" y="1"/>
                    <a:pt x="785" y="7074"/>
                    <a:pt x="1297" y="7935"/>
                  </a:cubicBezTo>
                  <a:cubicBezTo>
                    <a:pt x="1820" y="8806"/>
                    <a:pt x="3455" y="10016"/>
                    <a:pt x="4490" y="10125"/>
                  </a:cubicBezTo>
                  <a:cubicBezTo>
                    <a:pt x="4523" y="10129"/>
                    <a:pt x="4556" y="10131"/>
                    <a:pt x="4589" y="10131"/>
                  </a:cubicBezTo>
                  <a:cubicBezTo>
                    <a:pt x="5622" y="10131"/>
                    <a:pt x="7083" y="8388"/>
                    <a:pt x="7389" y="7935"/>
                  </a:cubicBezTo>
                  <a:cubicBezTo>
                    <a:pt x="8076" y="6954"/>
                    <a:pt x="8621" y="1"/>
                    <a:pt x="8621"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5650628" y="3657524"/>
              <a:ext cx="444666" cy="372548"/>
            </a:xfrm>
            <a:custGeom>
              <a:avLst/>
              <a:gdLst/>
              <a:ahLst/>
              <a:cxnLst/>
              <a:rect l="l" t="t" r="r" b="b"/>
              <a:pathLst>
                <a:path w="12196" h="10218" extrusionOk="0">
                  <a:moveTo>
                    <a:pt x="7930" y="0"/>
                  </a:moveTo>
                  <a:cubicBezTo>
                    <a:pt x="7667" y="0"/>
                    <a:pt x="7443" y="60"/>
                    <a:pt x="7324" y="202"/>
                  </a:cubicBezTo>
                  <a:cubicBezTo>
                    <a:pt x="7143" y="412"/>
                    <a:pt x="6782" y="495"/>
                    <a:pt x="6361" y="495"/>
                  </a:cubicBezTo>
                  <a:cubicBezTo>
                    <a:pt x="5821" y="495"/>
                    <a:pt x="5182" y="358"/>
                    <a:pt x="4697" y="181"/>
                  </a:cubicBezTo>
                  <a:cubicBezTo>
                    <a:pt x="4553" y="126"/>
                    <a:pt x="4388" y="101"/>
                    <a:pt x="4215" y="101"/>
                  </a:cubicBezTo>
                  <a:cubicBezTo>
                    <a:pt x="3354" y="101"/>
                    <a:pt x="2274" y="719"/>
                    <a:pt x="2365" y="1390"/>
                  </a:cubicBezTo>
                  <a:cubicBezTo>
                    <a:pt x="2474" y="2186"/>
                    <a:pt x="1777" y="2393"/>
                    <a:pt x="883" y="2774"/>
                  </a:cubicBezTo>
                  <a:cubicBezTo>
                    <a:pt x="0" y="3167"/>
                    <a:pt x="447" y="4987"/>
                    <a:pt x="676" y="5194"/>
                  </a:cubicBezTo>
                  <a:cubicBezTo>
                    <a:pt x="905" y="5390"/>
                    <a:pt x="1090" y="6403"/>
                    <a:pt x="611" y="6861"/>
                  </a:cubicBezTo>
                  <a:cubicBezTo>
                    <a:pt x="131" y="7308"/>
                    <a:pt x="654" y="7995"/>
                    <a:pt x="883" y="8441"/>
                  </a:cubicBezTo>
                  <a:cubicBezTo>
                    <a:pt x="1112" y="8888"/>
                    <a:pt x="927" y="9063"/>
                    <a:pt x="1046" y="9597"/>
                  </a:cubicBezTo>
                  <a:cubicBezTo>
                    <a:pt x="1155" y="10141"/>
                    <a:pt x="2681" y="10218"/>
                    <a:pt x="2681" y="10218"/>
                  </a:cubicBezTo>
                  <a:lnTo>
                    <a:pt x="2801" y="7646"/>
                  </a:lnTo>
                  <a:cubicBezTo>
                    <a:pt x="2801" y="7646"/>
                    <a:pt x="2845" y="7428"/>
                    <a:pt x="3030" y="7352"/>
                  </a:cubicBezTo>
                  <a:cubicBezTo>
                    <a:pt x="3191" y="7281"/>
                    <a:pt x="3222" y="6472"/>
                    <a:pt x="3447" y="6472"/>
                  </a:cubicBezTo>
                  <a:cubicBezTo>
                    <a:pt x="3466" y="6472"/>
                    <a:pt x="3487" y="6478"/>
                    <a:pt x="3509" y="6491"/>
                  </a:cubicBezTo>
                  <a:cubicBezTo>
                    <a:pt x="3578" y="6532"/>
                    <a:pt x="3652" y="6551"/>
                    <a:pt x="3731" y="6551"/>
                  </a:cubicBezTo>
                  <a:cubicBezTo>
                    <a:pt x="3964" y="6551"/>
                    <a:pt x="4235" y="6384"/>
                    <a:pt x="4512" y="6131"/>
                  </a:cubicBezTo>
                  <a:cubicBezTo>
                    <a:pt x="4639" y="6008"/>
                    <a:pt x="4786" y="5957"/>
                    <a:pt x="4932" y="5957"/>
                  </a:cubicBezTo>
                  <a:cubicBezTo>
                    <a:pt x="5201" y="5957"/>
                    <a:pt x="5468" y="6130"/>
                    <a:pt x="5602" y="6349"/>
                  </a:cubicBezTo>
                  <a:cubicBezTo>
                    <a:pt x="5743" y="6599"/>
                    <a:pt x="6399" y="6748"/>
                    <a:pt x="7017" y="6748"/>
                  </a:cubicBezTo>
                  <a:cubicBezTo>
                    <a:pt x="7260" y="6748"/>
                    <a:pt x="7497" y="6725"/>
                    <a:pt x="7694" y="6676"/>
                  </a:cubicBezTo>
                  <a:cubicBezTo>
                    <a:pt x="8058" y="6579"/>
                    <a:pt x="8460" y="6509"/>
                    <a:pt x="8768" y="6509"/>
                  </a:cubicBezTo>
                  <a:cubicBezTo>
                    <a:pt x="9051" y="6509"/>
                    <a:pt x="9254" y="6568"/>
                    <a:pt x="9275" y="6719"/>
                  </a:cubicBezTo>
                  <a:cubicBezTo>
                    <a:pt x="9318" y="7036"/>
                    <a:pt x="9754" y="7537"/>
                    <a:pt x="9928" y="7537"/>
                  </a:cubicBezTo>
                  <a:cubicBezTo>
                    <a:pt x="10114" y="7537"/>
                    <a:pt x="10005" y="9978"/>
                    <a:pt x="10005" y="9978"/>
                  </a:cubicBezTo>
                  <a:cubicBezTo>
                    <a:pt x="10005" y="9978"/>
                    <a:pt x="10909" y="9640"/>
                    <a:pt x="10866" y="9182"/>
                  </a:cubicBezTo>
                  <a:cubicBezTo>
                    <a:pt x="10822" y="8725"/>
                    <a:pt x="11367" y="7864"/>
                    <a:pt x="11520" y="7646"/>
                  </a:cubicBezTo>
                  <a:cubicBezTo>
                    <a:pt x="11672" y="7428"/>
                    <a:pt x="12032" y="6556"/>
                    <a:pt x="11781" y="6218"/>
                  </a:cubicBezTo>
                  <a:cubicBezTo>
                    <a:pt x="11531" y="5880"/>
                    <a:pt x="11509" y="5739"/>
                    <a:pt x="11847" y="4573"/>
                  </a:cubicBezTo>
                  <a:cubicBezTo>
                    <a:pt x="12195" y="3417"/>
                    <a:pt x="11509" y="1957"/>
                    <a:pt x="10571" y="1957"/>
                  </a:cubicBezTo>
                  <a:cubicBezTo>
                    <a:pt x="9634" y="1957"/>
                    <a:pt x="9928" y="1227"/>
                    <a:pt x="9623" y="704"/>
                  </a:cubicBezTo>
                  <a:cubicBezTo>
                    <a:pt x="9401" y="336"/>
                    <a:pt x="8554" y="0"/>
                    <a:pt x="7930"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6001075" y="3978475"/>
              <a:ext cx="84259" cy="92937"/>
            </a:xfrm>
            <a:custGeom>
              <a:avLst/>
              <a:gdLst/>
              <a:ahLst/>
              <a:cxnLst/>
              <a:rect l="l" t="t" r="r" b="b"/>
              <a:pathLst>
                <a:path w="2311" h="2549" extrusionOk="0">
                  <a:moveTo>
                    <a:pt x="1157" y="0"/>
                  </a:moveTo>
                  <a:cubicBezTo>
                    <a:pt x="595" y="0"/>
                    <a:pt x="436" y="532"/>
                    <a:pt x="436" y="532"/>
                  </a:cubicBezTo>
                  <a:lnTo>
                    <a:pt x="0" y="2548"/>
                  </a:lnTo>
                  <a:cubicBezTo>
                    <a:pt x="1984" y="2396"/>
                    <a:pt x="2311" y="292"/>
                    <a:pt x="1483" y="53"/>
                  </a:cubicBezTo>
                  <a:cubicBezTo>
                    <a:pt x="1361" y="16"/>
                    <a:pt x="1253" y="0"/>
                    <a:pt x="1157"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5687160" y="3984491"/>
              <a:ext cx="86665" cy="83384"/>
            </a:xfrm>
            <a:custGeom>
              <a:avLst/>
              <a:gdLst/>
              <a:ahLst/>
              <a:cxnLst/>
              <a:rect l="l" t="t" r="r" b="b"/>
              <a:pathLst>
                <a:path w="2377" h="2287" extrusionOk="0">
                  <a:moveTo>
                    <a:pt x="840" y="1"/>
                  </a:moveTo>
                  <a:cubicBezTo>
                    <a:pt x="766" y="1"/>
                    <a:pt x="693" y="10"/>
                    <a:pt x="622" y="29"/>
                  </a:cubicBezTo>
                  <a:cubicBezTo>
                    <a:pt x="1" y="204"/>
                    <a:pt x="469" y="2165"/>
                    <a:pt x="1330" y="2263"/>
                  </a:cubicBezTo>
                  <a:cubicBezTo>
                    <a:pt x="1470" y="2279"/>
                    <a:pt x="1591" y="2286"/>
                    <a:pt x="1697" y="2286"/>
                  </a:cubicBezTo>
                  <a:cubicBezTo>
                    <a:pt x="2239" y="2286"/>
                    <a:pt x="2377" y="2111"/>
                    <a:pt x="2377" y="2111"/>
                  </a:cubicBezTo>
                  <a:lnTo>
                    <a:pt x="2028" y="541"/>
                  </a:lnTo>
                  <a:cubicBezTo>
                    <a:pt x="2028" y="541"/>
                    <a:pt x="1419" y="1"/>
                    <a:pt x="840"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5854654" y="4123219"/>
              <a:ext cx="63003" cy="14949"/>
            </a:xfrm>
            <a:custGeom>
              <a:avLst/>
              <a:gdLst/>
              <a:ahLst/>
              <a:cxnLst/>
              <a:rect l="l" t="t" r="r" b="b"/>
              <a:pathLst>
                <a:path w="1728" h="410" extrusionOk="0">
                  <a:moveTo>
                    <a:pt x="1698" y="0"/>
                  </a:moveTo>
                  <a:cubicBezTo>
                    <a:pt x="1627" y="0"/>
                    <a:pt x="1361" y="159"/>
                    <a:pt x="954" y="224"/>
                  </a:cubicBezTo>
                  <a:cubicBezTo>
                    <a:pt x="839" y="244"/>
                    <a:pt x="737" y="252"/>
                    <a:pt x="648" y="252"/>
                  </a:cubicBezTo>
                  <a:cubicBezTo>
                    <a:pt x="360" y="252"/>
                    <a:pt x="213" y="169"/>
                    <a:pt x="213" y="169"/>
                  </a:cubicBezTo>
                  <a:cubicBezTo>
                    <a:pt x="160" y="146"/>
                    <a:pt x="58" y="81"/>
                    <a:pt x="21" y="81"/>
                  </a:cubicBezTo>
                  <a:cubicBezTo>
                    <a:pt x="5" y="81"/>
                    <a:pt x="0" y="93"/>
                    <a:pt x="17" y="126"/>
                  </a:cubicBezTo>
                  <a:cubicBezTo>
                    <a:pt x="55" y="221"/>
                    <a:pt x="388" y="410"/>
                    <a:pt x="786" y="410"/>
                  </a:cubicBezTo>
                  <a:cubicBezTo>
                    <a:pt x="841" y="410"/>
                    <a:pt x="897" y="406"/>
                    <a:pt x="954" y="398"/>
                  </a:cubicBezTo>
                  <a:cubicBezTo>
                    <a:pt x="1412" y="344"/>
                    <a:pt x="1728" y="82"/>
                    <a:pt x="1717" y="17"/>
                  </a:cubicBezTo>
                  <a:cubicBezTo>
                    <a:pt x="1717" y="5"/>
                    <a:pt x="1710" y="0"/>
                    <a:pt x="169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821877" y="4012164"/>
              <a:ext cx="22277" cy="27855"/>
            </a:xfrm>
            <a:custGeom>
              <a:avLst/>
              <a:gdLst/>
              <a:ahLst/>
              <a:cxnLst/>
              <a:rect l="l" t="t" r="r" b="b"/>
              <a:pathLst>
                <a:path w="611" h="764" extrusionOk="0">
                  <a:moveTo>
                    <a:pt x="306" y="0"/>
                  </a:moveTo>
                  <a:cubicBezTo>
                    <a:pt x="142" y="0"/>
                    <a:pt x="0" y="175"/>
                    <a:pt x="0" y="382"/>
                  </a:cubicBezTo>
                  <a:cubicBezTo>
                    <a:pt x="0" y="589"/>
                    <a:pt x="142" y="763"/>
                    <a:pt x="306" y="763"/>
                  </a:cubicBezTo>
                  <a:cubicBezTo>
                    <a:pt x="480" y="763"/>
                    <a:pt x="611" y="589"/>
                    <a:pt x="611" y="382"/>
                  </a:cubicBezTo>
                  <a:cubicBezTo>
                    <a:pt x="611" y="175"/>
                    <a:pt x="480" y="0"/>
                    <a:pt x="306"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931146" y="4007388"/>
              <a:ext cx="22277" cy="27855"/>
            </a:xfrm>
            <a:custGeom>
              <a:avLst/>
              <a:gdLst/>
              <a:ahLst/>
              <a:cxnLst/>
              <a:rect l="l" t="t" r="r" b="b"/>
              <a:pathLst>
                <a:path w="611" h="764" extrusionOk="0">
                  <a:moveTo>
                    <a:pt x="306" y="1"/>
                  </a:moveTo>
                  <a:cubicBezTo>
                    <a:pt x="142" y="1"/>
                    <a:pt x="0" y="175"/>
                    <a:pt x="0" y="382"/>
                  </a:cubicBezTo>
                  <a:cubicBezTo>
                    <a:pt x="0" y="600"/>
                    <a:pt x="142" y="763"/>
                    <a:pt x="306" y="763"/>
                  </a:cubicBezTo>
                  <a:cubicBezTo>
                    <a:pt x="480" y="763"/>
                    <a:pt x="611" y="600"/>
                    <a:pt x="611" y="382"/>
                  </a:cubicBezTo>
                  <a:cubicBezTo>
                    <a:pt x="611" y="175"/>
                    <a:pt x="480" y="1"/>
                    <a:pt x="30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5779402" y="3975121"/>
              <a:ext cx="87796" cy="25267"/>
            </a:xfrm>
            <a:custGeom>
              <a:avLst/>
              <a:gdLst/>
              <a:ahLst/>
              <a:cxnLst/>
              <a:rect l="l" t="t" r="r" b="b"/>
              <a:pathLst>
                <a:path w="2408" h="693" extrusionOk="0">
                  <a:moveTo>
                    <a:pt x="1304" y="1"/>
                  </a:moveTo>
                  <a:cubicBezTo>
                    <a:pt x="1171" y="1"/>
                    <a:pt x="1047" y="15"/>
                    <a:pt x="936" y="46"/>
                  </a:cubicBezTo>
                  <a:cubicBezTo>
                    <a:pt x="489" y="151"/>
                    <a:pt x="1" y="693"/>
                    <a:pt x="225" y="693"/>
                  </a:cubicBezTo>
                  <a:cubicBezTo>
                    <a:pt x="236" y="693"/>
                    <a:pt x="247" y="692"/>
                    <a:pt x="261" y="689"/>
                  </a:cubicBezTo>
                  <a:cubicBezTo>
                    <a:pt x="501" y="657"/>
                    <a:pt x="511" y="341"/>
                    <a:pt x="1133" y="253"/>
                  </a:cubicBezTo>
                  <a:cubicBezTo>
                    <a:pt x="1174" y="249"/>
                    <a:pt x="1214" y="246"/>
                    <a:pt x="1253" y="246"/>
                  </a:cubicBezTo>
                  <a:cubicBezTo>
                    <a:pt x="1715" y="246"/>
                    <a:pt x="2064" y="553"/>
                    <a:pt x="2224" y="553"/>
                  </a:cubicBezTo>
                  <a:cubicBezTo>
                    <a:pt x="2235" y="553"/>
                    <a:pt x="2246" y="551"/>
                    <a:pt x="2255" y="548"/>
                  </a:cubicBezTo>
                  <a:cubicBezTo>
                    <a:pt x="2408" y="504"/>
                    <a:pt x="2288" y="188"/>
                    <a:pt x="1928" y="90"/>
                  </a:cubicBezTo>
                  <a:cubicBezTo>
                    <a:pt x="1709" y="32"/>
                    <a:pt x="1497" y="1"/>
                    <a:pt x="1304"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5910874" y="3975121"/>
              <a:ext cx="88160" cy="25267"/>
            </a:xfrm>
            <a:custGeom>
              <a:avLst/>
              <a:gdLst/>
              <a:ahLst/>
              <a:cxnLst/>
              <a:rect l="l" t="t" r="r" b="b"/>
              <a:pathLst>
                <a:path w="2418" h="693" extrusionOk="0">
                  <a:moveTo>
                    <a:pt x="1115" y="1"/>
                  </a:moveTo>
                  <a:cubicBezTo>
                    <a:pt x="923" y="1"/>
                    <a:pt x="711" y="32"/>
                    <a:pt x="491" y="90"/>
                  </a:cubicBezTo>
                  <a:cubicBezTo>
                    <a:pt x="131" y="188"/>
                    <a:pt x="1" y="504"/>
                    <a:pt x="153" y="548"/>
                  </a:cubicBezTo>
                  <a:cubicBezTo>
                    <a:pt x="163" y="551"/>
                    <a:pt x="173" y="553"/>
                    <a:pt x="185" y="553"/>
                  </a:cubicBezTo>
                  <a:cubicBezTo>
                    <a:pt x="345" y="553"/>
                    <a:pt x="703" y="246"/>
                    <a:pt x="1166" y="246"/>
                  </a:cubicBezTo>
                  <a:cubicBezTo>
                    <a:pt x="1206" y="246"/>
                    <a:pt x="1246" y="249"/>
                    <a:pt x="1287" y="253"/>
                  </a:cubicBezTo>
                  <a:cubicBezTo>
                    <a:pt x="1908" y="341"/>
                    <a:pt x="1919" y="657"/>
                    <a:pt x="2158" y="689"/>
                  </a:cubicBezTo>
                  <a:cubicBezTo>
                    <a:pt x="2172" y="692"/>
                    <a:pt x="2184" y="693"/>
                    <a:pt x="2194" y="693"/>
                  </a:cubicBezTo>
                  <a:cubicBezTo>
                    <a:pt x="2418" y="693"/>
                    <a:pt x="1920" y="151"/>
                    <a:pt x="1483" y="46"/>
                  </a:cubicBezTo>
                  <a:cubicBezTo>
                    <a:pt x="1372" y="15"/>
                    <a:pt x="1248" y="1"/>
                    <a:pt x="1115"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490213" y="4448035"/>
              <a:ext cx="17501" cy="6381"/>
            </a:xfrm>
            <a:custGeom>
              <a:avLst/>
              <a:gdLst/>
              <a:ahLst/>
              <a:cxnLst/>
              <a:rect l="l" t="t" r="r" b="b"/>
              <a:pathLst>
                <a:path w="480" h="175" extrusionOk="0">
                  <a:moveTo>
                    <a:pt x="480" y="1"/>
                  </a:moveTo>
                  <a:cubicBezTo>
                    <a:pt x="371" y="44"/>
                    <a:pt x="207" y="99"/>
                    <a:pt x="0" y="175"/>
                  </a:cubicBezTo>
                  <a:cubicBezTo>
                    <a:pt x="207" y="99"/>
                    <a:pt x="371" y="44"/>
                    <a:pt x="480" y="1"/>
                  </a:cubicBezTo>
                  <a:close/>
                </a:path>
              </a:pathLst>
            </a:custGeom>
            <a:solidFill>
              <a:srgbClr val="7EB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6278020" y="3739995"/>
              <a:ext cx="565057" cy="659233"/>
            </a:xfrm>
            <a:custGeom>
              <a:avLst/>
              <a:gdLst/>
              <a:ahLst/>
              <a:cxnLst/>
              <a:rect l="l" t="t" r="r" b="b"/>
              <a:pathLst>
                <a:path w="15498" h="18081" extrusionOk="0">
                  <a:moveTo>
                    <a:pt x="7673" y="0"/>
                  </a:moveTo>
                  <a:cubicBezTo>
                    <a:pt x="6256" y="0"/>
                    <a:pt x="3978" y="610"/>
                    <a:pt x="2616" y="2845"/>
                  </a:cubicBezTo>
                  <a:cubicBezTo>
                    <a:pt x="0" y="7149"/>
                    <a:pt x="1352" y="17579"/>
                    <a:pt x="1352" y="17579"/>
                  </a:cubicBezTo>
                  <a:lnTo>
                    <a:pt x="14179" y="18080"/>
                  </a:lnTo>
                  <a:cubicBezTo>
                    <a:pt x="14179" y="18080"/>
                    <a:pt x="15498" y="7847"/>
                    <a:pt x="12631" y="3030"/>
                  </a:cubicBezTo>
                  <a:cubicBezTo>
                    <a:pt x="11215" y="643"/>
                    <a:pt x="9449" y="0"/>
                    <a:pt x="7673"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188220" y="4285426"/>
              <a:ext cx="772077" cy="927542"/>
            </a:xfrm>
            <a:custGeom>
              <a:avLst/>
              <a:gdLst/>
              <a:ahLst/>
              <a:cxnLst/>
              <a:rect l="l" t="t" r="r" b="b"/>
              <a:pathLst>
                <a:path w="21176" h="25440" extrusionOk="0">
                  <a:moveTo>
                    <a:pt x="10156" y="0"/>
                  </a:moveTo>
                  <a:cubicBezTo>
                    <a:pt x="8649" y="0"/>
                    <a:pt x="6325" y="157"/>
                    <a:pt x="4589" y="984"/>
                  </a:cubicBezTo>
                  <a:cubicBezTo>
                    <a:pt x="3019" y="1725"/>
                    <a:pt x="807" y="5496"/>
                    <a:pt x="0" y="6716"/>
                  </a:cubicBezTo>
                  <a:lnTo>
                    <a:pt x="1755" y="25439"/>
                  </a:lnTo>
                  <a:lnTo>
                    <a:pt x="19748" y="22257"/>
                  </a:lnTo>
                  <a:lnTo>
                    <a:pt x="21176" y="6782"/>
                  </a:lnTo>
                  <a:cubicBezTo>
                    <a:pt x="21176" y="6782"/>
                    <a:pt x="17361" y="2041"/>
                    <a:pt x="16217" y="1355"/>
                  </a:cubicBezTo>
                  <a:cubicBezTo>
                    <a:pt x="15073" y="668"/>
                    <a:pt x="11683" y="58"/>
                    <a:pt x="11683" y="58"/>
                  </a:cubicBezTo>
                  <a:cubicBezTo>
                    <a:pt x="11683" y="58"/>
                    <a:pt x="11070" y="0"/>
                    <a:pt x="10156"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6369168" y="4487994"/>
              <a:ext cx="380934" cy="326281"/>
            </a:xfrm>
            <a:custGeom>
              <a:avLst/>
              <a:gdLst/>
              <a:ahLst/>
              <a:cxnLst/>
              <a:rect l="l" t="t" r="r" b="b"/>
              <a:pathLst>
                <a:path w="10448" h="8949" extrusionOk="0">
                  <a:moveTo>
                    <a:pt x="7698" y="0"/>
                  </a:moveTo>
                  <a:cubicBezTo>
                    <a:pt x="6202" y="0"/>
                    <a:pt x="5020" y="2566"/>
                    <a:pt x="5020" y="2566"/>
                  </a:cubicBezTo>
                  <a:cubicBezTo>
                    <a:pt x="5020" y="2566"/>
                    <a:pt x="4726" y="2000"/>
                    <a:pt x="3549" y="1150"/>
                  </a:cubicBezTo>
                  <a:cubicBezTo>
                    <a:pt x="3299" y="970"/>
                    <a:pt x="2987" y="883"/>
                    <a:pt x="2657" y="883"/>
                  </a:cubicBezTo>
                  <a:cubicBezTo>
                    <a:pt x="1449" y="883"/>
                    <a:pt x="0" y="2045"/>
                    <a:pt x="454" y="4048"/>
                  </a:cubicBezTo>
                  <a:cubicBezTo>
                    <a:pt x="901" y="5977"/>
                    <a:pt x="3505" y="7939"/>
                    <a:pt x="4737" y="8767"/>
                  </a:cubicBezTo>
                  <a:cubicBezTo>
                    <a:pt x="4923" y="8888"/>
                    <a:pt x="5135" y="8948"/>
                    <a:pt x="5345" y="8948"/>
                  </a:cubicBezTo>
                  <a:cubicBezTo>
                    <a:pt x="5590" y="8948"/>
                    <a:pt x="5834" y="8866"/>
                    <a:pt x="6034" y="8702"/>
                  </a:cubicBezTo>
                  <a:cubicBezTo>
                    <a:pt x="8976" y="6326"/>
                    <a:pt x="10447" y="1814"/>
                    <a:pt x="8660" y="376"/>
                  </a:cubicBezTo>
                  <a:cubicBezTo>
                    <a:pt x="8331" y="110"/>
                    <a:pt x="8008" y="0"/>
                    <a:pt x="7698"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463196" y="4151621"/>
              <a:ext cx="204249" cy="259304"/>
            </a:xfrm>
            <a:custGeom>
              <a:avLst/>
              <a:gdLst/>
              <a:ahLst/>
              <a:cxnLst/>
              <a:rect l="l" t="t" r="r" b="b"/>
              <a:pathLst>
                <a:path w="5602" h="7112" extrusionOk="0">
                  <a:moveTo>
                    <a:pt x="4436" y="1"/>
                  </a:moveTo>
                  <a:lnTo>
                    <a:pt x="1253" y="774"/>
                  </a:lnTo>
                  <a:cubicBezTo>
                    <a:pt x="1253" y="774"/>
                    <a:pt x="1188" y="2649"/>
                    <a:pt x="1014" y="3706"/>
                  </a:cubicBezTo>
                  <a:cubicBezTo>
                    <a:pt x="839" y="4763"/>
                    <a:pt x="0" y="5003"/>
                    <a:pt x="0" y="5003"/>
                  </a:cubicBezTo>
                  <a:cubicBezTo>
                    <a:pt x="0" y="5003"/>
                    <a:pt x="578" y="6856"/>
                    <a:pt x="2376" y="7095"/>
                  </a:cubicBezTo>
                  <a:cubicBezTo>
                    <a:pt x="2458" y="7106"/>
                    <a:pt x="2539" y="7111"/>
                    <a:pt x="2620" y="7111"/>
                  </a:cubicBezTo>
                  <a:cubicBezTo>
                    <a:pt x="4301" y="7111"/>
                    <a:pt x="5602" y="4828"/>
                    <a:pt x="5602" y="4828"/>
                  </a:cubicBezTo>
                  <a:cubicBezTo>
                    <a:pt x="5602" y="4828"/>
                    <a:pt x="5068" y="4567"/>
                    <a:pt x="4719" y="4011"/>
                  </a:cubicBezTo>
                  <a:cubicBezTo>
                    <a:pt x="4370" y="3455"/>
                    <a:pt x="4436" y="1"/>
                    <a:pt x="4436" y="1"/>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503703" y="4151621"/>
              <a:ext cx="124000" cy="133589"/>
            </a:xfrm>
            <a:custGeom>
              <a:avLst/>
              <a:gdLst/>
              <a:ahLst/>
              <a:cxnLst/>
              <a:rect l="l" t="t" r="r" b="b"/>
              <a:pathLst>
                <a:path w="3401" h="3664" extrusionOk="0">
                  <a:moveTo>
                    <a:pt x="3325" y="1"/>
                  </a:moveTo>
                  <a:lnTo>
                    <a:pt x="142" y="774"/>
                  </a:lnTo>
                  <a:cubicBezTo>
                    <a:pt x="142" y="774"/>
                    <a:pt x="110" y="1930"/>
                    <a:pt x="1" y="2932"/>
                  </a:cubicBezTo>
                  <a:cubicBezTo>
                    <a:pt x="480" y="3368"/>
                    <a:pt x="1036" y="3641"/>
                    <a:pt x="1701" y="3662"/>
                  </a:cubicBezTo>
                  <a:cubicBezTo>
                    <a:pt x="1727" y="3663"/>
                    <a:pt x="1754" y="3664"/>
                    <a:pt x="1780" y="3664"/>
                  </a:cubicBezTo>
                  <a:cubicBezTo>
                    <a:pt x="2430" y="3664"/>
                    <a:pt x="2961" y="3406"/>
                    <a:pt x="3401" y="2987"/>
                  </a:cubicBezTo>
                  <a:cubicBezTo>
                    <a:pt x="3292" y="1777"/>
                    <a:pt x="3325" y="1"/>
                    <a:pt x="3325" y="1"/>
                  </a:cubicBezTo>
                  <a:close/>
                </a:path>
              </a:pathLst>
            </a:custGeom>
            <a:solidFill>
              <a:srgbClr val="E8C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6416674" y="3987517"/>
              <a:ext cx="287341" cy="245667"/>
            </a:xfrm>
            <a:custGeom>
              <a:avLst/>
              <a:gdLst/>
              <a:ahLst/>
              <a:cxnLst/>
              <a:rect l="l" t="t" r="r" b="b"/>
              <a:pathLst>
                <a:path w="7881" h="6738" extrusionOk="0">
                  <a:moveTo>
                    <a:pt x="7880" y="1"/>
                  </a:moveTo>
                  <a:lnTo>
                    <a:pt x="1" y="12"/>
                  </a:lnTo>
                  <a:cubicBezTo>
                    <a:pt x="1" y="12"/>
                    <a:pt x="535" y="6616"/>
                    <a:pt x="4088" y="6736"/>
                  </a:cubicBezTo>
                  <a:cubicBezTo>
                    <a:pt x="4119" y="6737"/>
                    <a:pt x="4149" y="6737"/>
                    <a:pt x="4179" y="6737"/>
                  </a:cubicBezTo>
                  <a:cubicBezTo>
                    <a:pt x="7645" y="6737"/>
                    <a:pt x="7880" y="1"/>
                    <a:pt x="7880" y="1"/>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6437347" y="3972642"/>
              <a:ext cx="102781" cy="31647"/>
            </a:xfrm>
            <a:custGeom>
              <a:avLst/>
              <a:gdLst/>
              <a:ahLst/>
              <a:cxnLst/>
              <a:rect l="l" t="t" r="r" b="b"/>
              <a:pathLst>
                <a:path w="2819" h="868" extrusionOk="0">
                  <a:moveTo>
                    <a:pt x="1478" y="1"/>
                  </a:moveTo>
                  <a:cubicBezTo>
                    <a:pt x="1447" y="1"/>
                    <a:pt x="1416" y="2"/>
                    <a:pt x="1385" y="5"/>
                  </a:cubicBezTo>
                  <a:cubicBezTo>
                    <a:pt x="655" y="82"/>
                    <a:pt x="1" y="594"/>
                    <a:pt x="1" y="594"/>
                  </a:cubicBezTo>
                  <a:cubicBezTo>
                    <a:pt x="1" y="594"/>
                    <a:pt x="606" y="283"/>
                    <a:pt x="1274" y="283"/>
                  </a:cubicBezTo>
                  <a:cubicBezTo>
                    <a:pt x="1704" y="283"/>
                    <a:pt x="2159" y="412"/>
                    <a:pt x="2496" y="834"/>
                  </a:cubicBezTo>
                  <a:cubicBezTo>
                    <a:pt x="2496" y="834"/>
                    <a:pt x="2540" y="868"/>
                    <a:pt x="2604" y="868"/>
                  </a:cubicBezTo>
                  <a:cubicBezTo>
                    <a:pt x="2637" y="868"/>
                    <a:pt x="2674" y="859"/>
                    <a:pt x="2714" y="834"/>
                  </a:cubicBezTo>
                  <a:cubicBezTo>
                    <a:pt x="2819" y="771"/>
                    <a:pt x="2165" y="1"/>
                    <a:pt x="147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600429" y="3976616"/>
              <a:ext cx="100411" cy="31246"/>
            </a:xfrm>
            <a:custGeom>
              <a:avLst/>
              <a:gdLst/>
              <a:ahLst/>
              <a:cxnLst/>
              <a:rect l="l" t="t" r="r" b="b"/>
              <a:pathLst>
                <a:path w="2754" h="857" extrusionOk="0">
                  <a:moveTo>
                    <a:pt x="1318" y="0"/>
                  </a:moveTo>
                  <a:cubicBezTo>
                    <a:pt x="634" y="0"/>
                    <a:pt x="1" y="760"/>
                    <a:pt x="105" y="823"/>
                  </a:cubicBezTo>
                  <a:cubicBezTo>
                    <a:pt x="141" y="848"/>
                    <a:pt x="176" y="857"/>
                    <a:pt x="207" y="857"/>
                  </a:cubicBezTo>
                  <a:cubicBezTo>
                    <a:pt x="268" y="857"/>
                    <a:pt x="312" y="823"/>
                    <a:pt x="312" y="823"/>
                  </a:cubicBezTo>
                  <a:cubicBezTo>
                    <a:pt x="645" y="404"/>
                    <a:pt x="1092" y="277"/>
                    <a:pt x="1513" y="277"/>
                  </a:cubicBezTo>
                  <a:cubicBezTo>
                    <a:pt x="2165" y="277"/>
                    <a:pt x="2753" y="583"/>
                    <a:pt x="2753" y="583"/>
                  </a:cubicBezTo>
                  <a:cubicBezTo>
                    <a:pt x="2753" y="583"/>
                    <a:pt x="2121" y="82"/>
                    <a:pt x="1413" y="5"/>
                  </a:cubicBezTo>
                  <a:cubicBezTo>
                    <a:pt x="1381" y="2"/>
                    <a:pt x="1349" y="0"/>
                    <a:pt x="131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559340" y="4026055"/>
              <a:ext cx="36569" cy="86848"/>
            </a:xfrm>
            <a:custGeom>
              <a:avLst/>
              <a:gdLst/>
              <a:ahLst/>
              <a:cxnLst/>
              <a:rect l="l" t="t" r="r" b="b"/>
              <a:pathLst>
                <a:path w="1003" h="2382" extrusionOk="0">
                  <a:moveTo>
                    <a:pt x="425" y="1"/>
                  </a:moveTo>
                  <a:cubicBezTo>
                    <a:pt x="425" y="1"/>
                    <a:pt x="349" y="1102"/>
                    <a:pt x="491" y="1418"/>
                  </a:cubicBezTo>
                  <a:cubicBezTo>
                    <a:pt x="622" y="1734"/>
                    <a:pt x="665" y="1799"/>
                    <a:pt x="676" y="2006"/>
                  </a:cubicBezTo>
                  <a:cubicBezTo>
                    <a:pt x="685" y="2172"/>
                    <a:pt x="396" y="2339"/>
                    <a:pt x="136" y="2339"/>
                  </a:cubicBezTo>
                  <a:cubicBezTo>
                    <a:pt x="89" y="2339"/>
                    <a:pt x="43" y="2334"/>
                    <a:pt x="0" y="2322"/>
                  </a:cubicBezTo>
                  <a:lnTo>
                    <a:pt x="0" y="2322"/>
                  </a:lnTo>
                  <a:cubicBezTo>
                    <a:pt x="1" y="2322"/>
                    <a:pt x="200" y="2382"/>
                    <a:pt x="408" y="2382"/>
                  </a:cubicBezTo>
                  <a:cubicBezTo>
                    <a:pt x="568" y="2382"/>
                    <a:pt x="733" y="2347"/>
                    <a:pt x="818" y="2224"/>
                  </a:cubicBezTo>
                  <a:cubicBezTo>
                    <a:pt x="1003" y="1941"/>
                    <a:pt x="643" y="1407"/>
                    <a:pt x="578" y="1221"/>
                  </a:cubicBezTo>
                  <a:cubicBezTo>
                    <a:pt x="513" y="1025"/>
                    <a:pt x="425" y="1"/>
                    <a:pt x="425" y="1"/>
                  </a:cubicBezTo>
                  <a:close/>
                </a:path>
              </a:pathLst>
            </a:custGeom>
            <a:solidFill>
              <a:srgbClr val="D8A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6463196" y="4048696"/>
              <a:ext cx="58445" cy="23881"/>
            </a:xfrm>
            <a:custGeom>
              <a:avLst/>
              <a:gdLst/>
              <a:ahLst/>
              <a:cxnLst/>
              <a:rect l="l" t="t" r="r" b="b"/>
              <a:pathLst>
                <a:path w="1603" h="655" extrusionOk="0">
                  <a:moveTo>
                    <a:pt x="796" y="1"/>
                  </a:moveTo>
                  <a:cubicBezTo>
                    <a:pt x="360" y="1"/>
                    <a:pt x="0" y="143"/>
                    <a:pt x="0" y="328"/>
                  </a:cubicBezTo>
                  <a:cubicBezTo>
                    <a:pt x="0" y="513"/>
                    <a:pt x="360" y="655"/>
                    <a:pt x="796" y="655"/>
                  </a:cubicBezTo>
                  <a:cubicBezTo>
                    <a:pt x="1242" y="655"/>
                    <a:pt x="1602" y="513"/>
                    <a:pt x="1602" y="328"/>
                  </a:cubicBezTo>
                  <a:cubicBezTo>
                    <a:pt x="1602" y="143"/>
                    <a:pt x="1242" y="1"/>
                    <a:pt x="796" y="1"/>
                  </a:cubicBezTo>
                  <a:close/>
                </a:path>
              </a:pathLst>
            </a:custGeom>
            <a:solidFill>
              <a:srgbClr val="F6B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611403" y="4051102"/>
              <a:ext cx="57242" cy="23881"/>
            </a:xfrm>
            <a:custGeom>
              <a:avLst/>
              <a:gdLst/>
              <a:ahLst/>
              <a:cxnLst/>
              <a:rect l="l" t="t" r="r" b="b"/>
              <a:pathLst>
                <a:path w="1570" h="655" extrusionOk="0">
                  <a:moveTo>
                    <a:pt x="785" y="0"/>
                  </a:moveTo>
                  <a:cubicBezTo>
                    <a:pt x="349" y="0"/>
                    <a:pt x="0" y="153"/>
                    <a:pt x="0" y="327"/>
                  </a:cubicBezTo>
                  <a:cubicBezTo>
                    <a:pt x="0" y="513"/>
                    <a:pt x="349" y="654"/>
                    <a:pt x="785" y="654"/>
                  </a:cubicBezTo>
                  <a:cubicBezTo>
                    <a:pt x="1221" y="654"/>
                    <a:pt x="1569" y="513"/>
                    <a:pt x="1569" y="327"/>
                  </a:cubicBezTo>
                  <a:cubicBezTo>
                    <a:pt x="1569" y="153"/>
                    <a:pt x="1221" y="0"/>
                    <a:pt x="785" y="0"/>
                  </a:cubicBezTo>
                  <a:close/>
                </a:path>
              </a:pathLst>
            </a:custGeom>
            <a:solidFill>
              <a:srgbClr val="F6B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536698" y="4137329"/>
              <a:ext cx="74743" cy="26361"/>
            </a:xfrm>
            <a:custGeom>
              <a:avLst/>
              <a:gdLst/>
              <a:ahLst/>
              <a:cxnLst/>
              <a:rect l="l" t="t" r="r" b="b"/>
              <a:pathLst>
                <a:path w="2050" h="723" extrusionOk="0">
                  <a:moveTo>
                    <a:pt x="2049" y="0"/>
                  </a:moveTo>
                  <a:lnTo>
                    <a:pt x="2049" y="0"/>
                  </a:lnTo>
                  <a:cubicBezTo>
                    <a:pt x="2049" y="0"/>
                    <a:pt x="1482" y="316"/>
                    <a:pt x="894" y="338"/>
                  </a:cubicBezTo>
                  <a:cubicBezTo>
                    <a:pt x="867" y="339"/>
                    <a:pt x="841" y="340"/>
                    <a:pt x="815" y="340"/>
                  </a:cubicBezTo>
                  <a:cubicBezTo>
                    <a:pt x="278" y="340"/>
                    <a:pt x="0" y="131"/>
                    <a:pt x="0" y="131"/>
                  </a:cubicBezTo>
                  <a:lnTo>
                    <a:pt x="0" y="131"/>
                  </a:lnTo>
                  <a:cubicBezTo>
                    <a:pt x="0" y="131"/>
                    <a:pt x="452" y="723"/>
                    <a:pt x="989" y="723"/>
                  </a:cubicBezTo>
                  <a:cubicBezTo>
                    <a:pt x="1011" y="723"/>
                    <a:pt x="1034" y="722"/>
                    <a:pt x="1057" y="720"/>
                  </a:cubicBezTo>
                  <a:cubicBezTo>
                    <a:pt x="1613" y="665"/>
                    <a:pt x="2049" y="0"/>
                    <a:pt x="2049"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457618" y="5111193"/>
              <a:ext cx="17136" cy="12360"/>
            </a:xfrm>
            <a:custGeom>
              <a:avLst/>
              <a:gdLst/>
              <a:ahLst/>
              <a:cxnLst/>
              <a:rect l="l" t="t" r="r" b="b"/>
              <a:pathLst>
                <a:path w="470" h="339" extrusionOk="0">
                  <a:moveTo>
                    <a:pt x="0" y="1"/>
                  </a:moveTo>
                  <a:cubicBezTo>
                    <a:pt x="153" y="110"/>
                    <a:pt x="316" y="218"/>
                    <a:pt x="469" y="338"/>
                  </a:cubicBezTo>
                  <a:cubicBezTo>
                    <a:pt x="316" y="218"/>
                    <a:pt x="153" y="110"/>
                    <a:pt x="0"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453243" y="5108422"/>
              <a:ext cx="4412" cy="2807"/>
            </a:xfrm>
            <a:custGeom>
              <a:avLst/>
              <a:gdLst/>
              <a:ahLst/>
              <a:cxnLst/>
              <a:rect l="l" t="t" r="r" b="b"/>
              <a:pathLst>
                <a:path w="121" h="77" extrusionOk="0">
                  <a:moveTo>
                    <a:pt x="1" y="0"/>
                  </a:moveTo>
                  <a:cubicBezTo>
                    <a:pt x="44" y="22"/>
                    <a:pt x="77" y="55"/>
                    <a:pt x="120" y="77"/>
                  </a:cubicBezTo>
                  <a:cubicBezTo>
                    <a:pt x="77" y="55"/>
                    <a:pt x="44" y="22"/>
                    <a:pt x="1" y="0"/>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5099108" y="4907349"/>
              <a:ext cx="803068" cy="371163"/>
            </a:xfrm>
            <a:custGeom>
              <a:avLst/>
              <a:gdLst/>
              <a:ahLst/>
              <a:cxnLst/>
              <a:rect l="l" t="t" r="r" b="b"/>
              <a:pathLst>
                <a:path w="22026" h="10180" extrusionOk="0">
                  <a:moveTo>
                    <a:pt x="8207" y="1"/>
                  </a:moveTo>
                  <a:lnTo>
                    <a:pt x="1635" y="4415"/>
                  </a:lnTo>
                  <a:lnTo>
                    <a:pt x="197" y="7215"/>
                  </a:lnTo>
                  <a:lnTo>
                    <a:pt x="1" y="10180"/>
                  </a:lnTo>
                  <a:lnTo>
                    <a:pt x="22026" y="10180"/>
                  </a:lnTo>
                  <a:cubicBezTo>
                    <a:pt x="21644" y="7281"/>
                    <a:pt x="21241" y="4622"/>
                    <a:pt x="20958" y="4055"/>
                  </a:cubicBezTo>
                  <a:cubicBezTo>
                    <a:pt x="20282" y="2704"/>
                    <a:pt x="14125" y="284"/>
                    <a:pt x="14125" y="284"/>
                  </a:cubicBezTo>
                  <a:lnTo>
                    <a:pt x="8207" y="1"/>
                  </a:ln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5363329" y="4907349"/>
              <a:ext cx="315160" cy="112370"/>
            </a:xfrm>
            <a:custGeom>
              <a:avLst/>
              <a:gdLst/>
              <a:ahLst/>
              <a:cxnLst/>
              <a:rect l="l" t="t" r="r" b="b"/>
              <a:pathLst>
                <a:path w="8644" h="3082" extrusionOk="0">
                  <a:moveTo>
                    <a:pt x="960" y="1"/>
                  </a:moveTo>
                  <a:lnTo>
                    <a:pt x="12" y="633"/>
                  </a:lnTo>
                  <a:cubicBezTo>
                    <a:pt x="1" y="1145"/>
                    <a:pt x="164" y="2311"/>
                    <a:pt x="1766" y="2758"/>
                  </a:cubicBezTo>
                  <a:cubicBezTo>
                    <a:pt x="2556" y="2980"/>
                    <a:pt x="3357" y="3081"/>
                    <a:pt x="4117" y="3081"/>
                  </a:cubicBezTo>
                  <a:cubicBezTo>
                    <a:pt x="5371" y="3081"/>
                    <a:pt x="6511" y="2805"/>
                    <a:pt x="7292" y="2344"/>
                  </a:cubicBezTo>
                  <a:cubicBezTo>
                    <a:pt x="8044" y="1897"/>
                    <a:pt x="8436" y="1374"/>
                    <a:pt x="8643" y="1025"/>
                  </a:cubicBezTo>
                  <a:cubicBezTo>
                    <a:pt x="7630" y="578"/>
                    <a:pt x="6878" y="284"/>
                    <a:pt x="6878" y="284"/>
                  </a:cubicBezTo>
                  <a:lnTo>
                    <a:pt x="960"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5388376" y="4778210"/>
              <a:ext cx="248767" cy="218796"/>
            </a:xfrm>
            <a:custGeom>
              <a:avLst/>
              <a:gdLst/>
              <a:ahLst/>
              <a:cxnLst/>
              <a:rect l="l" t="t" r="r" b="b"/>
              <a:pathLst>
                <a:path w="6823" h="6001" extrusionOk="0">
                  <a:moveTo>
                    <a:pt x="861" y="1"/>
                  </a:moveTo>
                  <a:lnTo>
                    <a:pt x="0" y="4306"/>
                  </a:lnTo>
                  <a:cubicBezTo>
                    <a:pt x="0" y="4306"/>
                    <a:pt x="1079" y="5744"/>
                    <a:pt x="2834" y="5984"/>
                  </a:cubicBezTo>
                  <a:cubicBezTo>
                    <a:pt x="2913" y="5995"/>
                    <a:pt x="2998" y="6001"/>
                    <a:pt x="3086" y="6001"/>
                  </a:cubicBezTo>
                  <a:cubicBezTo>
                    <a:pt x="4450" y="6001"/>
                    <a:pt x="6823" y="4741"/>
                    <a:pt x="6823" y="4556"/>
                  </a:cubicBezTo>
                  <a:cubicBezTo>
                    <a:pt x="6823" y="4349"/>
                    <a:pt x="5657" y="121"/>
                    <a:pt x="5657" y="121"/>
                  </a:cubicBezTo>
                  <a:lnTo>
                    <a:pt x="861" y="1"/>
                  </a:ln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5410215" y="4778210"/>
              <a:ext cx="194733" cy="95635"/>
            </a:xfrm>
            <a:custGeom>
              <a:avLst/>
              <a:gdLst/>
              <a:ahLst/>
              <a:cxnLst/>
              <a:rect l="l" t="t" r="r" b="b"/>
              <a:pathLst>
                <a:path w="5341" h="2623" extrusionOk="0">
                  <a:moveTo>
                    <a:pt x="262" y="1"/>
                  </a:moveTo>
                  <a:lnTo>
                    <a:pt x="1" y="1309"/>
                  </a:lnTo>
                  <a:cubicBezTo>
                    <a:pt x="668" y="2048"/>
                    <a:pt x="2071" y="2623"/>
                    <a:pt x="2942" y="2623"/>
                  </a:cubicBezTo>
                  <a:cubicBezTo>
                    <a:pt x="2996" y="2623"/>
                    <a:pt x="3047" y="2621"/>
                    <a:pt x="3096" y="2616"/>
                  </a:cubicBezTo>
                  <a:cubicBezTo>
                    <a:pt x="3761" y="2562"/>
                    <a:pt x="4687" y="1952"/>
                    <a:pt x="5341" y="1156"/>
                  </a:cubicBezTo>
                  <a:cubicBezTo>
                    <a:pt x="5177" y="557"/>
                    <a:pt x="5058" y="121"/>
                    <a:pt x="5058" y="121"/>
                  </a:cubicBezTo>
                  <a:lnTo>
                    <a:pt x="262" y="1"/>
                  </a:lnTo>
                  <a:close/>
                </a:path>
              </a:pathLst>
            </a:custGeom>
            <a:solidFill>
              <a:srgbClr val="E8C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5356182" y="4429951"/>
              <a:ext cx="296857" cy="406565"/>
            </a:xfrm>
            <a:custGeom>
              <a:avLst/>
              <a:gdLst/>
              <a:ahLst/>
              <a:cxnLst/>
              <a:rect l="l" t="t" r="r" b="b"/>
              <a:pathLst>
                <a:path w="8142" h="11151" extrusionOk="0">
                  <a:moveTo>
                    <a:pt x="2674" y="0"/>
                  </a:moveTo>
                  <a:cubicBezTo>
                    <a:pt x="2446" y="0"/>
                    <a:pt x="2236" y="53"/>
                    <a:pt x="2050" y="170"/>
                  </a:cubicBezTo>
                  <a:cubicBezTo>
                    <a:pt x="197" y="1325"/>
                    <a:pt x="1" y="3886"/>
                    <a:pt x="1" y="3886"/>
                  </a:cubicBezTo>
                  <a:cubicBezTo>
                    <a:pt x="1" y="3886"/>
                    <a:pt x="742" y="8943"/>
                    <a:pt x="1428" y="9760"/>
                  </a:cubicBezTo>
                  <a:cubicBezTo>
                    <a:pt x="2077" y="10543"/>
                    <a:pt x="3534" y="11150"/>
                    <a:pt x="4437" y="11150"/>
                  </a:cubicBezTo>
                  <a:cubicBezTo>
                    <a:pt x="4490" y="11150"/>
                    <a:pt x="4540" y="11148"/>
                    <a:pt x="4589" y="11144"/>
                  </a:cubicBezTo>
                  <a:cubicBezTo>
                    <a:pt x="5472" y="11068"/>
                    <a:pt x="6856" y="9978"/>
                    <a:pt x="7401" y="8812"/>
                  </a:cubicBezTo>
                  <a:cubicBezTo>
                    <a:pt x="7945" y="7635"/>
                    <a:pt x="8142" y="4246"/>
                    <a:pt x="8142" y="4246"/>
                  </a:cubicBezTo>
                  <a:cubicBezTo>
                    <a:pt x="8142" y="4246"/>
                    <a:pt x="4717" y="0"/>
                    <a:pt x="2674" y="0"/>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310900" y="4332750"/>
              <a:ext cx="454984" cy="337838"/>
            </a:xfrm>
            <a:custGeom>
              <a:avLst/>
              <a:gdLst/>
              <a:ahLst/>
              <a:cxnLst/>
              <a:rect l="l" t="t" r="r" b="b"/>
              <a:pathLst>
                <a:path w="12479" h="9266" extrusionOk="0">
                  <a:moveTo>
                    <a:pt x="4880" y="0"/>
                  </a:moveTo>
                  <a:cubicBezTo>
                    <a:pt x="4844" y="0"/>
                    <a:pt x="4809" y="1"/>
                    <a:pt x="4774" y="2"/>
                  </a:cubicBezTo>
                  <a:cubicBezTo>
                    <a:pt x="3455" y="46"/>
                    <a:pt x="1635" y="1659"/>
                    <a:pt x="1635" y="1659"/>
                  </a:cubicBezTo>
                  <a:cubicBezTo>
                    <a:pt x="1635" y="1659"/>
                    <a:pt x="611" y="2748"/>
                    <a:pt x="305" y="4536"/>
                  </a:cubicBezTo>
                  <a:cubicBezTo>
                    <a:pt x="0" y="6323"/>
                    <a:pt x="1613" y="8742"/>
                    <a:pt x="1613" y="8742"/>
                  </a:cubicBezTo>
                  <a:lnTo>
                    <a:pt x="1711" y="6944"/>
                  </a:lnTo>
                  <a:cubicBezTo>
                    <a:pt x="1711" y="6944"/>
                    <a:pt x="3651" y="4536"/>
                    <a:pt x="3902" y="3468"/>
                  </a:cubicBezTo>
                  <a:cubicBezTo>
                    <a:pt x="3902" y="3468"/>
                    <a:pt x="4894" y="5517"/>
                    <a:pt x="5929" y="5920"/>
                  </a:cubicBezTo>
                  <a:cubicBezTo>
                    <a:pt x="6100" y="5988"/>
                    <a:pt x="6248" y="6016"/>
                    <a:pt x="6375" y="6016"/>
                  </a:cubicBezTo>
                  <a:cubicBezTo>
                    <a:pt x="7024" y="6016"/>
                    <a:pt x="7139" y="5277"/>
                    <a:pt x="7139" y="5277"/>
                  </a:cubicBezTo>
                  <a:cubicBezTo>
                    <a:pt x="7139" y="5277"/>
                    <a:pt x="8130" y="6694"/>
                    <a:pt x="8577" y="6901"/>
                  </a:cubicBezTo>
                  <a:cubicBezTo>
                    <a:pt x="9013" y="7097"/>
                    <a:pt x="8926" y="7565"/>
                    <a:pt x="8926" y="7565"/>
                  </a:cubicBezTo>
                  <a:lnTo>
                    <a:pt x="9155" y="9266"/>
                  </a:lnTo>
                  <a:cubicBezTo>
                    <a:pt x="9155" y="9266"/>
                    <a:pt x="9634" y="8067"/>
                    <a:pt x="9983" y="7260"/>
                  </a:cubicBezTo>
                  <a:cubicBezTo>
                    <a:pt x="10277" y="5244"/>
                    <a:pt x="11160" y="4656"/>
                    <a:pt x="11541" y="4536"/>
                  </a:cubicBezTo>
                  <a:cubicBezTo>
                    <a:pt x="11934" y="4416"/>
                    <a:pt x="12479" y="3762"/>
                    <a:pt x="12065" y="2988"/>
                  </a:cubicBezTo>
                  <a:cubicBezTo>
                    <a:pt x="11661" y="2214"/>
                    <a:pt x="10604" y="2487"/>
                    <a:pt x="10550" y="2323"/>
                  </a:cubicBezTo>
                  <a:cubicBezTo>
                    <a:pt x="10495" y="2171"/>
                    <a:pt x="11291" y="1822"/>
                    <a:pt x="11193" y="1375"/>
                  </a:cubicBezTo>
                  <a:cubicBezTo>
                    <a:pt x="11117" y="997"/>
                    <a:pt x="10476" y="570"/>
                    <a:pt x="9731" y="570"/>
                  </a:cubicBezTo>
                  <a:cubicBezTo>
                    <a:pt x="9617" y="570"/>
                    <a:pt x="9501" y="580"/>
                    <a:pt x="9384" y="602"/>
                  </a:cubicBezTo>
                  <a:cubicBezTo>
                    <a:pt x="9302" y="617"/>
                    <a:pt x="9208" y="623"/>
                    <a:pt x="9102" y="623"/>
                  </a:cubicBezTo>
                  <a:cubicBezTo>
                    <a:pt x="8096" y="623"/>
                    <a:pt x="6092" y="0"/>
                    <a:pt x="488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311957" y="4584830"/>
              <a:ext cx="66503" cy="109599"/>
            </a:xfrm>
            <a:custGeom>
              <a:avLst/>
              <a:gdLst/>
              <a:ahLst/>
              <a:cxnLst/>
              <a:rect l="l" t="t" r="r" b="b"/>
              <a:pathLst>
                <a:path w="1824" h="3006" extrusionOk="0">
                  <a:moveTo>
                    <a:pt x="1026" y="0"/>
                  </a:moveTo>
                  <a:cubicBezTo>
                    <a:pt x="494" y="0"/>
                    <a:pt x="1" y="1050"/>
                    <a:pt x="255" y="1774"/>
                  </a:cubicBezTo>
                  <a:cubicBezTo>
                    <a:pt x="549" y="2613"/>
                    <a:pt x="1824" y="3005"/>
                    <a:pt x="1824" y="3005"/>
                  </a:cubicBezTo>
                  <a:lnTo>
                    <a:pt x="1279" y="85"/>
                  </a:lnTo>
                  <a:cubicBezTo>
                    <a:pt x="1196" y="27"/>
                    <a:pt x="1110" y="0"/>
                    <a:pt x="1026" y="0"/>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5641477" y="4601492"/>
              <a:ext cx="59357" cy="95306"/>
            </a:xfrm>
            <a:custGeom>
              <a:avLst/>
              <a:gdLst/>
              <a:ahLst/>
              <a:cxnLst/>
              <a:rect l="l" t="t" r="r" b="b"/>
              <a:pathLst>
                <a:path w="1628" h="2614" extrusionOk="0">
                  <a:moveTo>
                    <a:pt x="817" y="1"/>
                  </a:moveTo>
                  <a:cubicBezTo>
                    <a:pt x="666" y="1"/>
                    <a:pt x="489" y="52"/>
                    <a:pt x="284" y="173"/>
                  </a:cubicBezTo>
                  <a:lnTo>
                    <a:pt x="1" y="2614"/>
                  </a:lnTo>
                  <a:cubicBezTo>
                    <a:pt x="1" y="2614"/>
                    <a:pt x="1014" y="1982"/>
                    <a:pt x="1352" y="1437"/>
                  </a:cubicBezTo>
                  <a:cubicBezTo>
                    <a:pt x="1627" y="1001"/>
                    <a:pt x="1483" y="1"/>
                    <a:pt x="817" y="1"/>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5416085" y="4639446"/>
              <a:ext cx="67670" cy="22022"/>
            </a:xfrm>
            <a:custGeom>
              <a:avLst/>
              <a:gdLst/>
              <a:ahLst/>
              <a:cxnLst/>
              <a:rect l="l" t="t" r="r" b="b"/>
              <a:pathLst>
                <a:path w="1856" h="604" extrusionOk="0">
                  <a:moveTo>
                    <a:pt x="1011" y="1"/>
                  </a:moveTo>
                  <a:cubicBezTo>
                    <a:pt x="428" y="1"/>
                    <a:pt x="25" y="505"/>
                    <a:pt x="25" y="505"/>
                  </a:cubicBezTo>
                  <a:cubicBezTo>
                    <a:pt x="1" y="576"/>
                    <a:pt x="18" y="603"/>
                    <a:pt x="65" y="603"/>
                  </a:cubicBezTo>
                  <a:cubicBezTo>
                    <a:pt x="225" y="603"/>
                    <a:pt x="725" y="273"/>
                    <a:pt x="995" y="265"/>
                  </a:cubicBezTo>
                  <a:cubicBezTo>
                    <a:pt x="1005" y="264"/>
                    <a:pt x="1014" y="264"/>
                    <a:pt x="1024" y="264"/>
                  </a:cubicBezTo>
                  <a:cubicBezTo>
                    <a:pt x="1346" y="264"/>
                    <a:pt x="1617" y="594"/>
                    <a:pt x="1733" y="594"/>
                  </a:cubicBezTo>
                  <a:cubicBezTo>
                    <a:pt x="1738" y="594"/>
                    <a:pt x="1743" y="593"/>
                    <a:pt x="1747" y="592"/>
                  </a:cubicBezTo>
                  <a:cubicBezTo>
                    <a:pt x="1856" y="559"/>
                    <a:pt x="1714" y="58"/>
                    <a:pt x="1082" y="3"/>
                  </a:cubicBezTo>
                  <a:cubicBezTo>
                    <a:pt x="1058" y="2"/>
                    <a:pt x="1035" y="1"/>
                    <a:pt x="1011"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5515911" y="4645353"/>
              <a:ext cx="33835" cy="83348"/>
            </a:xfrm>
            <a:custGeom>
              <a:avLst/>
              <a:gdLst/>
              <a:ahLst/>
              <a:cxnLst/>
              <a:rect l="l" t="t" r="r" b="b"/>
              <a:pathLst>
                <a:path w="928" h="2286" extrusionOk="0">
                  <a:moveTo>
                    <a:pt x="59" y="0"/>
                  </a:moveTo>
                  <a:cubicBezTo>
                    <a:pt x="39" y="0"/>
                    <a:pt x="20" y="31"/>
                    <a:pt x="1" y="103"/>
                  </a:cubicBezTo>
                  <a:cubicBezTo>
                    <a:pt x="1" y="103"/>
                    <a:pt x="164" y="1389"/>
                    <a:pt x="458" y="1585"/>
                  </a:cubicBezTo>
                  <a:cubicBezTo>
                    <a:pt x="764" y="1781"/>
                    <a:pt x="448" y="2097"/>
                    <a:pt x="186" y="2239"/>
                  </a:cubicBezTo>
                  <a:cubicBezTo>
                    <a:pt x="123" y="2272"/>
                    <a:pt x="119" y="2286"/>
                    <a:pt x="151" y="2286"/>
                  </a:cubicBezTo>
                  <a:cubicBezTo>
                    <a:pt x="256" y="2286"/>
                    <a:pt x="762" y="2128"/>
                    <a:pt x="829" y="1978"/>
                  </a:cubicBezTo>
                  <a:cubicBezTo>
                    <a:pt x="927" y="1792"/>
                    <a:pt x="589" y="1618"/>
                    <a:pt x="415" y="1127"/>
                  </a:cubicBezTo>
                  <a:cubicBezTo>
                    <a:pt x="271" y="713"/>
                    <a:pt x="156" y="0"/>
                    <a:pt x="59" y="0"/>
                  </a:cubicBezTo>
                  <a:close/>
                </a:path>
              </a:pathLst>
            </a:custGeom>
            <a:solidFill>
              <a:srgbClr val="D8A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5392788" y="4584721"/>
              <a:ext cx="100921" cy="33324"/>
            </a:xfrm>
            <a:custGeom>
              <a:avLst/>
              <a:gdLst/>
              <a:ahLst/>
              <a:cxnLst/>
              <a:rect l="l" t="t" r="r" b="b"/>
              <a:pathLst>
                <a:path w="2768" h="914" extrusionOk="0">
                  <a:moveTo>
                    <a:pt x="1438" y="1"/>
                  </a:moveTo>
                  <a:cubicBezTo>
                    <a:pt x="675" y="1"/>
                    <a:pt x="32" y="829"/>
                    <a:pt x="32" y="829"/>
                  </a:cubicBezTo>
                  <a:cubicBezTo>
                    <a:pt x="1" y="889"/>
                    <a:pt x="11" y="914"/>
                    <a:pt x="54" y="914"/>
                  </a:cubicBezTo>
                  <a:cubicBezTo>
                    <a:pt x="218" y="914"/>
                    <a:pt x="864" y="545"/>
                    <a:pt x="1427" y="458"/>
                  </a:cubicBezTo>
                  <a:cubicBezTo>
                    <a:pt x="1491" y="448"/>
                    <a:pt x="1553" y="444"/>
                    <a:pt x="1613" y="444"/>
                  </a:cubicBezTo>
                  <a:cubicBezTo>
                    <a:pt x="2153" y="444"/>
                    <a:pt x="2532" y="802"/>
                    <a:pt x="2657" y="802"/>
                  </a:cubicBezTo>
                  <a:cubicBezTo>
                    <a:pt x="2672" y="802"/>
                    <a:pt x="2684" y="797"/>
                    <a:pt x="2691" y="785"/>
                  </a:cubicBezTo>
                  <a:cubicBezTo>
                    <a:pt x="2767" y="654"/>
                    <a:pt x="2190" y="1"/>
                    <a:pt x="143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5538953" y="4639446"/>
              <a:ext cx="67597" cy="22022"/>
            </a:xfrm>
            <a:custGeom>
              <a:avLst/>
              <a:gdLst/>
              <a:ahLst/>
              <a:cxnLst/>
              <a:rect l="l" t="t" r="r" b="b"/>
              <a:pathLst>
                <a:path w="1854" h="604" extrusionOk="0">
                  <a:moveTo>
                    <a:pt x="836" y="1"/>
                  </a:moveTo>
                  <a:cubicBezTo>
                    <a:pt x="812" y="1"/>
                    <a:pt x="788" y="2"/>
                    <a:pt x="764" y="3"/>
                  </a:cubicBezTo>
                  <a:cubicBezTo>
                    <a:pt x="143" y="58"/>
                    <a:pt x="1" y="559"/>
                    <a:pt x="99" y="592"/>
                  </a:cubicBezTo>
                  <a:cubicBezTo>
                    <a:pt x="103" y="593"/>
                    <a:pt x="108" y="594"/>
                    <a:pt x="113" y="594"/>
                  </a:cubicBezTo>
                  <a:cubicBezTo>
                    <a:pt x="229" y="594"/>
                    <a:pt x="500" y="264"/>
                    <a:pt x="822" y="264"/>
                  </a:cubicBezTo>
                  <a:cubicBezTo>
                    <a:pt x="832" y="264"/>
                    <a:pt x="841" y="264"/>
                    <a:pt x="851" y="265"/>
                  </a:cubicBezTo>
                  <a:cubicBezTo>
                    <a:pt x="1121" y="273"/>
                    <a:pt x="1621" y="603"/>
                    <a:pt x="1786" y="603"/>
                  </a:cubicBezTo>
                  <a:cubicBezTo>
                    <a:pt x="1834" y="603"/>
                    <a:pt x="1854" y="576"/>
                    <a:pt x="1832" y="505"/>
                  </a:cubicBezTo>
                  <a:cubicBezTo>
                    <a:pt x="1832" y="505"/>
                    <a:pt x="1429" y="1"/>
                    <a:pt x="83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528635" y="4584721"/>
              <a:ext cx="100994" cy="33324"/>
            </a:xfrm>
            <a:custGeom>
              <a:avLst/>
              <a:gdLst/>
              <a:ahLst/>
              <a:cxnLst/>
              <a:rect l="l" t="t" r="r" b="b"/>
              <a:pathLst>
                <a:path w="2770" h="914" extrusionOk="0">
                  <a:moveTo>
                    <a:pt x="1341" y="1"/>
                  </a:moveTo>
                  <a:cubicBezTo>
                    <a:pt x="578" y="1"/>
                    <a:pt x="1" y="654"/>
                    <a:pt x="77" y="785"/>
                  </a:cubicBezTo>
                  <a:cubicBezTo>
                    <a:pt x="85" y="797"/>
                    <a:pt x="98" y="802"/>
                    <a:pt x="114" y="802"/>
                  </a:cubicBezTo>
                  <a:cubicBezTo>
                    <a:pt x="246" y="802"/>
                    <a:pt x="625" y="444"/>
                    <a:pt x="1158" y="444"/>
                  </a:cubicBezTo>
                  <a:cubicBezTo>
                    <a:pt x="1217" y="444"/>
                    <a:pt x="1278" y="448"/>
                    <a:pt x="1341" y="458"/>
                  </a:cubicBezTo>
                  <a:cubicBezTo>
                    <a:pt x="1904" y="545"/>
                    <a:pt x="2557" y="914"/>
                    <a:pt x="2719" y="914"/>
                  </a:cubicBezTo>
                  <a:cubicBezTo>
                    <a:pt x="2760" y="914"/>
                    <a:pt x="2769" y="889"/>
                    <a:pt x="2736" y="829"/>
                  </a:cubicBezTo>
                  <a:cubicBezTo>
                    <a:pt x="2736" y="829"/>
                    <a:pt x="2093" y="1"/>
                    <a:pt x="1341"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480363" y="4757684"/>
              <a:ext cx="72154" cy="17100"/>
            </a:xfrm>
            <a:custGeom>
              <a:avLst/>
              <a:gdLst/>
              <a:ahLst/>
              <a:cxnLst/>
              <a:rect l="l" t="t" r="r" b="b"/>
              <a:pathLst>
                <a:path w="1979" h="469" extrusionOk="0">
                  <a:moveTo>
                    <a:pt x="1942" y="0"/>
                  </a:moveTo>
                  <a:cubicBezTo>
                    <a:pt x="1857" y="0"/>
                    <a:pt x="1557" y="185"/>
                    <a:pt x="1085" y="259"/>
                  </a:cubicBezTo>
                  <a:cubicBezTo>
                    <a:pt x="956" y="281"/>
                    <a:pt x="842" y="290"/>
                    <a:pt x="742" y="290"/>
                  </a:cubicBezTo>
                  <a:cubicBezTo>
                    <a:pt x="409" y="290"/>
                    <a:pt x="235" y="193"/>
                    <a:pt x="235" y="193"/>
                  </a:cubicBezTo>
                  <a:cubicBezTo>
                    <a:pt x="182" y="171"/>
                    <a:pt x="71" y="95"/>
                    <a:pt x="26" y="95"/>
                  </a:cubicBezTo>
                  <a:cubicBezTo>
                    <a:pt x="7" y="95"/>
                    <a:pt x="0" y="110"/>
                    <a:pt x="17" y="150"/>
                  </a:cubicBezTo>
                  <a:cubicBezTo>
                    <a:pt x="64" y="255"/>
                    <a:pt x="439" y="469"/>
                    <a:pt x="890" y="469"/>
                  </a:cubicBezTo>
                  <a:cubicBezTo>
                    <a:pt x="953" y="469"/>
                    <a:pt x="1019" y="464"/>
                    <a:pt x="1085" y="455"/>
                  </a:cubicBezTo>
                  <a:cubicBezTo>
                    <a:pt x="1619" y="390"/>
                    <a:pt x="1978" y="95"/>
                    <a:pt x="1967" y="19"/>
                  </a:cubicBezTo>
                  <a:cubicBezTo>
                    <a:pt x="1966" y="6"/>
                    <a:pt x="1957" y="0"/>
                    <a:pt x="1942"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8921" y="4491312"/>
              <a:ext cx="571037" cy="713449"/>
            </a:xfrm>
            <a:custGeom>
              <a:avLst/>
              <a:gdLst/>
              <a:ahLst/>
              <a:cxnLst/>
              <a:rect l="l" t="t" r="r" b="b"/>
              <a:pathLst>
                <a:path w="15662" h="19568" extrusionOk="0">
                  <a:moveTo>
                    <a:pt x="7015" y="1"/>
                  </a:moveTo>
                  <a:cubicBezTo>
                    <a:pt x="2488" y="1"/>
                    <a:pt x="1832" y="4041"/>
                    <a:pt x="1843" y="5113"/>
                  </a:cubicBezTo>
                  <a:cubicBezTo>
                    <a:pt x="1843" y="5832"/>
                    <a:pt x="1897" y="9112"/>
                    <a:pt x="1494" y="10169"/>
                  </a:cubicBezTo>
                  <a:cubicBezTo>
                    <a:pt x="1080" y="11227"/>
                    <a:pt x="1" y="14932"/>
                    <a:pt x="1821" y="16872"/>
                  </a:cubicBezTo>
                  <a:cubicBezTo>
                    <a:pt x="3641" y="18801"/>
                    <a:pt x="6322" y="18921"/>
                    <a:pt x="8033" y="19422"/>
                  </a:cubicBezTo>
                  <a:cubicBezTo>
                    <a:pt x="8356" y="19519"/>
                    <a:pt x="8792" y="19567"/>
                    <a:pt x="9291" y="19567"/>
                  </a:cubicBezTo>
                  <a:cubicBezTo>
                    <a:pt x="11417" y="19567"/>
                    <a:pt x="14675" y="18693"/>
                    <a:pt x="15116" y="17024"/>
                  </a:cubicBezTo>
                  <a:cubicBezTo>
                    <a:pt x="15661" y="14975"/>
                    <a:pt x="13166" y="13243"/>
                    <a:pt x="12959" y="11946"/>
                  </a:cubicBezTo>
                  <a:cubicBezTo>
                    <a:pt x="12752" y="10660"/>
                    <a:pt x="13362" y="6628"/>
                    <a:pt x="13253" y="5200"/>
                  </a:cubicBezTo>
                  <a:cubicBezTo>
                    <a:pt x="13144" y="3838"/>
                    <a:pt x="13264" y="78"/>
                    <a:pt x="7106" y="1"/>
                  </a:cubicBezTo>
                  <a:cubicBezTo>
                    <a:pt x="7076" y="1"/>
                    <a:pt x="7045" y="1"/>
                    <a:pt x="7015"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546822" y="4999992"/>
              <a:ext cx="565057" cy="278518"/>
            </a:xfrm>
            <a:custGeom>
              <a:avLst/>
              <a:gdLst/>
              <a:ahLst/>
              <a:cxnLst/>
              <a:rect l="l" t="t" r="r" b="b"/>
              <a:pathLst>
                <a:path w="15498" h="7639" extrusionOk="0">
                  <a:moveTo>
                    <a:pt x="6427" y="0"/>
                  </a:moveTo>
                  <a:cubicBezTo>
                    <a:pt x="3743" y="0"/>
                    <a:pt x="1586" y="943"/>
                    <a:pt x="0" y="2091"/>
                  </a:cubicBezTo>
                  <a:lnTo>
                    <a:pt x="0" y="7639"/>
                  </a:lnTo>
                  <a:lnTo>
                    <a:pt x="15497" y="7639"/>
                  </a:lnTo>
                  <a:cubicBezTo>
                    <a:pt x="15443" y="6843"/>
                    <a:pt x="15367" y="6255"/>
                    <a:pt x="15279" y="5982"/>
                  </a:cubicBezTo>
                  <a:cubicBezTo>
                    <a:pt x="14724" y="4228"/>
                    <a:pt x="13699" y="3051"/>
                    <a:pt x="12315" y="2146"/>
                  </a:cubicBezTo>
                  <a:cubicBezTo>
                    <a:pt x="10942" y="1231"/>
                    <a:pt x="7651" y="64"/>
                    <a:pt x="7651" y="64"/>
                  </a:cubicBezTo>
                  <a:cubicBezTo>
                    <a:pt x="7231" y="21"/>
                    <a:pt x="6823" y="0"/>
                    <a:pt x="6427"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704035" y="4882338"/>
              <a:ext cx="202025" cy="280122"/>
            </a:xfrm>
            <a:custGeom>
              <a:avLst/>
              <a:gdLst/>
              <a:ahLst/>
              <a:cxnLst/>
              <a:rect l="l" t="t" r="r" b="b"/>
              <a:pathLst>
                <a:path w="5541" h="7683" extrusionOk="0">
                  <a:moveTo>
                    <a:pt x="1203" y="0"/>
                  </a:moveTo>
                  <a:cubicBezTo>
                    <a:pt x="1203" y="0"/>
                    <a:pt x="1203" y="3466"/>
                    <a:pt x="592" y="4229"/>
                  </a:cubicBezTo>
                  <a:cubicBezTo>
                    <a:pt x="0" y="4956"/>
                    <a:pt x="319" y="7682"/>
                    <a:pt x="2416" y="7682"/>
                  </a:cubicBezTo>
                  <a:cubicBezTo>
                    <a:pt x="2519" y="7682"/>
                    <a:pt x="2627" y="7675"/>
                    <a:pt x="2739" y="7662"/>
                  </a:cubicBezTo>
                  <a:cubicBezTo>
                    <a:pt x="5137" y="7356"/>
                    <a:pt x="5540" y="5188"/>
                    <a:pt x="5137" y="4577"/>
                  </a:cubicBezTo>
                  <a:cubicBezTo>
                    <a:pt x="4723" y="3956"/>
                    <a:pt x="4374" y="3815"/>
                    <a:pt x="4254" y="2932"/>
                  </a:cubicBezTo>
                  <a:cubicBezTo>
                    <a:pt x="4134" y="2060"/>
                    <a:pt x="4134" y="262"/>
                    <a:pt x="4134" y="262"/>
                  </a:cubicBezTo>
                  <a:lnTo>
                    <a:pt x="1203" y="0"/>
                  </a:ln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745088" y="4882338"/>
              <a:ext cx="111677" cy="89181"/>
            </a:xfrm>
            <a:custGeom>
              <a:avLst/>
              <a:gdLst/>
              <a:ahLst/>
              <a:cxnLst/>
              <a:rect l="l" t="t" r="r" b="b"/>
              <a:pathLst>
                <a:path w="3063" h="2446" extrusionOk="0">
                  <a:moveTo>
                    <a:pt x="77" y="0"/>
                  </a:moveTo>
                  <a:cubicBezTo>
                    <a:pt x="77" y="0"/>
                    <a:pt x="77" y="861"/>
                    <a:pt x="0" y="1820"/>
                  </a:cubicBezTo>
                  <a:cubicBezTo>
                    <a:pt x="22" y="1831"/>
                    <a:pt x="55" y="1864"/>
                    <a:pt x="77" y="1875"/>
                  </a:cubicBezTo>
                  <a:cubicBezTo>
                    <a:pt x="639" y="2254"/>
                    <a:pt x="1304" y="2445"/>
                    <a:pt x="1925" y="2445"/>
                  </a:cubicBezTo>
                  <a:cubicBezTo>
                    <a:pt x="2338" y="2445"/>
                    <a:pt x="2732" y="2361"/>
                    <a:pt x="3063" y="2191"/>
                  </a:cubicBezTo>
                  <a:cubicBezTo>
                    <a:pt x="3008" y="1308"/>
                    <a:pt x="3008" y="262"/>
                    <a:pt x="3008" y="262"/>
                  </a:cubicBezTo>
                  <a:lnTo>
                    <a:pt x="77" y="0"/>
                  </a:ln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675560" y="4628034"/>
              <a:ext cx="263460" cy="300795"/>
            </a:xfrm>
            <a:custGeom>
              <a:avLst/>
              <a:gdLst/>
              <a:ahLst/>
              <a:cxnLst/>
              <a:rect l="l" t="t" r="r" b="b"/>
              <a:pathLst>
                <a:path w="7226" h="8250" extrusionOk="0">
                  <a:moveTo>
                    <a:pt x="2005" y="0"/>
                  </a:moveTo>
                  <a:cubicBezTo>
                    <a:pt x="1689" y="959"/>
                    <a:pt x="501" y="1929"/>
                    <a:pt x="0" y="2300"/>
                  </a:cubicBezTo>
                  <a:cubicBezTo>
                    <a:pt x="164" y="4185"/>
                    <a:pt x="632" y="7008"/>
                    <a:pt x="1984" y="7771"/>
                  </a:cubicBezTo>
                  <a:cubicBezTo>
                    <a:pt x="2549" y="8093"/>
                    <a:pt x="3145" y="8249"/>
                    <a:pt x="3710" y="8249"/>
                  </a:cubicBezTo>
                  <a:cubicBezTo>
                    <a:pt x="4462" y="8249"/>
                    <a:pt x="5158" y="7973"/>
                    <a:pt x="5656" y="7444"/>
                  </a:cubicBezTo>
                  <a:cubicBezTo>
                    <a:pt x="6779" y="6245"/>
                    <a:pt x="7226" y="3433"/>
                    <a:pt x="7226" y="2071"/>
                  </a:cubicBezTo>
                  <a:lnTo>
                    <a:pt x="7226" y="2071"/>
                  </a:lnTo>
                  <a:cubicBezTo>
                    <a:pt x="7043" y="2087"/>
                    <a:pt x="6782" y="2100"/>
                    <a:pt x="6474" y="2100"/>
                  </a:cubicBezTo>
                  <a:cubicBezTo>
                    <a:pt x="5756" y="2100"/>
                    <a:pt x="4784" y="2032"/>
                    <a:pt x="3967" y="1788"/>
                  </a:cubicBezTo>
                  <a:cubicBezTo>
                    <a:pt x="3019" y="1504"/>
                    <a:pt x="2365" y="643"/>
                    <a:pt x="2027"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846700" y="4703651"/>
              <a:ext cx="87942" cy="28512"/>
            </a:xfrm>
            <a:custGeom>
              <a:avLst/>
              <a:gdLst/>
              <a:ahLst/>
              <a:cxnLst/>
              <a:rect l="l" t="t" r="r" b="b"/>
              <a:pathLst>
                <a:path w="2412" h="782" extrusionOk="0">
                  <a:moveTo>
                    <a:pt x="1165" y="0"/>
                  </a:moveTo>
                  <a:cubicBezTo>
                    <a:pt x="597" y="0"/>
                    <a:pt x="0" y="593"/>
                    <a:pt x="80" y="673"/>
                  </a:cubicBezTo>
                  <a:cubicBezTo>
                    <a:pt x="114" y="708"/>
                    <a:pt x="149" y="718"/>
                    <a:pt x="179" y="718"/>
                  </a:cubicBezTo>
                  <a:cubicBezTo>
                    <a:pt x="223" y="718"/>
                    <a:pt x="254" y="695"/>
                    <a:pt x="254" y="695"/>
                  </a:cubicBezTo>
                  <a:cubicBezTo>
                    <a:pt x="538" y="393"/>
                    <a:pt x="857" y="290"/>
                    <a:pt x="1160" y="290"/>
                  </a:cubicBezTo>
                  <a:cubicBezTo>
                    <a:pt x="1822" y="290"/>
                    <a:pt x="2412" y="782"/>
                    <a:pt x="2412" y="782"/>
                  </a:cubicBezTo>
                  <a:cubicBezTo>
                    <a:pt x="2412" y="782"/>
                    <a:pt x="2172" y="215"/>
                    <a:pt x="1333" y="19"/>
                  </a:cubicBezTo>
                  <a:cubicBezTo>
                    <a:pt x="1278" y="6"/>
                    <a:pt x="1221" y="0"/>
                    <a:pt x="1165"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691821" y="4703651"/>
              <a:ext cx="88379" cy="28512"/>
            </a:xfrm>
            <a:custGeom>
              <a:avLst/>
              <a:gdLst/>
              <a:ahLst/>
              <a:cxnLst/>
              <a:rect l="l" t="t" r="r" b="b"/>
              <a:pathLst>
                <a:path w="2424" h="782" extrusionOk="0">
                  <a:moveTo>
                    <a:pt x="1250" y="0"/>
                  </a:moveTo>
                  <a:cubicBezTo>
                    <a:pt x="1193" y="0"/>
                    <a:pt x="1136" y="6"/>
                    <a:pt x="1080" y="19"/>
                  </a:cubicBezTo>
                  <a:cubicBezTo>
                    <a:pt x="252" y="215"/>
                    <a:pt x="1" y="782"/>
                    <a:pt x="1" y="782"/>
                  </a:cubicBezTo>
                  <a:cubicBezTo>
                    <a:pt x="1" y="782"/>
                    <a:pt x="595" y="290"/>
                    <a:pt x="1257" y="290"/>
                  </a:cubicBezTo>
                  <a:cubicBezTo>
                    <a:pt x="1560" y="290"/>
                    <a:pt x="1878" y="393"/>
                    <a:pt x="2159" y="695"/>
                  </a:cubicBezTo>
                  <a:cubicBezTo>
                    <a:pt x="2159" y="695"/>
                    <a:pt x="2194" y="718"/>
                    <a:pt x="2241" y="718"/>
                  </a:cubicBezTo>
                  <a:cubicBezTo>
                    <a:pt x="2273" y="718"/>
                    <a:pt x="2309" y="708"/>
                    <a:pt x="2344" y="673"/>
                  </a:cubicBezTo>
                  <a:cubicBezTo>
                    <a:pt x="2423" y="593"/>
                    <a:pt x="1826" y="0"/>
                    <a:pt x="125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809439" y="4757574"/>
              <a:ext cx="26288" cy="78754"/>
            </a:xfrm>
            <a:custGeom>
              <a:avLst/>
              <a:gdLst/>
              <a:ahLst/>
              <a:cxnLst/>
              <a:rect l="l" t="t" r="r" b="b"/>
              <a:pathLst>
                <a:path w="721" h="2160" extrusionOk="0">
                  <a:moveTo>
                    <a:pt x="121" y="0"/>
                  </a:moveTo>
                  <a:cubicBezTo>
                    <a:pt x="121" y="1"/>
                    <a:pt x="480" y="1744"/>
                    <a:pt x="491" y="1864"/>
                  </a:cubicBezTo>
                  <a:cubicBezTo>
                    <a:pt x="513" y="1984"/>
                    <a:pt x="1" y="2158"/>
                    <a:pt x="1" y="2158"/>
                  </a:cubicBezTo>
                  <a:cubicBezTo>
                    <a:pt x="1" y="2158"/>
                    <a:pt x="31" y="2159"/>
                    <a:pt x="78" y="2159"/>
                  </a:cubicBezTo>
                  <a:cubicBezTo>
                    <a:pt x="245" y="2159"/>
                    <a:pt x="623" y="2146"/>
                    <a:pt x="666" y="2027"/>
                  </a:cubicBezTo>
                  <a:cubicBezTo>
                    <a:pt x="720" y="1875"/>
                    <a:pt x="121" y="1"/>
                    <a:pt x="121"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789970" y="4860900"/>
              <a:ext cx="47726" cy="14693"/>
            </a:xfrm>
            <a:custGeom>
              <a:avLst/>
              <a:gdLst/>
              <a:ahLst/>
              <a:cxnLst/>
              <a:rect l="l" t="t" r="r" b="b"/>
              <a:pathLst>
                <a:path w="1309" h="403" extrusionOk="0">
                  <a:moveTo>
                    <a:pt x="886" y="0"/>
                  </a:moveTo>
                  <a:cubicBezTo>
                    <a:pt x="854" y="0"/>
                    <a:pt x="826" y="6"/>
                    <a:pt x="807" y="22"/>
                  </a:cubicBezTo>
                  <a:cubicBezTo>
                    <a:pt x="740" y="69"/>
                    <a:pt x="680" y="85"/>
                    <a:pt x="626" y="85"/>
                  </a:cubicBezTo>
                  <a:cubicBezTo>
                    <a:pt x="530" y="85"/>
                    <a:pt x="452" y="35"/>
                    <a:pt x="382" y="22"/>
                  </a:cubicBezTo>
                  <a:cubicBezTo>
                    <a:pt x="378" y="21"/>
                    <a:pt x="373" y="21"/>
                    <a:pt x="368" y="21"/>
                  </a:cubicBezTo>
                  <a:cubicBezTo>
                    <a:pt x="252" y="21"/>
                    <a:pt x="1" y="141"/>
                    <a:pt x="1" y="141"/>
                  </a:cubicBezTo>
                  <a:cubicBezTo>
                    <a:pt x="1" y="141"/>
                    <a:pt x="328" y="403"/>
                    <a:pt x="600" y="403"/>
                  </a:cubicBezTo>
                  <a:cubicBezTo>
                    <a:pt x="949" y="403"/>
                    <a:pt x="1309" y="141"/>
                    <a:pt x="1309" y="141"/>
                  </a:cubicBezTo>
                  <a:cubicBezTo>
                    <a:pt x="1309" y="141"/>
                    <a:pt x="1041" y="0"/>
                    <a:pt x="886"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6718630" y="4635581"/>
              <a:ext cx="82327" cy="110729"/>
            </a:xfrm>
            <a:custGeom>
              <a:avLst/>
              <a:gdLst/>
              <a:ahLst/>
              <a:cxnLst/>
              <a:rect l="l" t="t" r="r" b="b"/>
              <a:pathLst>
                <a:path w="2258" h="3037" extrusionOk="0">
                  <a:moveTo>
                    <a:pt x="537" y="0"/>
                  </a:moveTo>
                  <a:cubicBezTo>
                    <a:pt x="439" y="0"/>
                    <a:pt x="351" y="40"/>
                    <a:pt x="285" y="142"/>
                  </a:cubicBezTo>
                  <a:cubicBezTo>
                    <a:pt x="0" y="559"/>
                    <a:pt x="627" y="3037"/>
                    <a:pt x="1332" y="3037"/>
                  </a:cubicBezTo>
                  <a:cubicBezTo>
                    <a:pt x="1382" y="3037"/>
                    <a:pt x="1433" y="3024"/>
                    <a:pt x="1484" y="2997"/>
                  </a:cubicBezTo>
                  <a:cubicBezTo>
                    <a:pt x="2257" y="2583"/>
                    <a:pt x="1331" y="480"/>
                    <a:pt x="1331" y="480"/>
                  </a:cubicBezTo>
                  <a:cubicBezTo>
                    <a:pt x="1331" y="480"/>
                    <a:pt x="878" y="0"/>
                    <a:pt x="537"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6541839" y="4928714"/>
              <a:ext cx="696204" cy="349797"/>
            </a:xfrm>
            <a:custGeom>
              <a:avLst/>
              <a:gdLst/>
              <a:ahLst/>
              <a:cxnLst/>
              <a:rect l="l" t="t" r="r" b="b"/>
              <a:pathLst>
                <a:path w="19095" h="9594" extrusionOk="0">
                  <a:moveTo>
                    <a:pt x="7772" y="1"/>
                  </a:moveTo>
                  <a:cubicBezTo>
                    <a:pt x="7674" y="1"/>
                    <a:pt x="7580" y="2"/>
                    <a:pt x="7488" y="3"/>
                  </a:cubicBezTo>
                  <a:cubicBezTo>
                    <a:pt x="5744" y="36"/>
                    <a:pt x="2322" y="2107"/>
                    <a:pt x="829" y="3393"/>
                  </a:cubicBezTo>
                  <a:cubicBezTo>
                    <a:pt x="153" y="3981"/>
                    <a:pt x="1" y="6738"/>
                    <a:pt x="44" y="9594"/>
                  </a:cubicBezTo>
                  <a:lnTo>
                    <a:pt x="19094" y="9594"/>
                  </a:lnTo>
                  <a:cubicBezTo>
                    <a:pt x="18953" y="7054"/>
                    <a:pt x="18669" y="4646"/>
                    <a:pt x="18103" y="3752"/>
                  </a:cubicBezTo>
                  <a:cubicBezTo>
                    <a:pt x="16697" y="1551"/>
                    <a:pt x="12043" y="265"/>
                    <a:pt x="12043" y="265"/>
                  </a:cubicBezTo>
                  <a:cubicBezTo>
                    <a:pt x="12043" y="265"/>
                    <a:pt x="9520" y="1"/>
                    <a:pt x="7772"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6999586" y="4635581"/>
              <a:ext cx="81962" cy="110729"/>
            </a:xfrm>
            <a:custGeom>
              <a:avLst/>
              <a:gdLst/>
              <a:ahLst/>
              <a:cxnLst/>
              <a:rect l="l" t="t" r="r" b="b"/>
              <a:pathLst>
                <a:path w="2248" h="3037" extrusionOk="0">
                  <a:moveTo>
                    <a:pt x="1716" y="0"/>
                  </a:moveTo>
                  <a:cubicBezTo>
                    <a:pt x="1374" y="0"/>
                    <a:pt x="927" y="480"/>
                    <a:pt x="927" y="480"/>
                  </a:cubicBezTo>
                  <a:cubicBezTo>
                    <a:pt x="927" y="480"/>
                    <a:pt x="1" y="2583"/>
                    <a:pt x="763" y="2997"/>
                  </a:cubicBezTo>
                  <a:cubicBezTo>
                    <a:pt x="815" y="3024"/>
                    <a:pt x="866" y="3037"/>
                    <a:pt x="917" y="3037"/>
                  </a:cubicBezTo>
                  <a:cubicBezTo>
                    <a:pt x="1630" y="3037"/>
                    <a:pt x="2248" y="559"/>
                    <a:pt x="1973" y="142"/>
                  </a:cubicBezTo>
                  <a:cubicBezTo>
                    <a:pt x="1905" y="40"/>
                    <a:pt x="1815" y="0"/>
                    <a:pt x="1716"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6808065" y="4808836"/>
              <a:ext cx="182008" cy="201405"/>
            </a:xfrm>
            <a:custGeom>
              <a:avLst/>
              <a:gdLst/>
              <a:ahLst/>
              <a:cxnLst/>
              <a:rect l="l" t="t" r="r" b="b"/>
              <a:pathLst>
                <a:path w="4992" h="5524" extrusionOk="0">
                  <a:moveTo>
                    <a:pt x="4349" y="0"/>
                  </a:moveTo>
                  <a:lnTo>
                    <a:pt x="382" y="1199"/>
                  </a:lnTo>
                  <a:cubicBezTo>
                    <a:pt x="513" y="2245"/>
                    <a:pt x="1" y="4043"/>
                    <a:pt x="1" y="4043"/>
                  </a:cubicBezTo>
                  <a:cubicBezTo>
                    <a:pt x="1" y="4043"/>
                    <a:pt x="1375" y="5523"/>
                    <a:pt x="2734" y="5523"/>
                  </a:cubicBezTo>
                  <a:cubicBezTo>
                    <a:pt x="2822" y="5523"/>
                    <a:pt x="2910" y="5517"/>
                    <a:pt x="2998" y="5504"/>
                  </a:cubicBezTo>
                  <a:cubicBezTo>
                    <a:pt x="4436" y="5297"/>
                    <a:pt x="4992" y="4043"/>
                    <a:pt x="4992" y="4043"/>
                  </a:cubicBezTo>
                  <a:cubicBezTo>
                    <a:pt x="4393" y="3422"/>
                    <a:pt x="4349" y="0"/>
                    <a:pt x="4349"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6819586" y="4808836"/>
              <a:ext cx="155393" cy="124474"/>
            </a:xfrm>
            <a:custGeom>
              <a:avLst/>
              <a:gdLst/>
              <a:ahLst/>
              <a:cxnLst/>
              <a:rect l="l" t="t" r="r" b="b"/>
              <a:pathLst>
                <a:path w="4262" h="3414" extrusionOk="0">
                  <a:moveTo>
                    <a:pt x="4033" y="0"/>
                  </a:moveTo>
                  <a:lnTo>
                    <a:pt x="66" y="1199"/>
                  </a:lnTo>
                  <a:cubicBezTo>
                    <a:pt x="110" y="1591"/>
                    <a:pt x="77" y="2082"/>
                    <a:pt x="1" y="2550"/>
                  </a:cubicBezTo>
                  <a:cubicBezTo>
                    <a:pt x="753" y="3052"/>
                    <a:pt x="1716" y="3413"/>
                    <a:pt x="2601" y="3413"/>
                  </a:cubicBezTo>
                  <a:cubicBezTo>
                    <a:pt x="2639" y="3413"/>
                    <a:pt x="2677" y="3413"/>
                    <a:pt x="2714" y="3411"/>
                  </a:cubicBezTo>
                  <a:cubicBezTo>
                    <a:pt x="3248" y="3389"/>
                    <a:pt x="3782" y="3171"/>
                    <a:pt x="4262" y="2855"/>
                  </a:cubicBezTo>
                  <a:cubicBezTo>
                    <a:pt x="4055" y="1646"/>
                    <a:pt x="4033" y="0"/>
                    <a:pt x="4033" y="0"/>
                  </a:cubicBezTo>
                  <a:close/>
                </a:path>
              </a:pathLst>
            </a:custGeom>
            <a:solidFill>
              <a:srgbClr val="EFB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6743714" y="4458389"/>
              <a:ext cx="301597" cy="426728"/>
            </a:xfrm>
            <a:custGeom>
              <a:avLst/>
              <a:gdLst/>
              <a:ahLst/>
              <a:cxnLst/>
              <a:rect l="l" t="t" r="r" b="b"/>
              <a:pathLst>
                <a:path w="8272" h="11704" extrusionOk="0">
                  <a:moveTo>
                    <a:pt x="5882" y="0"/>
                  </a:moveTo>
                  <a:cubicBezTo>
                    <a:pt x="4480" y="0"/>
                    <a:pt x="2323" y="689"/>
                    <a:pt x="1286" y="1242"/>
                  </a:cubicBezTo>
                  <a:cubicBezTo>
                    <a:pt x="0" y="1929"/>
                    <a:pt x="501" y="4686"/>
                    <a:pt x="676" y="7618"/>
                  </a:cubicBezTo>
                  <a:cubicBezTo>
                    <a:pt x="907" y="11284"/>
                    <a:pt x="2606" y="11704"/>
                    <a:pt x="3864" y="11704"/>
                  </a:cubicBezTo>
                  <a:cubicBezTo>
                    <a:pt x="4150" y="11704"/>
                    <a:pt x="4414" y="11682"/>
                    <a:pt x="4632" y="11672"/>
                  </a:cubicBezTo>
                  <a:cubicBezTo>
                    <a:pt x="6016" y="11606"/>
                    <a:pt x="7247" y="10724"/>
                    <a:pt x="7760" y="9045"/>
                  </a:cubicBezTo>
                  <a:cubicBezTo>
                    <a:pt x="8272" y="7378"/>
                    <a:pt x="8152" y="2321"/>
                    <a:pt x="8152" y="2321"/>
                  </a:cubicBezTo>
                  <a:cubicBezTo>
                    <a:pt x="8152" y="2321"/>
                    <a:pt x="7890" y="599"/>
                    <a:pt x="6735" y="131"/>
                  </a:cubicBezTo>
                  <a:cubicBezTo>
                    <a:pt x="6512" y="40"/>
                    <a:pt x="6218" y="0"/>
                    <a:pt x="5882"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6716297" y="4296255"/>
              <a:ext cx="381481" cy="412472"/>
            </a:xfrm>
            <a:custGeom>
              <a:avLst/>
              <a:gdLst/>
              <a:ahLst/>
              <a:cxnLst/>
              <a:rect l="l" t="t" r="r" b="b"/>
              <a:pathLst>
                <a:path w="10463" h="11313" extrusionOk="0">
                  <a:moveTo>
                    <a:pt x="4772" y="0"/>
                  </a:moveTo>
                  <a:cubicBezTo>
                    <a:pt x="4519" y="0"/>
                    <a:pt x="4232" y="22"/>
                    <a:pt x="3913" y="77"/>
                  </a:cubicBezTo>
                  <a:cubicBezTo>
                    <a:pt x="2452" y="338"/>
                    <a:pt x="1134" y="3684"/>
                    <a:pt x="1134" y="3684"/>
                  </a:cubicBezTo>
                  <a:cubicBezTo>
                    <a:pt x="1134" y="3684"/>
                    <a:pt x="175" y="4654"/>
                    <a:pt x="87" y="6169"/>
                  </a:cubicBezTo>
                  <a:cubicBezTo>
                    <a:pt x="0" y="7684"/>
                    <a:pt x="1428" y="11171"/>
                    <a:pt x="1428" y="11171"/>
                  </a:cubicBezTo>
                  <a:lnTo>
                    <a:pt x="1352" y="7967"/>
                  </a:lnTo>
                  <a:cubicBezTo>
                    <a:pt x="1352" y="7967"/>
                    <a:pt x="1428" y="7738"/>
                    <a:pt x="1624" y="7618"/>
                  </a:cubicBezTo>
                  <a:cubicBezTo>
                    <a:pt x="1831" y="7509"/>
                    <a:pt x="2975" y="5733"/>
                    <a:pt x="2975" y="5733"/>
                  </a:cubicBezTo>
                  <a:cubicBezTo>
                    <a:pt x="2975" y="5733"/>
                    <a:pt x="4196" y="6068"/>
                    <a:pt x="5253" y="6068"/>
                  </a:cubicBezTo>
                  <a:cubicBezTo>
                    <a:pt x="5518" y="6068"/>
                    <a:pt x="5772" y="6047"/>
                    <a:pt x="5994" y="5994"/>
                  </a:cubicBezTo>
                  <a:cubicBezTo>
                    <a:pt x="7117" y="5733"/>
                    <a:pt x="7596" y="5351"/>
                    <a:pt x="7596" y="5351"/>
                  </a:cubicBezTo>
                  <a:cubicBezTo>
                    <a:pt x="7596" y="5722"/>
                    <a:pt x="8261" y="7564"/>
                    <a:pt x="8544" y="8109"/>
                  </a:cubicBezTo>
                  <a:cubicBezTo>
                    <a:pt x="8828" y="8654"/>
                    <a:pt x="8828" y="11313"/>
                    <a:pt x="8828" y="11313"/>
                  </a:cubicBezTo>
                  <a:cubicBezTo>
                    <a:pt x="8893" y="10506"/>
                    <a:pt x="10462" y="7389"/>
                    <a:pt x="10451" y="5994"/>
                  </a:cubicBezTo>
                  <a:cubicBezTo>
                    <a:pt x="10451" y="4589"/>
                    <a:pt x="9394" y="3052"/>
                    <a:pt x="9394" y="3052"/>
                  </a:cubicBezTo>
                  <a:cubicBezTo>
                    <a:pt x="9394" y="3052"/>
                    <a:pt x="9972" y="1766"/>
                    <a:pt x="9547" y="763"/>
                  </a:cubicBezTo>
                  <a:cubicBezTo>
                    <a:pt x="9331" y="267"/>
                    <a:pt x="8497" y="142"/>
                    <a:pt x="7709" y="142"/>
                  </a:cubicBezTo>
                  <a:cubicBezTo>
                    <a:pt x="6904" y="142"/>
                    <a:pt x="6147" y="273"/>
                    <a:pt x="6147" y="273"/>
                  </a:cubicBezTo>
                  <a:cubicBezTo>
                    <a:pt x="6147" y="273"/>
                    <a:pt x="5675" y="0"/>
                    <a:pt x="4772"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6819185" y="4639446"/>
              <a:ext cx="64425" cy="20964"/>
            </a:xfrm>
            <a:custGeom>
              <a:avLst/>
              <a:gdLst/>
              <a:ahLst/>
              <a:cxnLst/>
              <a:rect l="l" t="t" r="r" b="b"/>
              <a:pathLst>
                <a:path w="1767" h="575" extrusionOk="0">
                  <a:moveTo>
                    <a:pt x="965" y="1"/>
                  </a:moveTo>
                  <a:cubicBezTo>
                    <a:pt x="404" y="1"/>
                    <a:pt x="23" y="483"/>
                    <a:pt x="23" y="483"/>
                  </a:cubicBezTo>
                  <a:cubicBezTo>
                    <a:pt x="1" y="548"/>
                    <a:pt x="18" y="574"/>
                    <a:pt x="62" y="574"/>
                  </a:cubicBezTo>
                  <a:cubicBezTo>
                    <a:pt x="217" y="574"/>
                    <a:pt x="695" y="263"/>
                    <a:pt x="949" y="254"/>
                  </a:cubicBezTo>
                  <a:cubicBezTo>
                    <a:pt x="959" y="254"/>
                    <a:pt x="968" y="253"/>
                    <a:pt x="978" y="253"/>
                  </a:cubicBezTo>
                  <a:cubicBezTo>
                    <a:pt x="1288" y="253"/>
                    <a:pt x="1540" y="572"/>
                    <a:pt x="1653" y="572"/>
                  </a:cubicBezTo>
                  <a:cubicBezTo>
                    <a:pt x="1659" y="572"/>
                    <a:pt x="1664" y="572"/>
                    <a:pt x="1668" y="570"/>
                  </a:cubicBezTo>
                  <a:cubicBezTo>
                    <a:pt x="1766" y="537"/>
                    <a:pt x="1635" y="47"/>
                    <a:pt x="1036" y="3"/>
                  </a:cubicBezTo>
                  <a:cubicBezTo>
                    <a:pt x="1012" y="2"/>
                    <a:pt x="988" y="1"/>
                    <a:pt x="965"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6936001" y="4639446"/>
              <a:ext cx="64425" cy="20964"/>
            </a:xfrm>
            <a:custGeom>
              <a:avLst/>
              <a:gdLst/>
              <a:ahLst/>
              <a:cxnLst/>
              <a:rect l="l" t="t" r="r" b="b"/>
              <a:pathLst>
                <a:path w="1767" h="575" extrusionOk="0">
                  <a:moveTo>
                    <a:pt x="802" y="1"/>
                  </a:moveTo>
                  <a:cubicBezTo>
                    <a:pt x="779" y="1"/>
                    <a:pt x="755" y="2"/>
                    <a:pt x="731" y="3"/>
                  </a:cubicBezTo>
                  <a:cubicBezTo>
                    <a:pt x="132" y="47"/>
                    <a:pt x="1" y="537"/>
                    <a:pt x="99" y="570"/>
                  </a:cubicBezTo>
                  <a:cubicBezTo>
                    <a:pt x="103" y="572"/>
                    <a:pt x="108" y="572"/>
                    <a:pt x="112" y="572"/>
                  </a:cubicBezTo>
                  <a:cubicBezTo>
                    <a:pt x="218" y="572"/>
                    <a:pt x="478" y="253"/>
                    <a:pt x="789" y="253"/>
                  </a:cubicBezTo>
                  <a:cubicBezTo>
                    <a:pt x="799" y="253"/>
                    <a:pt x="809" y="254"/>
                    <a:pt x="818" y="254"/>
                  </a:cubicBezTo>
                  <a:cubicBezTo>
                    <a:pt x="1072" y="263"/>
                    <a:pt x="1550" y="574"/>
                    <a:pt x="1705" y="574"/>
                  </a:cubicBezTo>
                  <a:cubicBezTo>
                    <a:pt x="1749" y="574"/>
                    <a:pt x="1766" y="548"/>
                    <a:pt x="1745" y="483"/>
                  </a:cubicBezTo>
                  <a:cubicBezTo>
                    <a:pt x="1745" y="483"/>
                    <a:pt x="1363" y="1"/>
                    <a:pt x="802"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6791841" y="4591065"/>
              <a:ext cx="98916" cy="31501"/>
            </a:xfrm>
            <a:custGeom>
              <a:avLst/>
              <a:gdLst/>
              <a:ahLst/>
              <a:cxnLst/>
              <a:rect l="l" t="t" r="r" b="b"/>
              <a:pathLst>
                <a:path w="2713" h="864" extrusionOk="0">
                  <a:moveTo>
                    <a:pt x="1405" y="1"/>
                  </a:moveTo>
                  <a:cubicBezTo>
                    <a:pt x="664" y="1"/>
                    <a:pt x="31" y="786"/>
                    <a:pt x="31" y="786"/>
                  </a:cubicBezTo>
                  <a:cubicBezTo>
                    <a:pt x="1" y="841"/>
                    <a:pt x="10" y="863"/>
                    <a:pt x="50" y="863"/>
                  </a:cubicBezTo>
                  <a:cubicBezTo>
                    <a:pt x="209" y="863"/>
                    <a:pt x="849" y="515"/>
                    <a:pt x="1405" y="437"/>
                  </a:cubicBezTo>
                  <a:cubicBezTo>
                    <a:pt x="1470" y="426"/>
                    <a:pt x="1534" y="422"/>
                    <a:pt x="1595" y="422"/>
                  </a:cubicBezTo>
                  <a:cubicBezTo>
                    <a:pt x="2116" y="422"/>
                    <a:pt x="2483" y="757"/>
                    <a:pt x="2604" y="757"/>
                  </a:cubicBezTo>
                  <a:cubicBezTo>
                    <a:pt x="2618" y="757"/>
                    <a:pt x="2629" y="752"/>
                    <a:pt x="2636" y="742"/>
                  </a:cubicBezTo>
                  <a:cubicBezTo>
                    <a:pt x="2712" y="622"/>
                    <a:pt x="2146" y="1"/>
                    <a:pt x="1405" y="1"/>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6924881" y="4591065"/>
              <a:ext cx="98916" cy="31501"/>
            </a:xfrm>
            <a:custGeom>
              <a:avLst/>
              <a:gdLst/>
              <a:ahLst/>
              <a:cxnLst/>
              <a:rect l="l" t="t" r="r" b="b"/>
              <a:pathLst>
                <a:path w="2713" h="864" extrusionOk="0">
                  <a:moveTo>
                    <a:pt x="1308" y="1"/>
                  </a:moveTo>
                  <a:cubicBezTo>
                    <a:pt x="567" y="1"/>
                    <a:pt x="1" y="622"/>
                    <a:pt x="77" y="742"/>
                  </a:cubicBezTo>
                  <a:cubicBezTo>
                    <a:pt x="84" y="752"/>
                    <a:pt x="95" y="757"/>
                    <a:pt x="109" y="757"/>
                  </a:cubicBezTo>
                  <a:cubicBezTo>
                    <a:pt x="230" y="757"/>
                    <a:pt x="598" y="422"/>
                    <a:pt x="1126" y="422"/>
                  </a:cubicBezTo>
                  <a:cubicBezTo>
                    <a:pt x="1189" y="422"/>
                    <a:pt x="1253" y="426"/>
                    <a:pt x="1319" y="437"/>
                  </a:cubicBezTo>
                  <a:cubicBezTo>
                    <a:pt x="1867" y="515"/>
                    <a:pt x="2504" y="863"/>
                    <a:pt x="2663" y="863"/>
                  </a:cubicBezTo>
                  <a:cubicBezTo>
                    <a:pt x="2703" y="863"/>
                    <a:pt x="2713" y="841"/>
                    <a:pt x="2682" y="786"/>
                  </a:cubicBezTo>
                  <a:cubicBezTo>
                    <a:pt x="2682" y="786"/>
                    <a:pt x="2060" y="1"/>
                    <a:pt x="1308" y="1"/>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6862499" y="4777445"/>
              <a:ext cx="91843" cy="34601"/>
            </a:xfrm>
            <a:custGeom>
              <a:avLst/>
              <a:gdLst/>
              <a:ahLst/>
              <a:cxnLst/>
              <a:rect l="l" t="t" r="r" b="b"/>
              <a:pathLst>
                <a:path w="2519" h="949" extrusionOk="0">
                  <a:moveTo>
                    <a:pt x="1" y="0"/>
                  </a:moveTo>
                  <a:cubicBezTo>
                    <a:pt x="1" y="0"/>
                    <a:pt x="404" y="948"/>
                    <a:pt x="1047" y="948"/>
                  </a:cubicBezTo>
                  <a:cubicBezTo>
                    <a:pt x="2169" y="948"/>
                    <a:pt x="2518" y="0"/>
                    <a:pt x="251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6862499" y="4777445"/>
              <a:ext cx="91843" cy="13928"/>
            </a:xfrm>
            <a:custGeom>
              <a:avLst/>
              <a:gdLst/>
              <a:ahLst/>
              <a:cxnLst/>
              <a:rect l="l" t="t" r="r" b="b"/>
              <a:pathLst>
                <a:path w="2519" h="382" extrusionOk="0">
                  <a:moveTo>
                    <a:pt x="1" y="0"/>
                  </a:moveTo>
                  <a:cubicBezTo>
                    <a:pt x="1" y="0"/>
                    <a:pt x="77" y="185"/>
                    <a:pt x="219" y="382"/>
                  </a:cubicBezTo>
                  <a:lnTo>
                    <a:pt x="2278" y="382"/>
                  </a:lnTo>
                  <a:cubicBezTo>
                    <a:pt x="2453" y="185"/>
                    <a:pt x="2518" y="0"/>
                    <a:pt x="2518"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6908182" y="4655452"/>
              <a:ext cx="43752" cy="77915"/>
            </a:xfrm>
            <a:custGeom>
              <a:avLst/>
              <a:gdLst/>
              <a:ahLst/>
              <a:cxnLst/>
              <a:rect l="l" t="t" r="r" b="b"/>
              <a:pathLst>
                <a:path w="1200" h="2137" extrusionOk="0">
                  <a:moveTo>
                    <a:pt x="1" y="0"/>
                  </a:moveTo>
                  <a:cubicBezTo>
                    <a:pt x="1" y="1"/>
                    <a:pt x="589" y="1177"/>
                    <a:pt x="579" y="1559"/>
                  </a:cubicBezTo>
                  <a:cubicBezTo>
                    <a:pt x="557" y="1940"/>
                    <a:pt x="88" y="2136"/>
                    <a:pt x="88" y="2136"/>
                  </a:cubicBezTo>
                  <a:cubicBezTo>
                    <a:pt x="88" y="2136"/>
                    <a:pt x="1200" y="2115"/>
                    <a:pt x="1156" y="1722"/>
                  </a:cubicBezTo>
                  <a:cubicBezTo>
                    <a:pt x="1102" y="1341"/>
                    <a:pt x="1" y="1"/>
                    <a:pt x="1" y="0"/>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978032" y="4427071"/>
              <a:ext cx="539426" cy="711772"/>
            </a:xfrm>
            <a:custGeom>
              <a:avLst/>
              <a:gdLst/>
              <a:ahLst/>
              <a:cxnLst/>
              <a:rect l="l" t="t" r="r" b="b"/>
              <a:pathLst>
                <a:path w="14795" h="19522" extrusionOk="0">
                  <a:moveTo>
                    <a:pt x="7003" y="0"/>
                  </a:moveTo>
                  <a:cubicBezTo>
                    <a:pt x="4550" y="0"/>
                    <a:pt x="3030" y="2025"/>
                    <a:pt x="3030" y="2025"/>
                  </a:cubicBezTo>
                  <a:cubicBezTo>
                    <a:pt x="0" y="2461"/>
                    <a:pt x="698" y="5818"/>
                    <a:pt x="698" y="8291"/>
                  </a:cubicBezTo>
                  <a:cubicBezTo>
                    <a:pt x="698" y="10754"/>
                    <a:pt x="436" y="16846"/>
                    <a:pt x="4360" y="18416"/>
                  </a:cubicBezTo>
                  <a:cubicBezTo>
                    <a:pt x="5613" y="18906"/>
                    <a:pt x="5864" y="19386"/>
                    <a:pt x="8000" y="19517"/>
                  </a:cubicBezTo>
                  <a:cubicBezTo>
                    <a:pt x="8061" y="19520"/>
                    <a:pt x="8125" y="19522"/>
                    <a:pt x="8191" y="19522"/>
                  </a:cubicBezTo>
                  <a:cubicBezTo>
                    <a:pt x="10401" y="19522"/>
                    <a:pt x="14794" y="17558"/>
                    <a:pt x="14233" y="13250"/>
                  </a:cubicBezTo>
                  <a:cubicBezTo>
                    <a:pt x="14048" y="11855"/>
                    <a:pt x="11847" y="9915"/>
                    <a:pt x="12457" y="8019"/>
                  </a:cubicBezTo>
                  <a:cubicBezTo>
                    <a:pt x="13460" y="4935"/>
                    <a:pt x="11879" y="1371"/>
                    <a:pt x="8534" y="260"/>
                  </a:cubicBezTo>
                  <a:cubicBezTo>
                    <a:pt x="7991" y="77"/>
                    <a:pt x="7479" y="0"/>
                    <a:pt x="7003"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823445" y="5026170"/>
              <a:ext cx="747065" cy="252340"/>
            </a:xfrm>
            <a:custGeom>
              <a:avLst/>
              <a:gdLst/>
              <a:ahLst/>
              <a:cxnLst/>
              <a:rect l="l" t="t" r="r" b="b"/>
              <a:pathLst>
                <a:path w="20490" h="6921" extrusionOk="0">
                  <a:moveTo>
                    <a:pt x="10326" y="0"/>
                  </a:moveTo>
                  <a:cubicBezTo>
                    <a:pt x="8996" y="0"/>
                    <a:pt x="7551" y="553"/>
                    <a:pt x="6180" y="1330"/>
                  </a:cubicBezTo>
                  <a:cubicBezTo>
                    <a:pt x="3303" y="2954"/>
                    <a:pt x="731" y="5558"/>
                    <a:pt x="132" y="6180"/>
                  </a:cubicBezTo>
                  <a:cubicBezTo>
                    <a:pt x="132" y="6190"/>
                    <a:pt x="121" y="6190"/>
                    <a:pt x="121" y="6190"/>
                  </a:cubicBezTo>
                  <a:cubicBezTo>
                    <a:pt x="88" y="6234"/>
                    <a:pt x="55" y="6256"/>
                    <a:pt x="34" y="6289"/>
                  </a:cubicBezTo>
                  <a:cubicBezTo>
                    <a:pt x="34" y="6289"/>
                    <a:pt x="23" y="6289"/>
                    <a:pt x="23" y="6299"/>
                  </a:cubicBezTo>
                  <a:cubicBezTo>
                    <a:pt x="12" y="6310"/>
                    <a:pt x="1" y="6321"/>
                    <a:pt x="1" y="6321"/>
                  </a:cubicBezTo>
                  <a:lnTo>
                    <a:pt x="88" y="6921"/>
                  </a:lnTo>
                  <a:lnTo>
                    <a:pt x="20490" y="6921"/>
                  </a:lnTo>
                  <a:cubicBezTo>
                    <a:pt x="20261" y="5809"/>
                    <a:pt x="19759" y="4785"/>
                    <a:pt x="18822" y="3967"/>
                  </a:cubicBezTo>
                  <a:cubicBezTo>
                    <a:pt x="18659" y="3815"/>
                    <a:pt x="18484" y="3673"/>
                    <a:pt x="18310" y="3531"/>
                  </a:cubicBezTo>
                  <a:cubicBezTo>
                    <a:pt x="18277" y="3499"/>
                    <a:pt x="18234" y="3466"/>
                    <a:pt x="18190" y="3433"/>
                  </a:cubicBezTo>
                  <a:cubicBezTo>
                    <a:pt x="18016" y="3302"/>
                    <a:pt x="17852" y="3172"/>
                    <a:pt x="17678" y="3041"/>
                  </a:cubicBezTo>
                  <a:cubicBezTo>
                    <a:pt x="17503" y="2921"/>
                    <a:pt x="17340" y="2801"/>
                    <a:pt x="17166" y="2681"/>
                  </a:cubicBezTo>
                  <a:cubicBezTo>
                    <a:pt x="17122" y="2659"/>
                    <a:pt x="17078" y="2627"/>
                    <a:pt x="17046" y="2605"/>
                  </a:cubicBezTo>
                  <a:cubicBezTo>
                    <a:pt x="16871" y="2485"/>
                    <a:pt x="16708" y="2376"/>
                    <a:pt x="16533" y="2278"/>
                  </a:cubicBezTo>
                  <a:cubicBezTo>
                    <a:pt x="16370" y="2169"/>
                    <a:pt x="16196" y="2071"/>
                    <a:pt x="16032" y="1984"/>
                  </a:cubicBezTo>
                  <a:cubicBezTo>
                    <a:pt x="15989" y="1951"/>
                    <a:pt x="15956" y="1929"/>
                    <a:pt x="15912" y="1908"/>
                  </a:cubicBezTo>
                  <a:cubicBezTo>
                    <a:pt x="15585" y="1722"/>
                    <a:pt x="15258" y="1559"/>
                    <a:pt x="14942" y="1406"/>
                  </a:cubicBezTo>
                  <a:cubicBezTo>
                    <a:pt x="14899" y="1395"/>
                    <a:pt x="14866" y="1373"/>
                    <a:pt x="14833" y="1352"/>
                  </a:cubicBezTo>
                  <a:cubicBezTo>
                    <a:pt x="14670" y="1286"/>
                    <a:pt x="14517" y="1210"/>
                    <a:pt x="14365" y="1145"/>
                  </a:cubicBezTo>
                  <a:cubicBezTo>
                    <a:pt x="12087" y="164"/>
                    <a:pt x="10365" y="0"/>
                    <a:pt x="10365" y="0"/>
                  </a:cubicBezTo>
                  <a:cubicBezTo>
                    <a:pt x="10352" y="0"/>
                    <a:pt x="10339" y="0"/>
                    <a:pt x="10326"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6426227" y="5109224"/>
              <a:ext cx="18704" cy="11922"/>
            </a:xfrm>
            <a:custGeom>
              <a:avLst/>
              <a:gdLst/>
              <a:ahLst/>
              <a:cxnLst/>
              <a:rect l="l" t="t" r="r" b="b"/>
              <a:pathLst>
                <a:path w="513" h="327" extrusionOk="0">
                  <a:moveTo>
                    <a:pt x="0" y="0"/>
                  </a:moveTo>
                  <a:cubicBezTo>
                    <a:pt x="175" y="98"/>
                    <a:pt x="338" y="207"/>
                    <a:pt x="513" y="327"/>
                  </a:cubicBezTo>
                  <a:cubicBezTo>
                    <a:pt x="338" y="207"/>
                    <a:pt x="175" y="98"/>
                    <a:pt x="0"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407960" y="5098469"/>
              <a:ext cx="18303" cy="10792"/>
            </a:xfrm>
            <a:custGeom>
              <a:avLst/>
              <a:gdLst/>
              <a:ahLst/>
              <a:cxnLst/>
              <a:rect l="l" t="t" r="r" b="b"/>
              <a:pathLst>
                <a:path w="502" h="296" extrusionOk="0">
                  <a:moveTo>
                    <a:pt x="0" y="1"/>
                  </a:moveTo>
                  <a:cubicBezTo>
                    <a:pt x="164" y="88"/>
                    <a:pt x="338" y="186"/>
                    <a:pt x="501" y="295"/>
                  </a:cubicBezTo>
                  <a:cubicBezTo>
                    <a:pt x="338" y="186"/>
                    <a:pt x="164" y="88"/>
                    <a:pt x="0"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368220" y="5077432"/>
              <a:ext cx="35403" cy="18303"/>
            </a:xfrm>
            <a:custGeom>
              <a:avLst/>
              <a:gdLst/>
              <a:ahLst/>
              <a:cxnLst/>
              <a:rect l="l" t="t" r="r" b="b"/>
              <a:pathLst>
                <a:path w="971" h="502" extrusionOk="0">
                  <a:moveTo>
                    <a:pt x="0" y="0"/>
                  </a:moveTo>
                  <a:cubicBezTo>
                    <a:pt x="316" y="153"/>
                    <a:pt x="643" y="316"/>
                    <a:pt x="970" y="502"/>
                  </a:cubicBezTo>
                  <a:cubicBezTo>
                    <a:pt x="643" y="316"/>
                    <a:pt x="316" y="153"/>
                    <a:pt x="0"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6347146" y="5067879"/>
              <a:ext cx="17136" cy="7584"/>
            </a:xfrm>
            <a:custGeom>
              <a:avLst/>
              <a:gdLst/>
              <a:ahLst/>
              <a:cxnLst/>
              <a:rect l="l" t="t" r="r" b="b"/>
              <a:pathLst>
                <a:path w="470" h="208" extrusionOk="0">
                  <a:moveTo>
                    <a:pt x="1" y="1"/>
                  </a:moveTo>
                  <a:cubicBezTo>
                    <a:pt x="153" y="66"/>
                    <a:pt x="306" y="142"/>
                    <a:pt x="469" y="208"/>
                  </a:cubicBezTo>
                  <a:cubicBezTo>
                    <a:pt x="306" y="142"/>
                    <a:pt x="153" y="66"/>
                    <a:pt x="1"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6111546" y="4916500"/>
              <a:ext cx="176430" cy="201223"/>
            </a:xfrm>
            <a:custGeom>
              <a:avLst/>
              <a:gdLst/>
              <a:ahLst/>
              <a:cxnLst/>
              <a:rect l="l" t="t" r="r" b="b"/>
              <a:pathLst>
                <a:path w="4839" h="5519" extrusionOk="0">
                  <a:moveTo>
                    <a:pt x="926" y="0"/>
                  </a:moveTo>
                  <a:cubicBezTo>
                    <a:pt x="1014" y="1690"/>
                    <a:pt x="0" y="3978"/>
                    <a:pt x="0" y="3978"/>
                  </a:cubicBezTo>
                  <a:cubicBezTo>
                    <a:pt x="0" y="3978"/>
                    <a:pt x="1134" y="5428"/>
                    <a:pt x="2202" y="5515"/>
                  </a:cubicBezTo>
                  <a:cubicBezTo>
                    <a:pt x="2232" y="5517"/>
                    <a:pt x="2262" y="5519"/>
                    <a:pt x="2293" y="5519"/>
                  </a:cubicBezTo>
                  <a:cubicBezTo>
                    <a:pt x="3357" y="5519"/>
                    <a:pt x="4839" y="4098"/>
                    <a:pt x="4839" y="4098"/>
                  </a:cubicBezTo>
                  <a:cubicBezTo>
                    <a:pt x="4131" y="3030"/>
                    <a:pt x="4152" y="0"/>
                    <a:pt x="4152"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141735" y="4916500"/>
              <a:ext cx="123198" cy="84441"/>
            </a:xfrm>
            <a:custGeom>
              <a:avLst/>
              <a:gdLst/>
              <a:ahLst/>
              <a:cxnLst/>
              <a:rect l="l" t="t" r="r" b="b"/>
              <a:pathLst>
                <a:path w="3379" h="2316" extrusionOk="0">
                  <a:moveTo>
                    <a:pt x="98" y="0"/>
                  </a:moveTo>
                  <a:cubicBezTo>
                    <a:pt x="120" y="404"/>
                    <a:pt x="77" y="840"/>
                    <a:pt x="0" y="1265"/>
                  </a:cubicBezTo>
                  <a:cubicBezTo>
                    <a:pt x="614" y="1929"/>
                    <a:pt x="1228" y="2316"/>
                    <a:pt x="1760" y="2316"/>
                  </a:cubicBezTo>
                  <a:cubicBezTo>
                    <a:pt x="1795" y="2316"/>
                    <a:pt x="1830" y="2314"/>
                    <a:pt x="1864" y="2311"/>
                  </a:cubicBezTo>
                  <a:cubicBezTo>
                    <a:pt x="2311" y="2278"/>
                    <a:pt x="2834" y="1929"/>
                    <a:pt x="3379" y="1363"/>
                  </a:cubicBezTo>
                  <a:cubicBezTo>
                    <a:pt x="3324" y="600"/>
                    <a:pt x="3324" y="0"/>
                    <a:pt x="3324"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6347146" y="5067879"/>
              <a:ext cx="36" cy="36"/>
            </a:xfrm>
            <a:custGeom>
              <a:avLst/>
              <a:gdLst/>
              <a:ahLst/>
              <a:cxnLst/>
              <a:rect l="l" t="t" r="r" b="b"/>
              <a:pathLst>
                <a:path w="1" h="1" extrusionOk="0">
                  <a:moveTo>
                    <a:pt x="1" y="1"/>
                  </a:move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6403585" y="5095698"/>
              <a:ext cx="4412" cy="2807"/>
            </a:xfrm>
            <a:custGeom>
              <a:avLst/>
              <a:gdLst/>
              <a:ahLst/>
              <a:cxnLst/>
              <a:rect l="l" t="t" r="r" b="b"/>
              <a:pathLst>
                <a:path w="121" h="77" extrusionOk="0">
                  <a:moveTo>
                    <a:pt x="0" y="1"/>
                  </a:moveTo>
                  <a:cubicBezTo>
                    <a:pt x="44" y="22"/>
                    <a:pt x="77" y="44"/>
                    <a:pt x="120" y="77"/>
                  </a:cubicBezTo>
                  <a:cubicBezTo>
                    <a:pt x="77" y="44"/>
                    <a:pt x="44" y="22"/>
                    <a:pt x="0"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6364246" y="5075427"/>
              <a:ext cx="4011" cy="2042"/>
            </a:xfrm>
            <a:custGeom>
              <a:avLst/>
              <a:gdLst/>
              <a:ahLst/>
              <a:cxnLst/>
              <a:rect l="l" t="t" r="r" b="b"/>
              <a:pathLst>
                <a:path w="110" h="56" extrusionOk="0">
                  <a:moveTo>
                    <a:pt x="0" y="1"/>
                  </a:moveTo>
                  <a:cubicBezTo>
                    <a:pt x="33" y="22"/>
                    <a:pt x="66" y="44"/>
                    <a:pt x="109" y="55"/>
                  </a:cubicBezTo>
                  <a:cubicBezTo>
                    <a:pt x="66" y="44"/>
                    <a:pt x="33" y="22"/>
                    <a:pt x="0"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6426227" y="5109224"/>
              <a:ext cx="36" cy="36"/>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6071004" y="4623878"/>
              <a:ext cx="274617" cy="343271"/>
            </a:xfrm>
            <a:custGeom>
              <a:avLst/>
              <a:gdLst/>
              <a:ahLst/>
              <a:cxnLst/>
              <a:rect l="l" t="t" r="r" b="b"/>
              <a:pathLst>
                <a:path w="7532" h="9415" extrusionOk="0">
                  <a:moveTo>
                    <a:pt x="1544" y="0"/>
                  </a:moveTo>
                  <a:cubicBezTo>
                    <a:pt x="1198" y="0"/>
                    <a:pt x="949" y="169"/>
                    <a:pt x="949" y="169"/>
                  </a:cubicBezTo>
                  <a:cubicBezTo>
                    <a:pt x="861" y="964"/>
                    <a:pt x="251" y="2632"/>
                    <a:pt x="1" y="3133"/>
                  </a:cubicBezTo>
                  <a:cubicBezTo>
                    <a:pt x="88" y="3972"/>
                    <a:pt x="382" y="6206"/>
                    <a:pt x="1112" y="7307"/>
                  </a:cubicBezTo>
                  <a:cubicBezTo>
                    <a:pt x="1982" y="8628"/>
                    <a:pt x="2943" y="9414"/>
                    <a:pt x="3713" y="9414"/>
                  </a:cubicBezTo>
                  <a:cubicBezTo>
                    <a:pt x="3744" y="9414"/>
                    <a:pt x="3774" y="9413"/>
                    <a:pt x="3804" y="9411"/>
                  </a:cubicBezTo>
                  <a:cubicBezTo>
                    <a:pt x="4578" y="9345"/>
                    <a:pt x="5559" y="8386"/>
                    <a:pt x="6518" y="6915"/>
                  </a:cubicBezTo>
                  <a:cubicBezTo>
                    <a:pt x="7063" y="6076"/>
                    <a:pt x="7488" y="3340"/>
                    <a:pt x="7531" y="2087"/>
                  </a:cubicBezTo>
                  <a:lnTo>
                    <a:pt x="7531" y="2087"/>
                  </a:lnTo>
                  <a:cubicBezTo>
                    <a:pt x="7531" y="2087"/>
                    <a:pt x="6596" y="2267"/>
                    <a:pt x="5559" y="2267"/>
                  </a:cubicBezTo>
                  <a:cubicBezTo>
                    <a:pt x="4463" y="2267"/>
                    <a:pt x="3252" y="2066"/>
                    <a:pt x="2910" y="1237"/>
                  </a:cubicBezTo>
                  <a:cubicBezTo>
                    <a:pt x="2487" y="232"/>
                    <a:pt x="1950" y="0"/>
                    <a:pt x="1544"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6127807" y="4758376"/>
              <a:ext cx="25084" cy="31392"/>
            </a:xfrm>
            <a:custGeom>
              <a:avLst/>
              <a:gdLst/>
              <a:ahLst/>
              <a:cxnLst/>
              <a:rect l="l" t="t" r="r" b="b"/>
              <a:pathLst>
                <a:path w="688" h="861" extrusionOk="0">
                  <a:moveTo>
                    <a:pt x="350" y="0"/>
                  </a:moveTo>
                  <a:cubicBezTo>
                    <a:pt x="154" y="0"/>
                    <a:pt x="1" y="196"/>
                    <a:pt x="1" y="436"/>
                  </a:cubicBezTo>
                  <a:cubicBezTo>
                    <a:pt x="1" y="665"/>
                    <a:pt x="154" y="861"/>
                    <a:pt x="350" y="861"/>
                  </a:cubicBezTo>
                  <a:cubicBezTo>
                    <a:pt x="535" y="861"/>
                    <a:pt x="688" y="665"/>
                    <a:pt x="688" y="436"/>
                  </a:cubicBezTo>
                  <a:cubicBezTo>
                    <a:pt x="688" y="196"/>
                    <a:pt x="535" y="0"/>
                    <a:pt x="35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252206" y="4758376"/>
              <a:ext cx="25449" cy="31392"/>
            </a:xfrm>
            <a:custGeom>
              <a:avLst/>
              <a:gdLst/>
              <a:ahLst/>
              <a:cxnLst/>
              <a:rect l="l" t="t" r="r" b="b"/>
              <a:pathLst>
                <a:path w="698" h="861" extrusionOk="0">
                  <a:moveTo>
                    <a:pt x="349" y="0"/>
                  </a:moveTo>
                  <a:cubicBezTo>
                    <a:pt x="153" y="0"/>
                    <a:pt x="0" y="196"/>
                    <a:pt x="0" y="436"/>
                  </a:cubicBezTo>
                  <a:cubicBezTo>
                    <a:pt x="0" y="665"/>
                    <a:pt x="153" y="861"/>
                    <a:pt x="349" y="861"/>
                  </a:cubicBezTo>
                  <a:cubicBezTo>
                    <a:pt x="534" y="861"/>
                    <a:pt x="698" y="665"/>
                    <a:pt x="698" y="436"/>
                  </a:cubicBezTo>
                  <a:cubicBezTo>
                    <a:pt x="698" y="196"/>
                    <a:pt x="534" y="0"/>
                    <a:pt x="349"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224680" y="4717469"/>
              <a:ext cx="89145" cy="29022"/>
            </a:xfrm>
            <a:custGeom>
              <a:avLst/>
              <a:gdLst/>
              <a:ahLst/>
              <a:cxnLst/>
              <a:rect l="l" t="t" r="r" b="b"/>
              <a:pathLst>
                <a:path w="2445" h="796" extrusionOk="0">
                  <a:moveTo>
                    <a:pt x="1174" y="0"/>
                  </a:moveTo>
                  <a:cubicBezTo>
                    <a:pt x="599" y="0"/>
                    <a:pt x="1" y="596"/>
                    <a:pt x="79" y="675"/>
                  </a:cubicBezTo>
                  <a:cubicBezTo>
                    <a:pt x="114" y="710"/>
                    <a:pt x="151" y="721"/>
                    <a:pt x="182" y="721"/>
                  </a:cubicBezTo>
                  <a:cubicBezTo>
                    <a:pt x="229" y="721"/>
                    <a:pt x="265" y="697"/>
                    <a:pt x="265" y="697"/>
                  </a:cubicBezTo>
                  <a:cubicBezTo>
                    <a:pt x="547" y="398"/>
                    <a:pt x="865" y="295"/>
                    <a:pt x="1170" y="295"/>
                  </a:cubicBezTo>
                  <a:cubicBezTo>
                    <a:pt x="1841" y="295"/>
                    <a:pt x="2444" y="795"/>
                    <a:pt x="2444" y="795"/>
                  </a:cubicBezTo>
                  <a:cubicBezTo>
                    <a:pt x="2444" y="795"/>
                    <a:pt x="2194" y="217"/>
                    <a:pt x="1354" y="21"/>
                  </a:cubicBezTo>
                  <a:cubicBezTo>
                    <a:pt x="1295" y="7"/>
                    <a:pt x="1235" y="0"/>
                    <a:pt x="1174"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088103" y="4717469"/>
              <a:ext cx="88780" cy="29022"/>
            </a:xfrm>
            <a:custGeom>
              <a:avLst/>
              <a:gdLst/>
              <a:ahLst/>
              <a:cxnLst/>
              <a:rect l="l" t="t" r="r" b="b"/>
              <a:pathLst>
                <a:path w="2435" h="796" extrusionOk="0">
                  <a:moveTo>
                    <a:pt x="1270" y="0"/>
                  </a:moveTo>
                  <a:cubicBezTo>
                    <a:pt x="1209" y="0"/>
                    <a:pt x="1149" y="7"/>
                    <a:pt x="1090" y="21"/>
                  </a:cubicBezTo>
                  <a:cubicBezTo>
                    <a:pt x="240" y="217"/>
                    <a:pt x="0" y="795"/>
                    <a:pt x="0" y="795"/>
                  </a:cubicBezTo>
                  <a:cubicBezTo>
                    <a:pt x="0" y="795"/>
                    <a:pt x="598" y="295"/>
                    <a:pt x="1270" y="295"/>
                  </a:cubicBezTo>
                  <a:cubicBezTo>
                    <a:pt x="1574" y="295"/>
                    <a:pt x="1894" y="398"/>
                    <a:pt x="2180" y="697"/>
                  </a:cubicBezTo>
                  <a:cubicBezTo>
                    <a:pt x="2180" y="697"/>
                    <a:pt x="2215" y="721"/>
                    <a:pt x="2262" y="721"/>
                  </a:cubicBezTo>
                  <a:cubicBezTo>
                    <a:pt x="2294" y="721"/>
                    <a:pt x="2330" y="710"/>
                    <a:pt x="2365" y="675"/>
                  </a:cubicBezTo>
                  <a:cubicBezTo>
                    <a:pt x="2434" y="596"/>
                    <a:pt x="1843" y="0"/>
                    <a:pt x="127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6114718" y="4810404"/>
              <a:ext cx="58846" cy="24282"/>
            </a:xfrm>
            <a:custGeom>
              <a:avLst/>
              <a:gdLst/>
              <a:ahLst/>
              <a:cxnLst/>
              <a:rect l="l" t="t" r="r" b="b"/>
              <a:pathLst>
                <a:path w="1614" h="666" extrusionOk="0">
                  <a:moveTo>
                    <a:pt x="807" y="1"/>
                  </a:moveTo>
                  <a:cubicBezTo>
                    <a:pt x="371" y="1"/>
                    <a:pt x="0" y="153"/>
                    <a:pt x="0" y="339"/>
                  </a:cubicBezTo>
                  <a:cubicBezTo>
                    <a:pt x="0" y="524"/>
                    <a:pt x="371" y="665"/>
                    <a:pt x="807" y="665"/>
                  </a:cubicBezTo>
                  <a:cubicBezTo>
                    <a:pt x="1254" y="665"/>
                    <a:pt x="1613" y="524"/>
                    <a:pt x="1613" y="339"/>
                  </a:cubicBezTo>
                  <a:cubicBezTo>
                    <a:pt x="1613" y="153"/>
                    <a:pt x="1254" y="1"/>
                    <a:pt x="807"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6240284" y="4808435"/>
              <a:ext cx="58846" cy="24647"/>
            </a:xfrm>
            <a:custGeom>
              <a:avLst/>
              <a:gdLst/>
              <a:ahLst/>
              <a:cxnLst/>
              <a:rect l="l" t="t" r="r" b="b"/>
              <a:pathLst>
                <a:path w="1614" h="676" extrusionOk="0">
                  <a:moveTo>
                    <a:pt x="807" y="0"/>
                  </a:moveTo>
                  <a:cubicBezTo>
                    <a:pt x="360" y="0"/>
                    <a:pt x="0" y="153"/>
                    <a:pt x="0" y="338"/>
                  </a:cubicBezTo>
                  <a:cubicBezTo>
                    <a:pt x="0" y="523"/>
                    <a:pt x="360" y="676"/>
                    <a:pt x="807" y="676"/>
                  </a:cubicBezTo>
                  <a:cubicBezTo>
                    <a:pt x="1253" y="676"/>
                    <a:pt x="1613" y="523"/>
                    <a:pt x="1613" y="338"/>
                  </a:cubicBezTo>
                  <a:cubicBezTo>
                    <a:pt x="1613" y="153"/>
                    <a:pt x="1253" y="0"/>
                    <a:pt x="807"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6202111" y="4770663"/>
              <a:ext cx="29460" cy="93957"/>
            </a:xfrm>
            <a:custGeom>
              <a:avLst/>
              <a:gdLst/>
              <a:ahLst/>
              <a:cxnLst/>
              <a:rect l="l" t="t" r="r" b="b"/>
              <a:pathLst>
                <a:path w="808" h="2577" extrusionOk="0">
                  <a:moveTo>
                    <a:pt x="339" y="1"/>
                  </a:moveTo>
                  <a:cubicBezTo>
                    <a:pt x="339" y="1"/>
                    <a:pt x="568" y="1603"/>
                    <a:pt x="600" y="1919"/>
                  </a:cubicBezTo>
                  <a:cubicBezTo>
                    <a:pt x="633" y="2224"/>
                    <a:pt x="1" y="2529"/>
                    <a:pt x="132" y="2573"/>
                  </a:cubicBezTo>
                  <a:cubicBezTo>
                    <a:pt x="142" y="2575"/>
                    <a:pt x="154" y="2576"/>
                    <a:pt x="168" y="2576"/>
                  </a:cubicBezTo>
                  <a:cubicBezTo>
                    <a:pt x="347" y="2576"/>
                    <a:pt x="807" y="2380"/>
                    <a:pt x="807" y="1995"/>
                  </a:cubicBezTo>
                  <a:cubicBezTo>
                    <a:pt x="807" y="1581"/>
                    <a:pt x="339" y="1"/>
                    <a:pt x="339" y="1"/>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6185048" y="4891453"/>
              <a:ext cx="55273" cy="17938"/>
            </a:xfrm>
            <a:custGeom>
              <a:avLst/>
              <a:gdLst/>
              <a:ahLst/>
              <a:cxnLst/>
              <a:rect l="l" t="t" r="r" b="b"/>
              <a:pathLst>
                <a:path w="1516" h="492" extrusionOk="0">
                  <a:moveTo>
                    <a:pt x="1515" y="1"/>
                  </a:moveTo>
                  <a:cubicBezTo>
                    <a:pt x="1515" y="1"/>
                    <a:pt x="1015" y="154"/>
                    <a:pt x="726" y="154"/>
                  </a:cubicBezTo>
                  <a:cubicBezTo>
                    <a:pt x="716" y="154"/>
                    <a:pt x="707" y="154"/>
                    <a:pt x="698" y="153"/>
                  </a:cubicBezTo>
                  <a:cubicBezTo>
                    <a:pt x="414" y="132"/>
                    <a:pt x="0" y="44"/>
                    <a:pt x="0" y="44"/>
                  </a:cubicBezTo>
                  <a:lnTo>
                    <a:pt x="0" y="44"/>
                  </a:lnTo>
                  <a:cubicBezTo>
                    <a:pt x="0" y="45"/>
                    <a:pt x="404" y="480"/>
                    <a:pt x="676" y="491"/>
                  </a:cubicBezTo>
                  <a:cubicBezTo>
                    <a:pt x="1079" y="491"/>
                    <a:pt x="1515" y="1"/>
                    <a:pt x="1515"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6408362" y="3799971"/>
              <a:ext cx="299628" cy="135157"/>
            </a:xfrm>
            <a:custGeom>
              <a:avLst/>
              <a:gdLst/>
              <a:ahLst/>
              <a:cxnLst/>
              <a:rect l="l" t="t" r="r" b="b"/>
              <a:pathLst>
                <a:path w="8218" h="3707" extrusionOk="0">
                  <a:moveTo>
                    <a:pt x="4163" y="1"/>
                  </a:moveTo>
                  <a:cubicBezTo>
                    <a:pt x="2877" y="1"/>
                    <a:pt x="349" y="1559"/>
                    <a:pt x="174" y="2050"/>
                  </a:cubicBezTo>
                  <a:cubicBezTo>
                    <a:pt x="0" y="2540"/>
                    <a:pt x="76" y="3706"/>
                    <a:pt x="76" y="3706"/>
                  </a:cubicBezTo>
                  <a:cubicBezTo>
                    <a:pt x="76" y="3706"/>
                    <a:pt x="1689" y="1276"/>
                    <a:pt x="4163" y="1265"/>
                  </a:cubicBezTo>
                  <a:cubicBezTo>
                    <a:pt x="4174" y="1265"/>
                    <a:pt x="4185" y="1265"/>
                    <a:pt x="4196" y="1265"/>
                  </a:cubicBezTo>
                  <a:cubicBezTo>
                    <a:pt x="6651" y="1265"/>
                    <a:pt x="8217" y="3706"/>
                    <a:pt x="8217" y="3706"/>
                  </a:cubicBezTo>
                  <a:cubicBezTo>
                    <a:pt x="8217" y="3706"/>
                    <a:pt x="8185" y="1853"/>
                    <a:pt x="8054" y="1516"/>
                  </a:cubicBezTo>
                  <a:cubicBezTo>
                    <a:pt x="7934" y="1189"/>
                    <a:pt x="5460" y="1"/>
                    <a:pt x="4163" y="1"/>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5069722" y="5226113"/>
              <a:ext cx="37773" cy="52393"/>
            </a:xfrm>
            <a:custGeom>
              <a:avLst/>
              <a:gdLst/>
              <a:ahLst/>
              <a:cxnLst/>
              <a:rect l="l" t="t" r="r" b="b"/>
              <a:pathLst>
                <a:path w="1036" h="1437" extrusionOk="0">
                  <a:moveTo>
                    <a:pt x="370" y="1"/>
                  </a:moveTo>
                  <a:cubicBezTo>
                    <a:pt x="271" y="1"/>
                    <a:pt x="184" y="40"/>
                    <a:pt x="120" y="140"/>
                  </a:cubicBezTo>
                  <a:cubicBezTo>
                    <a:pt x="0" y="314"/>
                    <a:pt x="44" y="859"/>
                    <a:pt x="185" y="1437"/>
                  </a:cubicBezTo>
                  <a:lnTo>
                    <a:pt x="1035" y="1437"/>
                  </a:lnTo>
                  <a:cubicBezTo>
                    <a:pt x="905" y="1099"/>
                    <a:pt x="719" y="597"/>
                    <a:pt x="534" y="31"/>
                  </a:cubicBezTo>
                  <a:cubicBezTo>
                    <a:pt x="477" y="12"/>
                    <a:pt x="422" y="1"/>
                    <a:pt x="370"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388376" y="5226040"/>
              <a:ext cx="32632" cy="52466"/>
            </a:xfrm>
            <a:custGeom>
              <a:avLst/>
              <a:gdLst/>
              <a:ahLst/>
              <a:cxnLst/>
              <a:rect l="l" t="t" r="r" b="b"/>
              <a:pathLst>
                <a:path w="895" h="1439" extrusionOk="0">
                  <a:moveTo>
                    <a:pt x="534" y="0"/>
                  </a:moveTo>
                  <a:cubicBezTo>
                    <a:pt x="327" y="545"/>
                    <a:pt x="131" y="1046"/>
                    <a:pt x="0" y="1439"/>
                  </a:cubicBezTo>
                  <a:lnTo>
                    <a:pt x="709" y="1439"/>
                  </a:lnTo>
                  <a:cubicBezTo>
                    <a:pt x="851" y="861"/>
                    <a:pt x="894" y="316"/>
                    <a:pt x="774" y="142"/>
                  </a:cubicBezTo>
                  <a:cubicBezTo>
                    <a:pt x="709" y="44"/>
                    <a:pt x="622" y="11"/>
                    <a:pt x="534"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5110629" y="5083776"/>
              <a:ext cx="272210" cy="194733"/>
            </a:xfrm>
            <a:custGeom>
              <a:avLst/>
              <a:gdLst/>
              <a:ahLst/>
              <a:cxnLst/>
              <a:rect l="l" t="t" r="r" b="b"/>
              <a:pathLst>
                <a:path w="7466" h="5341" extrusionOk="0">
                  <a:moveTo>
                    <a:pt x="2126" y="2681"/>
                  </a:moveTo>
                  <a:cubicBezTo>
                    <a:pt x="2878" y="2681"/>
                    <a:pt x="3434" y="3303"/>
                    <a:pt x="3357" y="3423"/>
                  </a:cubicBezTo>
                  <a:cubicBezTo>
                    <a:pt x="3349" y="3435"/>
                    <a:pt x="3337" y="3441"/>
                    <a:pt x="3321" y="3441"/>
                  </a:cubicBezTo>
                  <a:cubicBezTo>
                    <a:pt x="3195" y="3441"/>
                    <a:pt x="2823" y="3105"/>
                    <a:pt x="2299" y="3105"/>
                  </a:cubicBezTo>
                  <a:cubicBezTo>
                    <a:pt x="2243" y="3105"/>
                    <a:pt x="2185" y="3109"/>
                    <a:pt x="2126" y="3117"/>
                  </a:cubicBezTo>
                  <a:cubicBezTo>
                    <a:pt x="1568" y="3196"/>
                    <a:pt x="925" y="3554"/>
                    <a:pt x="770" y="3554"/>
                  </a:cubicBezTo>
                  <a:cubicBezTo>
                    <a:pt x="731" y="3554"/>
                    <a:pt x="722" y="3531"/>
                    <a:pt x="753" y="3477"/>
                  </a:cubicBezTo>
                  <a:cubicBezTo>
                    <a:pt x="753" y="3477"/>
                    <a:pt x="1385" y="2681"/>
                    <a:pt x="2126" y="2681"/>
                  </a:cubicBezTo>
                  <a:close/>
                  <a:moveTo>
                    <a:pt x="5679" y="2681"/>
                  </a:moveTo>
                  <a:cubicBezTo>
                    <a:pt x="6431" y="2681"/>
                    <a:pt x="7052" y="3477"/>
                    <a:pt x="7052" y="3477"/>
                  </a:cubicBezTo>
                  <a:cubicBezTo>
                    <a:pt x="7082" y="3531"/>
                    <a:pt x="7074" y="3554"/>
                    <a:pt x="7035" y="3554"/>
                  </a:cubicBezTo>
                  <a:cubicBezTo>
                    <a:pt x="6879" y="3554"/>
                    <a:pt x="6239" y="3196"/>
                    <a:pt x="5689" y="3117"/>
                  </a:cubicBezTo>
                  <a:cubicBezTo>
                    <a:pt x="5630" y="3109"/>
                    <a:pt x="5572" y="3105"/>
                    <a:pt x="5516" y="3105"/>
                  </a:cubicBezTo>
                  <a:cubicBezTo>
                    <a:pt x="4992" y="3105"/>
                    <a:pt x="4620" y="3441"/>
                    <a:pt x="4486" y="3441"/>
                  </a:cubicBezTo>
                  <a:cubicBezTo>
                    <a:pt x="4469" y="3441"/>
                    <a:pt x="4456" y="3435"/>
                    <a:pt x="4447" y="3423"/>
                  </a:cubicBezTo>
                  <a:cubicBezTo>
                    <a:pt x="4371" y="3303"/>
                    <a:pt x="4938" y="2681"/>
                    <a:pt x="5679" y="2681"/>
                  </a:cubicBezTo>
                  <a:close/>
                  <a:moveTo>
                    <a:pt x="2420" y="4018"/>
                  </a:moveTo>
                  <a:cubicBezTo>
                    <a:pt x="2448" y="4018"/>
                    <a:pt x="2478" y="4019"/>
                    <a:pt x="2507" y="4022"/>
                  </a:cubicBezTo>
                  <a:cubicBezTo>
                    <a:pt x="3107" y="4066"/>
                    <a:pt x="3237" y="4545"/>
                    <a:pt x="3139" y="4578"/>
                  </a:cubicBezTo>
                  <a:cubicBezTo>
                    <a:pt x="3135" y="4579"/>
                    <a:pt x="3130" y="4580"/>
                    <a:pt x="3125" y="4580"/>
                  </a:cubicBezTo>
                  <a:cubicBezTo>
                    <a:pt x="3018" y="4580"/>
                    <a:pt x="2752" y="4261"/>
                    <a:pt x="2435" y="4261"/>
                  </a:cubicBezTo>
                  <a:cubicBezTo>
                    <a:pt x="2430" y="4261"/>
                    <a:pt x="2425" y="4262"/>
                    <a:pt x="2420" y="4262"/>
                  </a:cubicBezTo>
                  <a:cubicBezTo>
                    <a:pt x="2168" y="4279"/>
                    <a:pt x="1695" y="4587"/>
                    <a:pt x="1537" y="4587"/>
                  </a:cubicBezTo>
                  <a:cubicBezTo>
                    <a:pt x="1490" y="4587"/>
                    <a:pt x="1471" y="4560"/>
                    <a:pt x="1494" y="4491"/>
                  </a:cubicBezTo>
                  <a:cubicBezTo>
                    <a:pt x="1494" y="4491"/>
                    <a:pt x="1868" y="4018"/>
                    <a:pt x="2420" y="4018"/>
                  </a:cubicBezTo>
                  <a:close/>
                  <a:moveTo>
                    <a:pt x="5494" y="4018"/>
                  </a:moveTo>
                  <a:cubicBezTo>
                    <a:pt x="6046" y="4018"/>
                    <a:pt x="6420" y="4491"/>
                    <a:pt x="6420" y="4491"/>
                  </a:cubicBezTo>
                  <a:cubicBezTo>
                    <a:pt x="6442" y="4560"/>
                    <a:pt x="6423" y="4587"/>
                    <a:pt x="6376" y="4587"/>
                  </a:cubicBezTo>
                  <a:cubicBezTo>
                    <a:pt x="6218" y="4587"/>
                    <a:pt x="5746" y="4279"/>
                    <a:pt x="5493" y="4262"/>
                  </a:cubicBezTo>
                  <a:cubicBezTo>
                    <a:pt x="5488" y="4262"/>
                    <a:pt x="5483" y="4261"/>
                    <a:pt x="5478" y="4261"/>
                  </a:cubicBezTo>
                  <a:cubicBezTo>
                    <a:pt x="5162" y="4261"/>
                    <a:pt x="4905" y="4580"/>
                    <a:pt x="4789" y="4580"/>
                  </a:cubicBezTo>
                  <a:cubicBezTo>
                    <a:pt x="4784" y="4580"/>
                    <a:pt x="4779" y="4579"/>
                    <a:pt x="4774" y="4578"/>
                  </a:cubicBezTo>
                  <a:cubicBezTo>
                    <a:pt x="4676" y="4545"/>
                    <a:pt x="4807" y="4066"/>
                    <a:pt x="5406" y="4022"/>
                  </a:cubicBezTo>
                  <a:cubicBezTo>
                    <a:pt x="5436" y="4019"/>
                    <a:pt x="5465" y="4018"/>
                    <a:pt x="5494" y="4018"/>
                  </a:cubicBezTo>
                  <a:close/>
                  <a:moveTo>
                    <a:pt x="6180" y="1"/>
                  </a:moveTo>
                  <a:cubicBezTo>
                    <a:pt x="6006" y="120"/>
                    <a:pt x="5526" y="393"/>
                    <a:pt x="4654" y="589"/>
                  </a:cubicBezTo>
                  <a:cubicBezTo>
                    <a:pt x="4426" y="642"/>
                    <a:pt x="4165" y="663"/>
                    <a:pt x="3894" y="663"/>
                  </a:cubicBezTo>
                  <a:cubicBezTo>
                    <a:pt x="2835" y="663"/>
                    <a:pt x="1624" y="338"/>
                    <a:pt x="1624" y="338"/>
                  </a:cubicBezTo>
                  <a:cubicBezTo>
                    <a:pt x="1624" y="338"/>
                    <a:pt x="480" y="2104"/>
                    <a:pt x="273" y="2224"/>
                  </a:cubicBezTo>
                  <a:cubicBezTo>
                    <a:pt x="77" y="2333"/>
                    <a:pt x="1" y="2562"/>
                    <a:pt x="1" y="2562"/>
                  </a:cubicBezTo>
                  <a:lnTo>
                    <a:pt x="66" y="5341"/>
                  </a:lnTo>
                  <a:lnTo>
                    <a:pt x="4305" y="5341"/>
                  </a:lnTo>
                  <a:cubicBezTo>
                    <a:pt x="4142" y="4905"/>
                    <a:pt x="3924" y="4447"/>
                    <a:pt x="3924" y="4447"/>
                  </a:cubicBezTo>
                  <a:lnTo>
                    <a:pt x="3924" y="4447"/>
                  </a:lnTo>
                  <a:cubicBezTo>
                    <a:pt x="3924" y="4447"/>
                    <a:pt x="4284" y="4894"/>
                    <a:pt x="4600" y="5341"/>
                  </a:cubicBezTo>
                  <a:lnTo>
                    <a:pt x="7466" y="5341"/>
                  </a:lnTo>
                  <a:cubicBezTo>
                    <a:pt x="7455" y="4523"/>
                    <a:pt x="7390" y="3096"/>
                    <a:pt x="7193" y="2703"/>
                  </a:cubicBezTo>
                  <a:cubicBezTo>
                    <a:pt x="6921" y="2191"/>
                    <a:pt x="6311" y="491"/>
                    <a:pt x="6256" y="22"/>
                  </a:cubicBezTo>
                  <a:cubicBezTo>
                    <a:pt x="6223" y="11"/>
                    <a:pt x="6202" y="11"/>
                    <a:pt x="6180"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5060570" y="4898453"/>
              <a:ext cx="367590" cy="161117"/>
            </a:xfrm>
            <a:custGeom>
              <a:avLst/>
              <a:gdLst/>
              <a:ahLst/>
              <a:cxnLst/>
              <a:rect l="l" t="t" r="r" b="b"/>
              <a:pathLst>
                <a:path w="10082" h="4419" extrusionOk="0">
                  <a:moveTo>
                    <a:pt x="5387" y="1"/>
                  </a:moveTo>
                  <a:cubicBezTo>
                    <a:pt x="5075" y="1"/>
                    <a:pt x="4744" y="23"/>
                    <a:pt x="4392" y="70"/>
                  </a:cubicBezTo>
                  <a:cubicBezTo>
                    <a:pt x="1145" y="495"/>
                    <a:pt x="240" y="2762"/>
                    <a:pt x="0" y="4266"/>
                  </a:cubicBezTo>
                  <a:cubicBezTo>
                    <a:pt x="295" y="4005"/>
                    <a:pt x="1537" y="3176"/>
                    <a:pt x="5297" y="3122"/>
                  </a:cubicBezTo>
                  <a:cubicBezTo>
                    <a:pt x="5377" y="3121"/>
                    <a:pt x="5455" y="3120"/>
                    <a:pt x="5532" y="3120"/>
                  </a:cubicBezTo>
                  <a:cubicBezTo>
                    <a:pt x="8789" y="3120"/>
                    <a:pt x="9794" y="4004"/>
                    <a:pt x="10081" y="4419"/>
                  </a:cubicBezTo>
                  <a:cubicBezTo>
                    <a:pt x="9763" y="2469"/>
                    <a:pt x="8654" y="1"/>
                    <a:pt x="5387"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5053424" y="5012206"/>
              <a:ext cx="378710" cy="87905"/>
            </a:xfrm>
            <a:custGeom>
              <a:avLst/>
              <a:gdLst/>
              <a:ahLst/>
              <a:cxnLst/>
              <a:rect l="l" t="t" r="r" b="b"/>
              <a:pathLst>
                <a:path w="10387" h="2411" extrusionOk="0">
                  <a:moveTo>
                    <a:pt x="5726" y="0"/>
                  </a:moveTo>
                  <a:cubicBezTo>
                    <a:pt x="5649" y="0"/>
                    <a:pt x="5572" y="1"/>
                    <a:pt x="5493" y="2"/>
                  </a:cubicBezTo>
                  <a:cubicBezTo>
                    <a:pt x="1733" y="56"/>
                    <a:pt x="491" y="885"/>
                    <a:pt x="196" y="1146"/>
                  </a:cubicBezTo>
                  <a:cubicBezTo>
                    <a:pt x="131" y="1201"/>
                    <a:pt x="109" y="1233"/>
                    <a:pt x="109" y="1233"/>
                  </a:cubicBezTo>
                  <a:cubicBezTo>
                    <a:pt x="0" y="1430"/>
                    <a:pt x="87" y="2356"/>
                    <a:pt x="87" y="2356"/>
                  </a:cubicBezTo>
                  <a:cubicBezTo>
                    <a:pt x="87" y="2356"/>
                    <a:pt x="98" y="2345"/>
                    <a:pt x="109" y="2345"/>
                  </a:cubicBezTo>
                  <a:cubicBezTo>
                    <a:pt x="360" y="2269"/>
                    <a:pt x="2365" y="1658"/>
                    <a:pt x="5242" y="1506"/>
                  </a:cubicBezTo>
                  <a:cubicBezTo>
                    <a:pt x="5461" y="1494"/>
                    <a:pt x="5675" y="1489"/>
                    <a:pt x="5883" y="1489"/>
                  </a:cubicBezTo>
                  <a:cubicBezTo>
                    <a:pt x="8579" y="1489"/>
                    <a:pt x="10356" y="2400"/>
                    <a:pt x="10386" y="2410"/>
                  </a:cubicBezTo>
                  <a:lnTo>
                    <a:pt x="10386" y="2160"/>
                  </a:lnTo>
                  <a:lnTo>
                    <a:pt x="10386" y="1495"/>
                  </a:lnTo>
                  <a:cubicBezTo>
                    <a:pt x="10386" y="1495"/>
                    <a:pt x="10364" y="1419"/>
                    <a:pt x="10277" y="1299"/>
                  </a:cubicBezTo>
                  <a:cubicBezTo>
                    <a:pt x="9990" y="894"/>
                    <a:pt x="8984" y="0"/>
                    <a:pt x="5726"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5164261" y="5230233"/>
              <a:ext cx="64425" cy="20819"/>
            </a:xfrm>
            <a:custGeom>
              <a:avLst/>
              <a:gdLst/>
              <a:ahLst/>
              <a:cxnLst/>
              <a:rect l="l" t="t" r="r" b="b"/>
              <a:pathLst>
                <a:path w="1767" h="571" extrusionOk="0">
                  <a:moveTo>
                    <a:pt x="949" y="1"/>
                  </a:moveTo>
                  <a:cubicBezTo>
                    <a:pt x="397" y="1"/>
                    <a:pt x="23" y="474"/>
                    <a:pt x="23" y="474"/>
                  </a:cubicBezTo>
                  <a:cubicBezTo>
                    <a:pt x="0" y="543"/>
                    <a:pt x="19" y="570"/>
                    <a:pt x="66" y="570"/>
                  </a:cubicBezTo>
                  <a:cubicBezTo>
                    <a:pt x="224" y="570"/>
                    <a:pt x="697" y="262"/>
                    <a:pt x="949" y="245"/>
                  </a:cubicBezTo>
                  <a:cubicBezTo>
                    <a:pt x="954" y="245"/>
                    <a:pt x="959" y="244"/>
                    <a:pt x="964" y="244"/>
                  </a:cubicBezTo>
                  <a:cubicBezTo>
                    <a:pt x="1281" y="244"/>
                    <a:pt x="1547" y="563"/>
                    <a:pt x="1654" y="563"/>
                  </a:cubicBezTo>
                  <a:cubicBezTo>
                    <a:pt x="1659" y="563"/>
                    <a:pt x="1664" y="562"/>
                    <a:pt x="1668" y="561"/>
                  </a:cubicBezTo>
                  <a:cubicBezTo>
                    <a:pt x="1766" y="528"/>
                    <a:pt x="1636" y="49"/>
                    <a:pt x="1036" y="5"/>
                  </a:cubicBezTo>
                  <a:cubicBezTo>
                    <a:pt x="1007" y="2"/>
                    <a:pt x="977" y="1"/>
                    <a:pt x="949"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5281076" y="5230233"/>
              <a:ext cx="64461" cy="20819"/>
            </a:xfrm>
            <a:custGeom>
              <a:avLst/>
              <a:gdLst/>
              <a:ahLst/>
              <a:cxnLst/>
              <a:rect l="l" t="t" r="r" b="b"/>
              <a:pathLst>
                <a:path w="1768" h="571" extrusionOk="0">
                  <a:moveTo>
                    <a:pt x="819" y="1"/>
                  </a:moveTo>
                  <a:cubicBezTo>
                    <a:pt x="790" y="1"/>
                    <a:pt x="761" y="2"/>
                    <a:pt x="731" y="5"/>
                  </a:cubicBezTo>
                  <a:cubicBezTo>
                    <a:pt x="132" y="49"/>
                    <a:pt x="1" y="528"/>
                    <a:pt x="99" y="561"/>
                  </a:cubicBezTo>
                  <a:cubicBezTo>
                    <a:pt x="104" y="562"/>
                    <a:pt x="109" y="563"/>
                    <a:pt x="114" y="563"/>
                  </a:cubicBezTo>
                  <a:cubicBezTo>
                    <a:pt x="230" y="563"/>
                    <a:pt x="487" y="244"/>
                    <a:pt x="803" y="244"/>
                  </a:cubicBezTo>
                  <a:cubicBezTo>
                    <a:pt x="808" y="244"/>
                    <a:pt x="813" y="245"/>
                    <a:pt x="818" y="245"/>
                  </a:cubicBezTo>
                  <a:cubicBezTo>
                    <a:pt x="1071" y="262"/>
                    <a:pt x="1543" y="570"/>
                    <a:pt x="1701" y="570"/>
                  </a:cubicBezTo>
                  <a:cubicBezTo>
                    <a:pt x="1748" y="570"/>
                    <a:pt x="1767" y="543"/>
                    <a:pt x="1745" y="474"/>
                  </a:cubicBezTo>
                  <a:cubicBezTo>
                    <a:pt x="1745" y="474"/>
                    <a:pt x="1371" y="1"/>
                    <a:pt x="819"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5136953" y="5181523"/>
              <a:ext cx="98880" cy="31830"/>
            </a:xfrm>
            <a:custGeom>
              <a:avLst/>
              <a:gdLst/>
              <a:ahLst/>
              <a:cxnLst/>
              <a:rect l="l" t="t" r="r" b="b"/>
              <a:pathLst>
                <a:path w="2712" h="873" extrusionOk="0">
                  <a:moveTo>
                    <a:pt x="1404" y="0"/>
                  </a:moveTo>
                  <a:cubicBezTo>
                    <a:pt x="663" y="0"/>
                    <a:pt x="31" y="796"/>
                    <a:pt x="31" y="796"/>
                  </a:cubicBezTo>
                  <a:cubicBezTo>
                    <a:pt x="0" y="850"/>
                    <a:pt x="9" y="873"/>
                    <a:pt x="48" y="873"/>
                  </a:cubicBezTo>
                  <a:cubicBezTo>
                    <a:pt x="203" y="873"/>
                    <a:pt x="846" y="515"/>
                    <a:pt x="1404" y="436"/>
                  </a:cubicBezTo>
                  <a:cubicBezTo>
                    <a:pt x="1463" y="428"/>
                    <a:pt x="1521" y="424"/>
                    <a:pt x="1577" y="424"/>
                  </a:cubicBezTo>
                  <a:cubicBezTo>
                    <a:pt x="2101" y="424"/>
                    <a:pt x="2473" y="760"/>
                    <a:pt x="2599" y="760"/>
                  </a:cubicBezTo>
                  <a:cubicBezTo>
                    <a:pt x="2615" y="760"/>
                    <a:pt x="2627" y="754"/>
                    <a:pt x="2635" y="742"/>
                  </a:cubicBezTo>
                  <a:cubicBezTo>
                    <a:pt x="2712" y="622"/>
                    <a:pt x="2156" y="0"/>
                    <a:pt x="1404"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5269956" y="5181523"/>
              <a:ext cx="98916" cy="31830"/>
            </a:xfrm>
            <a:custGeom>
              <a:avLst/>
              <a:gdLst/>
              <a:ahLst/>
              <a:cxnLst/>
              <a:rect l="l" t="t" r="r" b="b"/>
              <a:pathLst>
                <a:path w="2713" h="873" extrusionOk="0">
                  <a:moveTo>
                    <a:pt x="1309" y="0"/>
                  </a:moveTo>
                  <a:cubicBezTo>
                    <a:pt x="568" y="0"/>
                    <a:pt x="1" y="622"/>
                    <a:pt x="77" y="742"/>
                  </a:cubicBezTo>
                  <a:cubicBezTo>
                    <a:pt x="86" y="754"/>
                    <a:pt x="99" y="760"/>
                    <a:pt x="116" y="760"/>
                  </a:cubicBezTo>
                  <a:cubicBezTo>
                    <a:pt x="250" y="760"/>
                    <a:pt x="622" y="424"/>
                    <a:pt x="1146" y="424"/>
                  </a:cubicBezTo>
                  <a:cubicBezTo>
                    <a:pt x="1202" y="424"/>
                    <a:pt x="1260" y="428"/>
                    <a:pt x="1319" y="436"/>
                  </a:cubicBezTo>
                  <a:cubicBezTo>
                    <a:pt x="1869" y="515"/>
                    <a:pt x="2509" y="873"/>
                    <a:pt x="2665" y="873"/>
                  </a:cubicBezTo>
                  <a:cubicBezTo>
                    <a:pt x="2704" y="873"/>
                    <a:pt x="2712" y="850"/>
                    <a:pt x="2682" y="796"/>
                  </a:cubicBezTo>
                  <a:cubicBezTo>
                    <a:pt x="2682" y="796"/>
                    <a:pt x="2061" y="0"/>
                    <a:pt x="1309"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5062940" y="5074661"/>
              <a:ext cx="273012" cy="203848"/>
            </a:xfrm>
            <a:custGeom>
              <a:avLst/>
              <a:gdLst/>
              <a:ahLst/>
              <a:cxnLst/>
              <a:rect l="l" t="t" r="r" b="b"/>
              <a:pathLst>
                <a:path w="7488" h="5591" extrusionOk="0">
                  <a:moveTo>
                    <a:pt x="4571" y="0"/>
                  </a:moveTo>
                  <a:cubicBezTo>
                    <a:pt x="3159" y="0"/>
                    <a:pt x="1608" y="186"/>
                    <a:pt x="88" y="730"/>
                  </a:cubicBezTo>
                  <a:cubicBezTo>
                    <a:pt x="66" y="817"/>
                    <a:pt x="44" y="904"/>
                    <a:pt x="44" y="1013"/>
                  </a:cubicBezTo>
                  <a:cubicBezTo>
                    <a:pt x="1" y="1798"/>
                    <a:pt x="360" y="3106"/>
                    <a:pt x="720" y="4185"/>
                  </a:cubicBezTo>
                  <a:cubicBezTo>
                    <a:pt x="905" y="4751"/>
                    <a:pt x="1091" y="5253"/>
                    <a:pt x="1221" y="5591"/>
                  </a:cubicBezTo>
                  <a:lnTo>
                    <a:pt x="1374" y="5591"/>
                  </a:lnTo>
                  <a:lnTo>
                    <a:pt x="1309" y="2812"/>
                  </a:lnTo>
                  <a:cubicBezTo>
                    <a:pt x="1309" y="2812"/>
                    <a:pt x="1385" y="2583"/>
                    <a:pt x="1581" y="2474"/>
                  </a:cubicBezTo>
                  <a:cubicBezTo>
                    <a:pt x="1788" y="2354"/>
                    <a:pt x="2932" y="588"/>
                    <a:pt x="2932" y="588"/>
                  </a:cubicBezTo>
                  <a:cubicBezTo>
                    <a:pt x="2932" y="588"/>
                    <a:pt x="4143" y="913"/>
                    <a:pt x="5202" y="913"/>
                  </a:cubicBezTo>
                  <a:cubicBezTo>
                    <a:pt x="5473" y="913"/>
                    <a:pt x="5734" y="892"/>
                    <a:pt x="5962" y="839"/>
                  </a:cubicBezTo>
                  <a:cubicBezTo>
                    <a:pt x="6834" y="643"/>
                    <a:pt x="7314" y="370"/>
                    <a:pt x="7488" y="251"/>
                  </a:cubicBezTo>
                  <a:cubicBezTo>
                    <a:pt x="6648" y="109"/>
                    <a:pt x="5650" y="0"/>
                    <a:pt x="4571"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338718" y="5084578"/>
              <a:ext cx="104130" cy="193931"/>
            </a:xfrm>
            <a:custGeom>
              <a:avLst/>
              <a:gdLst/>
              <a:ahLst/>
              <a:cxnLst/>
              <a:rect l="l" t="t" r="r" b="b"/>
              <a:pathLst>
                <a:path w="2856" h="5319" extrusionOk="0">
                  <a:moveTo>
                    <a:pt x="0" y="0"/>
                  </a:moveTo>
                  <a:lnTo>
                    <a:pt x="0" y="0"/>
                  </a:lnTo>
                  <a:cubicBezTo>
                    <a:pt x="55" y="469"/>
                    <a:pt x="665" y="2169"/>
                    <a:pt x="937" y="2681"/>
                  </a:cubicBezTo>
                  <a:cubicBezTo>
                    <a:pt x="1144" y="3074"/>
                    <a:pt x="1199" y="4501"/>
                    <a:pt x="1210" y="5319"/>
                  </a:cubicBezTo>
                  <a:lnTo>
                    <a:pt x="1362" y="5319"/>
                  </a:lnTo>
                  <a:cubicBezTo>
                    <a:pt x="1493" y="4926"/>
                    <a:pt x="1689" y="4425"/>
                    <a:pt x="1896" y="3880"/>
                  </a:cubicBezTo>
                  <a:cubicBezTo>
                    <a:pt x="2343" y="2714"/>
                    <a:pt x="2856" y="1363"/>
                    <a:pt x="2856" y="567"/>
                  </a:cubicBezTo>
                  <a:cubicBezTo>
                    <a:pt x="2856" y="414"/>
                    <a:pt x="2747" y="284"/>
                    <a:pt x="2561" y="175"/>
                  </a:cubicBezTo>
                  <a:lnTo>
                    <a:pt x="2561" y="436"/>
                  </a:lnTo>
                  <a:cubicBezTo>
                    <a:pt x="2561" y="498"/>
                    <a:pt x="2561" y="559"/>
                    <a:pt x="2561" y="611"/>
                  </a:cubicBezTo>
                  <a:cubicBezTo>
                    <a:pt x="2561" y="716"/>
                    <a:pt x="2550" y="751"/>
                    <a:pt x="2536" y="751"/>
                  </a:cubicBezTo>
                  <a:cubicBezTo>
                    <a:pt x="2507" y="751"/>
                    <a:pt x="2463" y="611"/>
                    <a:pt x="2463" y="611"/>
                  </a:cubicBezTo>
                  <a:cubicBezTo>
                    <a:pt x="2463" y="611"/>
                    <a:pt x="1493" y="262"/>
                    <a:pt x="0"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952104" y="5048921"/>
              <a:ext cx="568630" cy="117547"/>
            </a:xfrm>
            <a:custGeom>
              <a:avLst/>
              <a:gdLst/>
              <a:ahLst/>
              <a:cxnLst/>
              <a:rect l="l" t="t" r="r" b="b"/>
              <a:pathLst>
                <a:path w="15596" h="3224" extrusionOk="0">
                  <a:moveTo>
                    <a:pt x="7565" y="0"/>
                  </a:moveTo>
                  <a:cubicBezTo>
                    <a:pt x="5071" y="0"/>
                    <a:pt x="3179" y="471"/>
                    <a:pt x="2104" y="1153"/>
                  </a:cubicBezTo>
                  <a:cubicBezTo>
                    <a:pt x="1046" y="1818"/>
                    <a:pt x="0" y="2886"/>
                    <a:pt x="3204" y="2886"/>
                  </a:cubicBezTo>
                  <a:cubicBezTo>
                    <a:pt x="3172" y="2482"/>
                    <a:pt x="3411" y="2101"/>
                    <a:pt x="3793" y="1970"/>
                  </a:cubicBezTo>
                  <a:cubicBezTo>
                    <a:pt x="4632" y="1673"/>
                    <a:pt x="6227" y="1228"/>
                    <a:pt x="8178" y="1228"/>
                  </a:cubicBezTo>
                  <a:cubicBezTo>
                    <a:pt x="9522" y="1228"/>
                    <a:pt x="11036" y="1439"/>
                    <a:pt x="12588" y="2057"/>
                  </a:cubicBezTo>
                  <a:cubicBezTo>
                    <a:pt x="13002" y="2221"/>
                    <a:pt x="13231" y="2668"/>
                    <a:pt x="13122" y="3103"/>
                  </a:cubicBezTo>
                  <a:lnTo>
                    <a:pt x="13100" y="3223"/>
                  </a:lnTo>
                  <a:cubicBezTo>
                    <a:pt x="13100" y="3223"/>
                    <a:pt x="14680" y="3136"/>
                    <a:pt x="15138" y="2450"/>
                  </a:cubicBezTo>
                  <a:cubicBezTo>
                    <a:pt x="15596" y="1774"/>
                    <a:pt x="13786" y="586"/>
                    <a:pt x="10201" y="161"/>
                  </a:cubicBezTo>
                  <a:cubicBezTo>
                    <a:pt x="9263" y="51"/>
                    <a:pt x="8381" y="0"/>
                    <a:pt x="7565"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7027003" y="5007102"/>
              <a:ext cx="410503" cy="271408"/>
            </a:xfrm>
            <a:custGeom>
              <a:avLst/>
              <a:gdLst/>
              <a:ahLst/>
              <a:cxnLst/>
              <a:rect l="l" t="t" r="r" b="b"/>
              <a:pathLst>
                <a:path w="11259" h="7444" extrusionOk="0">
                  <a:moveTo>
                    <a:pt x="5700" y="0"/>
                  </a:moveTo>
                  <a:cubicBezTo>
                    <a:pt x="4283" y="0"/>
                    <a:pt x="1112" y="207"/>
                    <a:pt x="447" y="2736"/>
                  </a:cubicBezTo>
                  <a:cubicBezTo>
                    <a:pt x="1" y="4479"/>
                    <a:pt x="153" y="6070"/>
                    <a:pt x="578" y="7444"/>
                  </a:cubicBezTo>
                  <a:lnTo>
                    <a:pt x="10692" y="7444"/>
                  </a:lnTo>
                  <a:cubicBezTo>
                    <a:pt x="11128" y="5983"/>
                    <a:pt x="11258" y="4414"/>
                    <a:pt x="10648" y="3030"/>
                  </a:cubicBezTo>
                  <a:cubicBezTo>
                    <a:pt x="9722" y="894"/>
                    <a:pt x="8120" y="207"/>
                    <a:pt x="6583" y="44"/>
                  </a:cubicBezTo>
                  <a:cubicBezTo>
                    <a:pt x="6278" y="11"/>
                    <a:pt x="5984" y="0"/>
                    <a:pt x="570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7091390" y="5150533"/>
              <a:ext cx="287706" cy="127975"/>
            </a:xfrm>
            <a:custGeom>
              <a:avLst/>
              <a:gdLst/>
              <a:ahLst/>
              <a:cxnLst/>
              <a:rect l="l" t="t" r="r" b="b"/>
              <a:pathLst>
                <a:path w="7891" h="3510" extrusionOk="0">
                  <a:moveTo>
                    <a:pt x="2212" y="0"/>
                  </a:moveTo>
                  <a:lnTo>
                    <a:pt x="1896" y="1810"/>
                  </a:lnTo>
                  <a:lnTo>
                    <a:pt x="0" y="2104"/>
                  </a:lnTo>
                  <a:cubicBezTo>
                    <a:pt x="0" y="2104"/>
                    <a:pt x="54" y="2681"/>
                    <a:pt x="196" y="3510"/>
                  </a:cubicBezTo>
                  <a:lnTo>
                    <a:pt x="7781" y="3510"/>
                  </a:lnTo>
                  <a:cubicBezTo>
                    <a:pt x="7879" y="2670"/>
                    <a:pt x="7890" y="2093"/>
                    <a:pt x="7890" y="2093"/>
                  </a:cubicBezTo>
                  <a:lnTo>
                    <a:pt x="4817" y="1940"/>
                  </a:lnTo>
                  <a:lnTo>
                    <a:pt x="2398" y="1820"/>
                  </a:lnTo>
                  <a:lnTo>
                    <a:pt x="2212" y="0"/>
                  </a:ln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7119573" y="5235373"/>
              <a:ext cx="102781" cy="32048"/>
            </a:xfrm>
            <a:custGeom>
              <a:avLst/>
              <a:gdLst/>
              <a:ahLst/>
              <a:cxnLst/>
              <a:rect l="l" t="t" r="r" b="b"/>
              <a:pathLst>
                <a:path w="2819" h="879" extrusionOk="0">
                  <a:moveTo>
                    <a:pt x="1478" y="1"/>
                  </a:moveTo>
                  <a:cubicBezTo>
                    <a:pt x="1447" y="1"/>
                    <a:pt x="1416" y="2"/>
                    <a:pt x="1385" y="6"/>
                  </a:cubicBezTo>
                  <a:cubicBezTo>
                    <a:pt x="655" y="93"/>
                    <a:pt x="1" y="605"/>
                    <a:pt x="1" y="605"/>
                  </a:cubicBezTo>
                  <a:cubicBezTo>
                    <a:pt x="1" y="605"/>
                    <a:pt x="608" y="289"/>
                    <a:pt x="1277" y="289"/>
                  </a:cubicBezTo>
                  <a:cubicBezTo>
                    <a:pt x="1706" y="289"/>
                    <a:pt x="2160" y="419"/>
                    <a:pt x="2496" y="845"/>
                  </a:cubicBezTo>
                  <a:cubicBezTo>
                    <a:pt x="2496" y="845"/>
                    <a:pt x="2540" y="879"/>
                    <a:pt x="2605" y="879"/>
                  </a:cubicBezTo>
                  <a:cubicBezTo>
                    <a:pt x="2637" y="879"/>
                    <a:pt x="2674" y="870"/>
                    <a:pt x="2714" y="845"/>
                  </a:cubicBezTo>
                  <a:cubicBezTo>
                    <a:pt x="2819" y="772"/>
                    <a:pt x="2165" y="1"/>
                    <a:pt x="147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5253659" y="5245874"/>
              <a:ext cx="24683" cy="32632"/>
            </a:xfrm>
            <a:custGeom>
              <a:avLst/>
              <a:gdLst/>
              <a:ahLst/>
              <a:cxnLst/>
              <a:rect l="l" t="t" r="r" b="b"/>
              <a:pathLst>
                <a:path w="677" h="895" extrusionOk="0">
                  <a:moveTo>
                    <a:pt x="1" y="1"/>
                  </a:moveTo>
                  <a:cubicBezTo>
                    <a:pt x="1" y="1"/>
                    <a:pt x="219" y="459"/>
                    <a:pt x="393" y="895"/>
                  </a:cubicBezTo>
                  <a:lnTo>
                    <a:pt x="677" y="895"/>
                  </a:lnTo>
                  <a:cubicBezTo>
                    <a:pt x="361" y="448"/>
                    <a:pt x="1" y="1"/>
                    <a:pt x="1" y="1"/>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5821075" y="5147361"/>
              <a:ext cx="273815" cy="131147"/>
            </a:xfrm>
            <a:custGeom>
              <a:avLst/>
              <a:gdLst/>
              <a:ahLst/>
              <a:cxnLst/>
              <a:rect l="l" t="t" r="r" b="b"/>
              <a:pathLst>
                <a:path w="7510" h="3597" extrusionOk="0">
                  <a:moveTo>
                    <a:pt x="2300" y="2158"/>
                  </a:moveTo>
                  <a:cubicBezTo>
                    <a:pt x="2987" y="2169"/>
                    <a:pt x="3510" y="2834"/>
                    <a:pt x="3433" y="2965"/>
                  </a:cubicBezTo>
                  <a:cubicBezTo>
                    <a:pt x="3427" y="2976"/>
                    <a:pt x="3417" y="2982"/>
                    <a:pt x="3404" y="2982"/>
                  </a:cubicBezTo>
                  <a:cubicBezTo>
                    <a:pt x="3292" y="2982"/>
                    <a:pt x="2941" y="2615"/>
                    <a:pt x="2443" y="2615"/>
                  </a:cubicBezTo>
                  <a:cubicBezTo>
                    <a:pt x="2393" y="2615"/>
                    <a:pt x="2342" y="2619"/>
                    <a:pt x="2289" y="2627"/>
                  </a:cubicBezTo>
                  <a:cubicBezTo>
                    <a:pt x="1774" y="2714"/>
                    <a:pt x="1176" y="3102"/>
                    <a:pt x="1036" y="3102"/>
                  </a:cubicBezTo>
                  <a:cubicBezTo>
                    <a:pt x="1001" y="3102"/>
                    <a:pt x="995" y="3078"/>
                    <a:pt x="1025" y="3019"/>
                  </a:cubicBezTo>
                  <a:cubicBezTo>
                    <a:pt x="1025" y="3019"/>
                    <a:pt x="1603" y="2158"/>
                    <a:pt x="2300" y="2158"/>
                  </a:cubicBezTo>
                  <a:close/>
                  <a:moveTo>
                    <a:pt x="5602" y="2158"/>
                  </a:moveTo>
                  <a:cubicBezTo>
                    <a:pt x="6289" y="2158"/>
                    <a:pt x="6877" y="3019"/>
                    <a:pt x="6877" y="3019"/>
                  </a:cubicBezTo>
                  <a:cubicBezTo>
                    <a:pt x="6906" y="3078"/>
                    <a:pt x="6897" y="3102"/>
                    <a:pt x="6861" y="3102"/>
                  </a:cubicBezTo>
                  <a:cubicBezTo>
                    <a:pt x="6716" y="3102"/>
                    <a:pt x="6117" y="2714"/>
                    <a:pt x="5602" y="2627"/>
                  </a:cubicBezTo>
                  <a:cubicBezTo>
                    <a:pt x="5550" y="2619"/>
                    <a:pt x="5498" y="2615"/>
                    <a:pt x="5449" y="2615"/>
                  </a:cubicBezTo>
                  <a:cubicBezTo>
                    <a:pt x="4950" y="2615"/>
                    <a:pt x="4600" y="2982"/>
                    <a:pt x="4488" y="2982"/>
                  </a:cubicBezTo>
                  <a:cubicBezTo>
                    <a:pt x="4474" y="2982"/>
                    <a:pt x="4464" y="2976"/>
                    <a:pt x="4458" y="2965"/>
                  </a:cubicBezTo>
                  <a:cubicBezTo>
                    <a:pt x="4382" y="2834"/>
                    <a:pt x="4905" y="2169"/>
                    <a:pt x="5602" y="2158"/>
                  </a:cubicBezTo>
                  <a:close/>
                  <a:moveTo>
                    <a:pt x="5319" y="0"/>
                  </a:moveTo>
                  <a:cubicBezTo>
                    <a:pt x="5319" y="0"/>
                    <a:pt x="5428" y="839"/>
                    <a:pt x="4360" y="861"/>
                  </a:cubicBezTo>
                  <a:cubicBezTo>
                    <a:pt x="4311" y="863"/>
                    <a:pt x="4262" y="864"/>
                    <a:pt x="4212" y="864"/>
                  </a:cubicBezTo>
                  <a:cubicBezTo>
                    <a:pt x="2586" y="864"/>
                    <a:pt x="186" y="33"/>
                    <a:pt x="186" y="33"/>
                  </a:cubicBezTo>
                  <a:lnTo>
                    <a:pt x="186" y="33"/>
                  </a:lnTo>
                  <a:cubicBezTo>
                    <a:pt x="545" y="1482"/>
                    <a:pt x="1" y="3499"/>
                    <a:pt x="1" y="3499"/>
                  </a:cubicBezTo>
                  <a:lnTo>
                    <a:pt x="11" y="3597"/>
                  </a:lnTo>
                  <a:lnTo>
                    <a:pt x="7509" y="3597"/>
                  </a:lnTo>
                  <a:cubicBezTo>
                    <a:pt x="7368" y="2703"/>
                    <a:pt x="7281" y="1297"/>
                    <a:pt x="7281" y="1297"/>
                  </a:cubicBezTo>
                  <a:cubicBezTo>
                    <a:pt x="7222" y="1313"/>
                    <a:pt x="7162" y="1321"/>
                    <a:pt x="7101" y="1321"/>
                  </a:cubicBezTo>
                  <a:cubicBezTo>
                    <a:pt x="6290" y="1321"/>
                    <a:pt x="5319" y="0"/>
                    <a:pt x="5319"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765438" y="4891088"/>
              <a:ext cx="437921" cy="387424"/>
            </a:xfrm>
            <a:custGeom>
              <a:avLst/>
              <a:gdLst/>
              <a:ahLst/>
              <a:cxnLst/>
              <a:rect l="l" t="t" r="r" b="b"/>
              <a:pathLst>
                <a:path w="12011" h="10626" extrusionOk="0">
                  <a:moveTo>
                    <a:pt x="7907" y="0"/>
                  </a:moveTo>
                  <a:cubicBezTo>
                    <a:pt x="6840" y="0"/>
                    <a:pt x="7226" y="2092"/>
                    <a:pt x="7226" y="2092"/>
                  </a:cubicBezTo>
                  <a:cubicBezTo>
                    <a:pt x="7226" y="2092"/>
                    <a:pt x="5805" y="190"/>
                    <a:pt x="3952" y="190"/>
                  </a:cubicBezTo>
                  <a:cubicBezTo>
                    <a:pt x="3892" y="190"/>
                    <a:pt x="3832" y="192"/>
                    <a:pt x="3772" y="196"/>
                  </a:cubicBezTo>
                  <a:cubicBezTo>
                    <a:pt x="1832" y="338"/>
                    <a:pt x="3368" y="2561"/>
                    <a:pt x="3368" y="2561"/>
                  </a:cubicBezTo>
                  <a:cubicBezTo>
                    <a:pt x="3368" y="2561"/>
                    <a:pt x="2104" y="2594"/>
                    <a:pt x="1254" y="3389"/>
                  </a:cubicBezTo>
                  <a:cubicBezTo>
                    <a:pt x="132" y="4468"/>
                    <a:pt x="1" y="6691"/>
                    <a:pt x="578" y="8588"/>
                  </a:cubicBezTo>
                  <a:cubicBezTo>
                    <a:pt x="676" y="8516"/>
                    <a:pt x="782" y="8475"/>
                    <a:pt x="888" y="8475"/>
                  </a:cubicBezTo>
                  <a:cubicBezTo>
                    <a:pt x="960" y="8475"/>
                    <a:pt x="1031" y="8494"/>
                    <a:pt x="1102" y="8533"/>
                  </a:cubicBezTo>
                  <a:cubicBezTo>
                    <a:pt x="1123" y="8544"/>
                    <a:pt x="1134" y="8544"/>
                    <a:pt x="1156" y="8555"/>
                  </a:cubicBezTo>
                  <a:lnTo>
                    <a:pt x="1527" y="10528"/>
                  </a:lnTo>
                  <a:cubicBezTo>
                    <a:pt x="1527" y="10528"/>
                    <a:pt x="2071" y="8511"/>
                    <a:pt x="1712" y="7062"/>
                  </a:cubicBezTo>
                  <a:lnTo>
                    <a:pt x="1712" y="7062"/>
                  </a:lnTo>
                  <a:cubicBezTo>
                    <a:pt x="1712" y="7062"/>
                    <a:pt x="4112" y="7893"/>
                    <a:pt x="5738" y="7893"/>
                  </a:cubicBezTo>
                  <a:cubicBezTo>
                    <a:pt x="5788" y="7893"/>
                    <a:pt x="5837" y="7892"/>
                    <a:pt x="5886" y="7890"/>
                  </a:cubicBezTo>
                  <a:cubicBezTo>
                    <a:pt x="6954" y="7868"/>
                    <a:pt x="6845" y="7029"/>
                    <a:pt x="6845" y="7029"/>
                  </a:cubicBezTo>
                  <a:lnTo>
                    <a:pt x="6845" y="7029"/>
                  </a:lnTo>
                  <a:cubicBezTo>
                    <a:pt x="6845" y="7029"/>
                    <a:pt x="7816" y="8350"/>
                    <a:pt x="8627" y="8350"/>
                  </a:cubicBezTo>
                  <a:cubicBezTo>
                    <a:pt x="8688" y="8350"/>
                    <a:pt x="8748" y="8342"/>
                    <a:pt x="8807" y="8326"/>
                  </a:cubicBezTo>
                  <a:cubicBezTo>
                    <a:pt x="8807" y="8326"/>
                    <a:pt x="8894" y="9732"/>
                    <a:pt x="9035" y="10626"/>
                  </a:cubicBezTo>
                  <a:lnTo>
                    <a:pt x="9253" y="10626"/>
                  </a:lnTo>
                  <a:lnTo>
                    <a:pt x="9428" y="9111"/>
                  </a:lnTo>
                  <a:cubicBezTo>
                    <a:pt x="9636" y="8992"/>
                    <a:pt x="9816" y="8941"/>
                    <a:pt x="9969" y="8941"/>
                  </a:cubicBezTo>
                  <a:cubicBezTo>
                    <a:pt x="10209" y="8941"/>
                    <a:pt x="10383" y="9066"/>
                    <a:pt x="10496" y="9252"/>
                  </a:cubicBezTo>
                  <a:cubicBezTo>
                    <a:pt x="10921" y="8566"/>
                    <a:pt x="11477" y="7858"/>
                    <a:pt x="11673" y="7171"/>
                  </a:cubicBezTo>
                  <a:cubicBezTo>
                    <a:pt x="12011" y="5961"/>
                    <a:pt x="11368" y="4664"/>
                    <a:pt x="11368" y="4664"/>
                  </a:cubicBezTo>
                  <a:cubicBezTo>
                    <a:pt x="11368" y="4664"/>
                    <a:pt x="10670" y="1362"/>
                    <a:pt x="8676" y="251"/>
                  </a:cubicBezTo>
                  <a:cubicBezTo>
                    <a:pt x="8360" y="75"/>
                    <a:pt x="8108" y="0"/>
                    <a:pt x="7907"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5761464" y="5200081"/>
              <a:ext cx="60050" cy="78425"/>
            </a:xfrm>
            <a:custGeom>
              <a:avLst/>
              <a:gdLst/>
              <a:ahLst/>
              <a:cxnLst/>
              <a:rect l="l" t="t" r="r" b="b"/>
              <a:pathLst>
                <a:path w="1647" h="2151" extrusionOk="0">
                  <a:moveTo>
                    <a:pt x="997" y="0"/>
                  </a:moveTo>
                  <a:cubicBezTo>
                    <a:pt x="891" y="0"/>
                    <a:pt x="785" y="41"/>
                    <a:pt x="687" y="113"/>
                  </a:cubicBezTo>
                  <a:cubicBezTo>
                    <a:pt x="284" y="418"/>
                    <a:pt x="1" y="1224"/>
                    <a:pt x="208" y="1824"/>
                  </a:cubicBezTo>
                  <a:cubicBezTo>
                    <a:pt x="251" y="1933"/>
                    <a:pt x="317" y="2042"/>
                    <a:pt x="382" y="2151"/>
                  </a:cubicBezTo>
                  <a:lnTo>
                    <a:pt x="1646" y="2151"/>
                  </a:lnTo>
                  <a:lnTo>
                    <a:pt x="1636" y="2053"/>
                  </a:lnTo>
                  <a:lnTo>
                    <a:pt x="1265" y="80"/>
                  </a:lnTo>
                  <a:cubicBezTo>
                    <a:pt x="1243" y="69"/>
                    <a:pt x="1232" y="69"/>
                    <a:pt x="1211" y="58"/>
                  </a:cubicBezTo>
                  <a:cubicBezTo>
                    <a:pt x="1140" y="19"/>
                    <a:pt x="1069" y="0"/>
                    <a:pt x="997"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6102796" y="5217034"/>
              <a:ext cx="52867" cy="61472"/>
            </a:xfrm>
            <a:custGeom>
              <a:avLst/>
              <a:gdLst/>
              <a:ahLst/>
              <a:cxnLst/>
              <a:rect l="l" t="t" r="r" b="b"/>
              <a:pathLst>
                <a:path w="1450" h="1686" extrusionOk="0">
                  <a:moveTo>
                    <a:pt x="716" y="1"/>
                  </a:moveTo>
                  <a:cubicBezTo>
                    <a:pt x="563" y="1"/>
                    <a:pt x="383" y="52"/>
                    <a:pt x="175" y="171"/>
                  </a:cubicBezTo>
                  <a:lnTo>
                    <a:pt x="0" y="1686"/>
                  </a:lnTo>
                  <a:lnTo>
                    <a:pt x="1112" y="1686"/>
                  </a:lnTo>
                  <a:cubicBezTo>
                    <a:pt x="1177" y="1620"/>
                    <a:pt x="1221" y="1544"/>
                    <a:pt x="1265" y="1479"/>
                  </a:cubicBezTo>
                  <a:cubicBezTo>
                    <a:pt x="1450" y="1184"/>
                    <a:pt x="1450" y="650"/>
                    <a:pt x="1243" y="312"/>
                  </a:cubicBezTo>
                  <a:cubicBezTo>
                    <a:pt x="1130" y="126"/>
                    <a:pt x="956" y="1"/>
                    <a:pt x="716"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5857316" y="5226040"/>
              <a:ext cx="91733" cy="34418"/>
            </a:xfrm>
            <a:custGeom>
              <a:avLst/>
              <a:gdLst/>
              <a:ahLst/>
              <a:cxnLst/>
              <a:rect l="l" t="t" r="r" b="b"/>
              <a:pathLst>
                <a:path w="2516" h="944" extrusionOk="0">
                  <a:moveTo>
                    <a:pt x="1306" y="0"/>
                  </a:moveTo>
                  <a:cubicBezTo>
                    <a:pt x="609" y="0"/>
                    <a:pt x="31" y="861"/>
                    <a:pt x="31" y="861"/>
                  </a:cubicBezTo>
                  <a:cubicBezTo>
                    <a:pt x="1" y="920"/>
                    <a:pt x="7" y="944"/>
                    <a:pt x="42" y="944"/>
                  </a:cubicBezTo>
                  <a:cubicBezTo>
                    <a:pt x="182" y="944"/>
                    <a:pt x="780" y="556"/>
                    <a:pt x="1295" y="469"/>
                  </a:cubicBezTo>
                  <a:cubicBezTo>
                    <a:pt x="1348" y="461"/>
                    <a:pt x="1399" y="457"/>
                    <a:pt x="1449" y="457"/>
                  </a:cubicBezTo>
                  <a:cubicBezTo>
                    <a:pt x="1947" y="457"/>
                    <a:pt x="2298" y="824"/>
                    <a:pt x="2410" y="824"/>
                  </a:cubicBezTo>
                  <a:cubicBezTo>
                    <a:pt x="2423" y="824"/>
                    <a:pt x="2433" y="818"/>
                    <a:pt x="2439" y="807"/>
                  </a:cubicBezTo>
                  <a:cubicBezTo>
                    <a:pt x="2516" y="676"/>
                    <a:pt x="1993" y="11"/>
                    <a:pt x="1306"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980803" y="5226040"/>
              <a:ext cx="92061" cy="34418"/>
            </a:xfrm>
            <a:custGeom>
              <a:avLst/>
              <a:gdLst/>
              <a:ahLst/>
              <a:cxnLst/>
              <a:rect l="l" t="t" r="r" b="b"/>
              <a:pathLst>
                <a:path w="2525" h="944" extrusionOk="0">
                  <a:moveTo>
                    <a:pt x="1221" y="0"/>
                  </a:moveTo>
                  <a:cubicBezTo>
                    <a:pt x="524" y="11"/>
                    <a:pt x="1" y="676"/>
                    <a:pt x="77" y="807"/>
                  </a:cubicBezTo>
                  <a:cubicBezTo>
                    <a:pt x="83" y="818"/>
                    <a:pt x="93" y="824"/>
                    <a:pt x="107" y="824"/>
                  </a:cubicBezTo>
                  <a:cubicBezTo>
                    <a:pt x="219" y="824"/>
                    <a:pt x="569" y="457"/>
                    <a:pt x="1068" y="457"/>
                  </a:cubicBezTo>
                  <a:cubicBezTo>
                    <a:pt x="1117" y="457"/>
                    <a:pt x="1169" y="461"/>
                    <a:pt x="1221" y="469"/>
                  </a:cubicBezTo>
                  <a:cubicBezTo>
                    <a:pt x="1736" y="556"/>
                    <a:pt x="2335" y="944"/>
                    <a:pt x="2480" y="944"/>
                  </a:cubicBezTo>
                  <a:cubicBezTo>
                    <a:pt x="2516" y="944"/>
                    <a:pt x="2525" y="920"/>
                    <a:pt x="2496" y="861"/>
                  </a:cubicBezTo>
                  <a:cubicBezTo>
                    <a:pt x="2496" y="861"/>
                    <a:pt x="1908" y="0"/>
                    <a:pt x="1221"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6793372" y="5255280"/>
              <a:ext cx="48127" cy="23225"/>
            </a:xfrm>
            <a:custGeom>
              <a:avLst/>
              <a:gdLst/>
              <a:ahLst/>
              <a:cxnLst/>
              <a:rect l="l" t="t" r="r" b="b"/>
              <a:pathLst>
                <a:path w="1320" h="637" extrusionOk="0">
                  <a:moveTo>
                    <a:pt x="592" y="1"/>
                  </a:moveTo>
                  <a:cubicBezTo>
                    <a:pt x="441" y="1"/>
                    <a:pt x="319" y="38"/>
                    <a:pt x="218" y="92"/>
                  </a:cubicBezTo>
                  <a:cubicBezTo>
                    <a:pt x="142" y="288"/>
                    <a:pt x="66" y="473"/>
                    <a:pt x="0" y="637"/>
                  </a:cubicBezTo>
                  <a:lnTo>
                    <a:pt x="1319" y="637"/>
                  </a:lnTo>
                  <a:cubicBezTo>
                    <a:pt x="1275" y="342"/>
                    <a:pt x="1145" y="124"/>
                    <a:pt x="905" y="48"/>
                  </a:cubicBezTo>
                  <a:cubicBezTo>
                    <a:pt x="788" y="15"/>
                    <a:pt x="685" y="1"/>
                    <a:pt x="592"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6471108" y="5261588"/>
              <a:ext cx="46158" cy="16917"/>
            </a:xfrm>
            <a:custGeom>
              <a:avLst/>
              <a:gdLst/>
              <a:ahLst/>
              <a:cxnLst/>
              <a:rect l="l" t="t" r="r" b="b"/>
              <a:pathLst>
                <a:path w="1266" h="464" extrusionOk="0">
                  <a:moveTo>
                    <a:pt x="490" y="1"/>
                  </a:moveTo>
                  <a:cubicBezTo>
                    <a:pt x="418" y="1"/>
                    <a:pt x="345" y="9"/>
                    <a:pt x="273" y="28"/>
                  </a:cubicBezTo>
                  <a:cubicBezTo>
                    <a:pt x="110" y="71"/>
                    <a:pt x="23" y="235"/>
                    <a:pt x="1" y="464"/>
                  </a:cubicBezTo>
                  <a:lnTo>
                    <a:pt x="1265" y="464"/>
                  </a:lnTo>
                  <a:cubicBezTo>
                    <a:pt x="1265" y="464"/>
                    <a:pt x="1222" y="355"/>
                    <a:pt x="1145" y="180"/>
                  </a:cubicBezTo>
                  <a:cubicBezTo>
                    <a:pt x="947" y="81"/>
                    <a:pt x="718" y="1"/>
                    <a:pt x="490"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6517229" y="5150533"/>
              <a:ext cx="269439" cy="127975"/>
            </a:xfrm>
            <a:custGeom>
              <a:avLst/>
              <a:gdLst/>
              <a:ahLst/>
              <a:cxnLst/>
              <a:rect l="l" t="t" r="r" b="b"/>
              <a:pathLst>
                <a:path w="7390" h="3510" extrusionOk="0">
                  <a:moveTo>
                    <a:pt x="2227" y="2368"/>
                  </a:moveTo>
                  <a:cubicBezTo>
                    <a:pt x="2419" y="2368"/>
                    <a:pt x="2628" y="2395"/>
                    <a:pt x="2845" y="2453"/>
                  </a:cubicBezTo>
                  <a:cubicBezTo>
                    <a:pt x="3204" y="2551"/>
                    <a:pt x="3324" y="2867"/>
                    <a:pt x="3172" y="2910"/>
                  </a:cubicBezTo>
                  <a:cubicBezTo>
                    <a:pt x="3162" y="2914"/>
                    <a:pt x="3152" y="2915"/>
                    <a:pt x="3140" y="2915"/>
                  </a:cubicBezTo>
                  <a:cubicBezTo>
                    <a:pt x="2983" y="2915"/>
                    <a:pt x="2640" y="2617"/>
                    <a:pt x="2187" y="2617"/>
                  </a:cubicBezTo>
                  <a:cubicBezTo>
                    <a:pt x="2142" y="2617"/>
                    <a:pt x="2096" y="2620"/>
                    <a:pt x="2049" y="2627"/>
                  </a:cubicBezTo>
                  <a:cubicBezTo>
                    <a:pt x="1428" y="2703"/>
                    <a:pt x="1417" y="3019"/>
                    <a:pt x="1177" y="3063"/>
                  </a:cubicBezTo>
                  <a:cubicBezTo>
                    <a:pt x="1166" y="3064"/>
                    <a:pt x="1156" y="3065"/>
                    <a:pt x="1148" y="3065"/>
                  </a:cubicBezTo>
                  <a:cubicBezTo>
                    <a:pt x="908" y="3065"/>
                    <a:pt x="1401" y="2514"/>
                    <a:pt x="1842" y="2409"/>
                  </a:cubicBezTo>
                  <a:cubicBezTo>
                    <a:pt x="1960" y="2382"/>
                    <a:pt x="2089" y="2368"/>
                    <a:pt x="2227" y="2368"/>
                  </a:cubicBezTo>
                  <a:close/>
                  <a:moveTo>
                    <a:pt x="5629" y="2368"/>
                  </a:moveTo>
                  <a:cubicBezTo>
                    <a:pt x="5765" y="2368"/>
                    <a:pt x="5892" y="2382"/>
                    <a:pt x="6005" y="2409"/>
                  </a:cubicBezTo>
                  <a:cubicBezTo>
                    <a:pt x="6446" y="2514"/>
                    <a:pt x="6949" y="3065"/>
                    <a:pt x="6710" y="3065"/>
                  </a:cubicBezTo>
                  <a:cubicBezTo>
                    <a:pt x="6701" y="3065"/>
                    <a:pt x="6692" y="3064"/>
                    <a:pt x="6681" y="3063"/>
                  </a:cubicBezTo>
                  <a:cubicBezTo>
                    <a:pt x="6441" y="3019"/>
                    <a:pt x="6430" y="2703"/>
                    <a:pt x="5809" y="2627"/>
                  </a:cubicBezTo>
                  <a:cubicBezTo>
                    <a:pt x="5762" y="2620"/>
                    <a:pt x="5716" y="2617"/>
                    <a:pt x="5670" y="2617"/>
                  </a:cubicBezTo>
                  <a:cubicBezTo>
                    <a:pt x="5216" y="2617"/>
                    <a:pt x="4866" y="2915"/>
                    <a:pt x="4707" y="2915"/>
                  </a:cubicBezTo>
                  <a:cubicBezTo>
                    <a:pt x="4695" y="2915"/>
                    <a:pt x="4685" y="2914"/>
                    <a:pt x="4675" y="2910"/>
                  </a:cubicBezTo>
                  <a:cubicBezTo>
                    <a:pt x="4523" y="2867"/>
                    <a:pt x="4643" y="2551"/>
                    <a:pt x="5013" y="2453"/>
                  </a:cubicBezTo>
                  <a:cubicBezTo>
                    <a:pt x="5230" y="2395"/>
                    <a:pt x="5439" y="2368"/>
                    <a:pt x="5629" y="2368"/>
                  </a:cubicBezTo>
                  <a:close/>
                  <a:moveTo>
                    <a:pt x="959" y="0"/>
                  </a:moveTo>
                  <a:lnTo>
                    <a:pt x="959" y="0"/>
                  </a:lnTo>
                  <a:cubicBezTo>
                    <a:pt x="981" y="284"/>
                    <a:pt x="218" y="1831"/>
                    <a:pt x="98" y="2104"/>
                  </a:cubicBezTo>
                  <a:cubicBezTo>
                    <a:pt x="11" y="2300"/>
                    <a:pt x="0" y="2965"/>
                    <a:pt x="0" y="3303"/>
                  </a:cubicBezTo>
                  <a:cubicBezTo>
                    <a:pt x="0" y="3422"/>
                    <a:pt x="0" y="3499"/>
                    <a:pt x="0" y="3510"/>
                  </a:cubicBezTo>
                  <a:lnTo>
                    <a:pt x="7389" y="3510"/>
                  </a:lnTo>
                  <a:lnTo>
                    <a:pt x="7389" y="3074"/>
                  </a:lnTo>
                  <a:lnTo>
                    <a:pt x="7258" y="2878"/>
                  </a:lnTo>
                  <a:cubicBezTo>
                    <a:pt x="7117" y="2670"/>
                    <a:pt x="6681" y="981"/>
                    <a:pt x="6681" y="981"/>
                  </a:cubicBezTo>
                  <a:lnTo>
                    <a:pt x="6277" y="1079"/>
                  </a:lnTo>
                  <a:cubicBezTo>
                    <a:pt x="6240" y="1087"/>
                    <a:pt x="6199" y="1091"/>
                    <a:pt x="6156" y="1091"/>
                  </a:cubicBezTo>
                  <a:cubicBezTo>
                    <a:pt x="5727" y="1091"/>
                    <a:pt x="5079" y="731"/>
                    <a:pt x="5079" y="731"/>
                  </a:cubicBezTo>
                  <a:lnTo>
                    <a:pt x="5079" y="731"/>
                  </a:lnTo>
                  <a:cubicBezTo>
                    <a:pt x="5079" y="731"/>
                    <a:pt x="5220" y="981"/>
                    <a:pt x="5384" y="1167"/>
                  </a:cubicBezTo>
                  <a:cubicBezTo>
                    <a:pt x="5463" y="1256"/>
                    <a:pt x="5373" y="1297"/>
                    <a:pt x="5131" y="1297"/>
                  </a:cubicBezTo>
                  <a:cubicBezTo>
                    <a:pt x="4873" y="1297"/>
                    <a:pt x="4442" y="1251"/>
                    <a:pt x="3858" y="1167"/>
                  </a:cubicBezTo>
                  <a:cubicBezTo>
                    <a:pt x="2714" y="1014"/>
                    <a:pt x="959" y="1"/>
                    <a:pt x="959"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6550334" y="5236832"/>
              <a:ext cx="88124" cy="25486"/>
            </a:xfrm>
            <a:custGeom>
              <a:avLst/>
              <a:gdLst/>
              <a:ahLst/>
              <a:cxnLst/>
              <a:rect l="l" t="t" r="r" b="b"/>
              <a:pathLst>
                <a:path w="2417" h="699" extrusionOk="0">
                  <a:moveTo>
                    <a:pt x="1318" y="1"/>
                  </a:moveTo>
                  <a:cubicBezTo>
                    <a:pt x="1181" y="1"/>
                    <a:pt x="1052" y="15"/>
                    <a:pt x="934" y="42"/>
                  </a:cubicBezTo>
                  <a:cubicBezTo>
                    <a:pt x="493" y="147"/>
                    <a:pt x="0" y="698"/>
                    <a:pt x="240" y="698"/>
                  </a:cubicBezTo>
                  <a:cubicBezTo>
                    <a:pt x="248" y="698"/>
                    <a:pt x="258" y="697"/>
                    <a:pt x="269" y="696"/>
                  </a:cubicBezTo>
                  <a:cubicBezTo>
                    <a:pt x="509" y="652"/>
                    <a:pt x="520" y="336"/>
                    <a:pt x="1141" y="260"/>
                  </a:cubicBezTo>
                  <a:cubicBezTo>
                    <a:pt x="1188" y="253"/>
                    <a:pt x="1234" y="250"/>
                    <a:pt x="1279" y="250"/>
                  </a:cubicBezTo>
                  <a:cubicBezTo>
                    <a:pt x="1732" y="250"/>
                    <a:pt x="2075" y="548"/>
                    <a:pt x="2232" y="548"/>
                  </a:cubicBezTo>
                  <a:cubicBezTo>
                    <a:pt x="2244" y="548"/>
                    <a:pt x="2254" y="547"/>
                    <a:pt x="2264" y="543"/>
                  </a:cubicBezTo>
                  <a:cubicBezTo>
                    <a:pt x="2416" y="500"/>
                    <a:pt x="2296" y="184"/>
                    <a:pt x="1926" y="86"/>
                  </a:cubicBezTo>
                  <a:cubicBezTo>
                    <a:pt x="1716" y="28"/>
                    <a:pt x="1509" y="1"/>
                    <a:pt x="131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6682098" y="5236832"/>
              <a:ext cx="88488" cy="25486"/>
            </a:xfrm>
            <a:custGeom>
              <a:avLst/>
              <a:gdLst/>
              <a:ahLst/>
              <a:cxnLst/>
              <a:rect l="l" t="t" r="r" b="b"/>
              <a:pathLst>
                <a:path w="2427" h="699" extrusionOk="0">
                  <a:moveTo>
                    <a:pt x="1107" y="1"/>
                  </a:moveTo>
                  <a:cubicBezTo>
                    <a:pt x="917" y="1"/>
                    <a:pt x="708" y="28"/>
                    <a:pt x="491" y="86"/>
                  </a:cubicBezTo>
                  <a:cubicBezTo>
                    <a:pt x="121" y="184"/>
                    <a:pt x="1" y="500"/>
                    <a:pt x="153" y="543"/>
                  </a:cubicBezTo>
                  <a:cubicBezTo>
                    <a:pt x="163" y="547"/>
                    <a:pt x="173" y="548"/>
                    <a:pt x="185" y="548"/>
                  </a:cubicBezTo>
                  <a:cubicBezTo>
                    <a:pt x="344" y="548"/>
                    <a:pt x="694" y="250"/>
                    <a:pt x="1148" y="250"/>
                  </a:cubicBezTo>
                  <a:cubicBezTo>
                    <a:pt x="1194" y="250"/>
                    <a:pt x="1240" y="253"/>
                    <a:pt x="1287" y="260"/>
                  </a:cubicBezTo>
                  <a:cubicBezTo>
                    <a:pt x="1908" y="336"/>
                    <a:pt x="1919" y="652"/>
                    <a:pt x="2159" y="696"/>
                  </a:cubicBezTo>
                  <a:cubicBezTo>
                    <a:pt x="2170" y="697"/>
                    <a:pt x="2179" y="698"/>
                    <a:pt x="2188" y="698"/>
                  </a:cubicBezTo>
                  <a:cubicBezTo>
                    <a:pt x="2427" y="698"/>
                    <a:pt x="1924" y="147"/>
                    <a:pt x="1483" y="42"/>
                  </a:cubicBezTo>
                  <a:cubicBezTo>
                    <a:pt x="1370" y="15"/>
                    <a:pt x="1243" y="1"/>
                    <a:pt x="1107"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6458821" y="5001523"/>
              <a:ext cx="379075" cy="276987"/>
            </a:xfrm>
            <a:custGeom>
              <a:avLst/>
              <a:gdLst/>
              <a:ahLst/>
              <a:cxnLst/>
              <a:rect l="l" t="t" r="r" b="b"/>
              <a:pathLst>
                <a:path w="10397" h="7597" extrusionOk="0">
                  <a:moveTo>
                    <a:pt x="5166" y="1"/>
                  </a:moveTo>
                  <a:cubicBezTo>
                    <a:pt x="3226" y="1"/>
                    <a:pt x="1188" y="1919"/>
                    <a:pt x="1188" y="1919"/>
                  </a:cubicBezTo>
                  <a:cubicBezTo>
                    <a:pt x="1188" y="1919"/>
                    <a:pt x="725" y="944"/>
                    <a:pt x="549" y="944"/>
                  </a:cubicBezTo>
                  <a:cubicBezTo>
                    <a:pt x="522" y="944"/>
                    <a:pt x="501" y="968"/>
                    <a:pt x="491" y="1025"/>
                  </a:cubicBezTo>
                  <a:cubicBezTo>
                    <a:pt x="414" y="1428"/>
                    <a:pt x="817" y="1908"/>
                    <a:pt x="817" y="1908"/>
                  </a:cubicBezTo>
                  <a:cubicBezTo>
                    <a:pt x="817" y="1908"/>
                    <a:pt x="653" y="1884"/>
                    <a:pt x="471" y="1884"/>
                  </a:cubicBezTo>
                  <a:cubicBezTo>
                    <a:pt x="248" y="1884"/>
                    <a:pt x="0" y="1920"/>
                    <a:pt x="0" y="2082"/>
                  </a:cubicBezTo>
                  <a:cubicBezTo>
                    <a:pt x="0" y="2387"/>
                    <a:pt x="567" y="2540"/>
                    <a:pt x="567" y="2540"/>
                  </a:cubicBezTo>
                  <a:cubicBezTo>
                    <a:pt x="567" y="2540"/>
                    <a:pt x="578" y="3455"/>
                    <a:pt x="589" y="4502"/>
                  </a:cubicBezTo>
                  <a:cubicBezTo>
                    <a:pt x="600" y="5319"/>
                    <a:pt x="1210" y="6725"/>
                    <a:pt x="1482" y="7313"/>
                  </a:cubicBezTo>
                  <a:cubicBezTo>
                    <a:pt x="1559" y="7488"/>
                    <a:pt x="1602" y="7597"/>
                    <a:pt x="1602" y="7597"/>
                  </a:cubicBezTo>
                  <a:cubicBezTo>
                    <a:pt x="1602" y="7586"/>
                    <a:pt x="1602" y="7509"/>
                    <a:pt x="1602" y="7390"/>
                  </a:cubicBezTo>
                  <a:cubicBezTo>
                    <a:pt x="1602" y="7052"/>
                    <a:pt x="1613" y="6387"/>
                    <a:pt x="1700" y="6191"/>
                  </a:cubicBezTo>
                  <a:cubicBezTo>
                    <a:pt x="1820" y="5918"/>
                    <a:pt x="2583" y="4371"/>
                    <a:pt x="2561" y="4098"/>
                  </a:cubicBezTo>
                  <a:lnTo>
                    <a:pt x="2561" y="4098"/>
                  </a:lnTo>
                  <a:cubicBezTo>
                    <a:pt x="2561" y="4098"/>
                    <a:pt x="4316" y="5101"/>
                    <a:pt x="5460" y="5254"/>
                  </a:cubicBezTo>
                  <a:cubicBezTo>
                    <a:pt x="6044" y="5338"/>
                    <a:pt x="6475" y="5384"/>
                    <a:pt x="6733" y="5384"/>
                  </a:cubicBezTo>
                  <a:cubicBezTo>
                    <a:pt x="6975" y="5384"/>
                    <a:pt x="7065" y="5343"/>
                    <a:pt x="6986" y="5254"/>
                  </a:cubicBezTo>
                  <a:cubicBezTo>
                    <a:pt x="6822" y="5068"/>
                    <a:pt x="6681" y="4818"/>
                    <a:pt x="6681" y="4818"/>
                  </a:cubicBezTo>
                  <a:lnTo>
                    <a:pt x="6681" y="4818"/>
                  </a:lnTo>
                  <a:cubicBezTo>
                    <a:pt x="6681" y="4818"/>
                    <a:pt x="7329" y="5178"/>
                    <a:pt x="7758" y="5178"/>
                  </a:cubicBezTo>
                  <a:cubicBezTo>
                    <a:pt x="7801" y="5178"/>
                    <a:pt x="7842" y="5174"/>
                    <a:pt x="7879" y="5166"/>
                  </a:cubicBezTo>
                  <a:lnTo>
                    <a:pt x="8283" y="5068"/>
                  </a:lnTo>
                  <a:cubicBezTo>
                    <a:pt x="8283" y="5068"/>
                    <a:pt x="8719" y="6757"/>
                    <a:pt x="8860" y="6965"/>
                  </a:cubicBezTo>
                  <a:lnTo>
                    <a:pt x="8991" y="7161"/>
                  </a:lnTo>
                  <a:lnTo>
                    <a:pt x="8991" y="7597"/>
                  </a:lnTo>
                  <a:lnTo>
                    <a:pt x="9176" y="7597"/>
                  </a:lnTo>
                  <a:cubicBezTo>
                    <a:pt x="9242" y="7444"/>
                    <a:pt x="9318" y="7248"/>
                    <a:pt x="9394" y="7052"/>
                  </a:cubicBezTo>
                  <a:cubicBezTo>
                    <a:pt x="9536" y="6714"/>
                    <a:pt x="9667" y="6343"/>
                    <a:pt x="9754" y="6049"/>
                  </a:cubicBezTo>
                  <a:cubicBezTo>
                    <a:pt x="9972" y="5297"/>
                    <a:pt x="10397" y="3205"/>
                    <a:pt x="9863" y="2180"/>
                  </a:cubicBezTo>
                  <a:cubicBezTo>
                    <a:pt x="9209" y="916"/>
                    <a:pt x="6615" y="1"/>
                    <a:pt x="5166"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737140" y="4742079"/>
              <a:ext cx="24282" cy="30626"/>
            </a:xfrm>
            <a:custGeom>
              <a:avLst/>
              <a:gdLst/>
              <a:ahLst/>
              <a:cxnLst/>
              <a:rect l="l" t="t" r="r" b="b"/>
              <a:pathLst>
                <a:path w="666" h="840" extrusionOk="0">
                  <a:moveTo>
                    <a:pt x="327" y="0"/>
                  </a:moveTo>
                  <a:cubicBezTo>
                    <a:pt x="142" y="0"/>
                    <a:pt x="0" y="196"/>
                    <a:pt x="0" y="425"/>
                  </a:cubicBezTo>
                  <a:cubicBezTo>
                    <a:pt x="0" y="654"/>
                    <a:pt x="142" y="839"/>
                    <a:pt x="327" y="839"/>
                  </a:cubicBezTo>
                  <a:cubicBezTo>
                    <a:pt x="513" y="839"/>
                    <a:pt x="665" y="654"/>
                    <a:pt x="665" y="425"/>
                  </a:cubicBezTo>
                  <a:cubicBezTo>
                    <a:pt x="665" y="196"/>
                    <a:pt x="513" y="0"/>
                    <a:pt x="327"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857529" y="4742079"/>
              <a:ext cx="24683" cy="30626"/>
            </a:xfrm>
            <a:custGeom>
              <a:avLst/>
              <a:gdLst/>
              <a:ahLst/>
              <a:cxnLst/>
              <a:rect l="l" t="t" r="r" b="b"/>
              <a:pathLst>
                <a:path w="677" h="840" extrusionOk="0">
                  <a:moveTo>
                    <a:pt x="338" y="0"/>
                  </a:moveTo>
                  <a:cubicBezTo>
                    <a:pt x="153" y="0"/>
                    <a:pt x="0" y="196"/>
                    <a:pt x="0" y="425"/>
                  </a:cubicBezTo>
                  <a:cubicBezTo>
                    <a:pt x="0" y="654"/>
                    <a:pt x="153" y="839"/>
                    <a:pt x="338" y="839"/>
                  </a:cubicBezTo>
                  <a:cubicBezTo>
                    <a:pt x="524" y="839"/>
                    <a:pt x="676" y="654"/>
                    <a:pt x="676" y="425"/>
                  </a:cubicBezTo>
                  <a:cubicBezTo>
                    <a:pt x="676" y="196"/>
                    <a:pt x="524" y="0"/>
                    <a:pt x="33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4724416" y="4792539"/>
              <a:ext cx="57242" cy="23881"/>
            </a:xfrm>
            <a:custGeom>
              <a:avLst/>
              <a:gdLst/>
              <a:ahLst/>
              <a:cxnLst/>
              <a:rect l="l" t="t" r="r" b="b"/>
              <a:pathLst>
                <a:path w="1570" h="655" extrusionOk="0">
                  <a:moveTo>
                    <a:pt x="785" y="0"/>
                  </a:moveTo>
                  <a:cubicBezTo>
                    <a:pt x="349" y="0"/>
                    <a:pt x="1" y="153"/>
                    <a:pt x="1" y="327"/>
                  </a:cubicBezTo>
                  <a:cubicBezTo>
                    <a:pt x="1" y="512"/>
                    <a:pt x="349" y="654"/>
                    <a:pt x="785" y="654"/>
                  </a:cubicBezTo>
                  <a:cubicBezTo>
                    <a:pt x="1221" y="654"/>
                    <a:pt x="1570" y="512"/>
                    <a:pt x="1570" y="327"/>
                  </a:cubicBezTo>
                  <a:cubicBezTo>
                    <a:pt x="1570" y="153"/>
                    <a:pt x="1221" y="0"/>
                    <a:pt x="785"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4846007" y="4790935"/>
              <a:ext cx="57242" cy="23480"/>
            </a:xfrm>
            <a:custGeom>
              <a:avLst/>
              <a:gdLst/>
              <a:ahLst/>
              <a:cxnLst/>
              <a:rect l="l" t="t" r="r" b="b"/>
              <a:pathLst>
                <a:path w="1570" h="644" extrusionOk="0">
                  <a:moveTo>
                    <a:pt x="785" y="1"/>
                  </a:moveTo>
                  <a:cubicBezTo>
                    <a:pt x="349" y="1"/>
                    <a:pt x="0" y="142"/>
                    <a:pt x="0" y="328"/>
                  </a:cubicBezTo>
                  <a:cubicBezTo>
                    <a:pt x="0" y="502"/>
                    <a:pt x="349" y="644"/>
                    <a:pt x="785" y="644"/>
                  </a:cubicBezTo>
                  <a:cubicBezTo>
                    <a:pt x="1221" y="644"/>
                    <a:pt x="1570" y="502"/>
                    <a:pt x="1570" y="328"/>
                  </a:cubicBezTo>
                  <a:cubicBezTo>
                    <a:pt x="1570" y="142"/>
                    <a:pt x="1221" y="1"/>
                    <a:pt x="785"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455503" y="4016539"/>
              <a:ext cx="64133" cy="19105"/>
            </a:xfrm>
            <a:custGeom>
              <a:avLst/>
              <a:gdLst/>
              <a:ahLst/>
              <a:cxnLst/>
              <a:rect l="l" t="t" r="r" b="b"/>
              <a:pathLst>
                <a:path w="1759" h="524" extrusionOk="0">
                  <a:moveTo>
                    <a:pt x="1061" y="0"/>
                  </a:moveTo>
                  <a:cubicBezTo>
                    <a:pt x="843" y="0"/>
                    <a:pt x="494" y="327"/>
                    <a:pt x="374" y="327"/>
                  </a:cubicBezTo>
                  <a:cubicBezTo>
                    <a:pt x="326" y="323"/>
                    <a:pt x="248" y="317"/>
                    <a:pt x="180" y="317"/>
                  </a:cubicBezTo>
                  <a:cubicBezTo>
                    <a:pt x="80" y="317"/>
                    <a:pt x="0" y="330"/>
                    <a:pt x="58" y="382"/>
                  </a:cubicBezTo>
                  <a:cubicBezTo>
                    <a:pt x="58" y="382"/>
                    <a:pt x="201" y="524"/>
                    <a:pt x="309" y="524"/>
                  </a:cubicBezTo>
                  <a:cubicBezTo>
                    <a:pt x="312" y="524"/>
                    <a:pt x="316" y="524"/>
                    <a:pt x="320" y="523"/>
                  </a:cubicBezTo>
                  <a:cubicBezTo>
                    <a:pt x="421" y="523"/>
                    <a:pt x="682" y="279"/>
                    <a:pt x="989" y="279"/>
                  </a:cubicBezTo>
                  <a:cubicBezTo>
                    <a:pt x="1013" y="279"/>
                    <a:pt x="1037" y="280"/>
                    <a:pt x="1061" y="284"/>
                  </a:cubicBezTo>
                  <a:cubicBezTo>
                    <a:pt x="1345" y="311"/>
                    <a:pt x="1537" y="478"/>
                    <a:pt x="1636" y="478"/>
                  </a:cubicBezTo>
                  <a:cubicBezTo>
                    <a:pt x="1655" y="478"/>
                    <a:pt x="1670" y="472"/>
                    <a:pt x="1682" y="458"/>
                  </a:cubicBezTo>
                  <a:cubicBezTo>
                    <a:pt x="1759" y="360"/>
                    <a:pt x="1268" y="0"/>
                    <a:pt x="1061"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613372" y="4013732"/>
              <a:ext cx="64133" cy="19142"/>
            </a:xfrm>
            <a:custGeom>
              <a:avLst/>
              <a:gdLst/>
              <a:ahLst/>
              <a:cxnLst/>
              <a:rect l="l" t="t" r="r" b="b"/>
              <a:pathLst>
                <a:path w="1759" h="525" extrusionOk="0">
                  <a:moveTo>
                    <a:pt x="709" y="1"/>
                  </a:moveTo>
                  <a:cubicBezTo>
                    <a:pt x="491" y="1"/>
                    <a:pt x="1" y="350"/>
                    <a:pt x="77" y="448"/>
                  </a:cubicBezTo>
                  <a:cubicBezTo>
                    <a:pt x="89" y="462"/>
                    <a:pt x="104" y="467"/>
                    <a:pt x="124" y="467"/>
                  </a:cubicBezTo>
                  <a:cubicBezTo>
                    <a:pt x="225" y="467"/>
                    <a:pt x="424" y="301"/>
                    <a:pt x="709" y="273"/>
                  </a:cubicBezTo>
                  <a:cubicBezTo>
                    <a:pt x="727" y="272"/>
                    <a:pt x="746" y="271"/>
                    <a:pt x="764" y="271"/>
                  </a:cubicBezTo>
                  <a:cubicBezTo>
                    <a:pt x="1070" y="271"/>
                    <a:pt x="1347" y="514"/>
                    <a:pt x="1450" y="524"/>
                  </a:cubicBezTo>
                  <a:cubicBezTo>
                    <a:pt x="1453" y="524"/>
                    <a:pt x="1457" y="525"/>
                    <a:pt x="1461" y="525"/>
                  </a:cubicBezTo>
                  <a:cubicBezTo>
                    <a:pt x="1568" y="525"/>
                    <a:pt x="1701" y="371"/>
                    <a:pt x="1701" y="371"/>
                  </a:cubicBezTo>
                  <a:cubicBezTo>
                    <a:pt x="1759" y="320"/>
                    <a:pt x="1679" y="306"/>
                    <a:pt x="1579" y="306"/>
                  </a:cubicBezTo>
                  <a:cubicBezTo>
                    <a:pt x="1511" y="306"/>
                    <a:pt x="1433" y="313"/>
                    <a:pt x="1385" y="317"/>
                  </a:cubicBezTo>
                  <a:cubicBezTo>
                    <a:pt x="1383" y="317"/>
                    <a:pt x="1381" y="317"/>
                    <a:pt x="1378" y="317"/>
                  </a:cubicBezTo>
                  <a:cubicBezTo>
                    <a:pt x="1253" y="317"/>
                    <a:pt x="913" y="1"/>
                    <a:pt x="709"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862591" y="4318896"/>
              <a:ext cx="40179" cy="39778"/>
            </a:xfrm>
            <a:custGeom>
              <a:avLst/>
              <a:gdLst/>
              <a:ahLst/>
              <a:cxnLst/>
              <a:rect l="l" t="t" r="r" b="b"/>
              <a:pathLst>
                <a:path w="1102" h="1091" extrusionOk="0">
                  <a:moveTo>
                    <a:pt x="556" y="1"/>
                  </a:moveTo>
                  <a:cubicBezTo>
                    <a:pt x="251" y="1"/>
                    <a:pt x="0" y="240"/>
                    <a:pt x="0" y="546"/>
                  </a:cubicBezTo>
                  <a:cubicBezTo>
                    <a:pt x="0" y="851"/>
                    <a:pt x="251" y="1091"/>
                    <a:pt x="556" y="1091"/>
                  </a:cubicBezTo>
                  <a:cubicBezTo>
                    <a:pt x="851" y="1091"/>
                    <a:pt x="1101" y="851"/>
                    <a:pt x="1101" y="546"/>
                  </a:cubicBezTo>
                  <a:cubicBezTo>
                    <a:pt x="1101" y="240"/>
                    <a:pt x="851"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862591" y="3949381"/>
              <a:ext cx="40179" cy="39778"/>
            </a:xfrm>
            <a:custGeom>
              <a:avLst/>
              <a:gdLst/>
              <a:ahLst/>
              <a:cxnLst/>
              <a:rect l="l" t="t" r="r" b="b"/>
              <a:pathLst>
                <a:path w="1102" h="1091" extrusionOk="0">
                  <a:moveTo>
                    <a:pt x="556" y="0"/>
                  </a:moveTo>
                  <a:cubicBezTo>
                    <a:pt x="251" y="0"/>
                    <a:pt x="0" y="240"/>
                    <a:pt x="0" y="545"/>
                  </a:cubicBezTo>
                  <a:cubicBezTo>
                    <a:pt x="0" y="851"/>
                    <a:pt x="251" y="1090"/>
                    <a:pt x="556" y="1090"/>
                  </a:cubicBezTo>
                  <a:cubicBezTo>
                    <a:pt x="851" y="1090"/>
                    <a:pt x="1101" y="851"/>
                    <a:pt x="1101" y="545"/>
                  </a:cubicBezTo>
                  <a:cubicBezTo>
                    <a:pt x="1101" y="240"/>
                    <a:pt x="851"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862591" y="4023284"/>
              <a:ext cx="40179" cy="39778"/>
            </a:xfrm>
            <a:custGeom>
              <a:avLst/>
              <a:gdLst/>
              <a:ahLst/>
              <a:cxnLst/>
              <a:rect l="l" t="t" r="r" b="b"/>
              <a:pathLst>
                <a:path w="1102" h="1091" extrusionOk="0">
                  <a:moveTo>
                    <a:pt x="556" y="1"/>
                  </a:moveTo>
                  <a:cubicBezTo>
                    <a:pt x="251" y="1"/>
                    <a:pt x="0" y="240"/>
                    <a:pt x="0" y="545"/>
                  </a:cubicBezTo>
                  <a:cubicBezTo>
                    <a:pt x="0" y="851"/>
                    <a:pt x="251" y="1090"/>
                    <a:pt x="556" y="1090"/>
                  </a:cubicBezTo>
                  <a:cubicBezTo>
                    <a:pt x="851" y="1090"/>
                    <a:pt x="1101" y="851"/>
                    <a:pt x="1101" y="545"/>
                  </a:cubicBezTo>
                  <a:cubicBezTo>
                    <a:pt x="1101" y="240"/>
                    <a:pt x="851"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862591" y="3801575"/>
              <a:ext cx="40179" cy="39778"/>
            </a:xfrm>
            <a:custGeom>
              <a:avLst/>
              <a:gdLst/>
              <a:ahLst/>
              <a:cxnLst/>
              <a:rect l="l" t="t" r="r" b="b"/>
              <a:pathLst>
                <a:path w="1102" h="1091" extrusionOk="0">
                  <a:moveTo>
                    <a:pt x="556" y="0"/>
                  </a:moveTo>
                  <a:cubicBezTo>
                    <a:pt x="251" y="0"/>
                    <a:pt x="0" y="240"/>
                    <a:pt x="0" y="545"/>
                  </a:cubicBezTo>
                  <a:cubicBezTo>
                    <a:pt x="0" y="850"/>
                    <a:pt x="251" y="1090"/>
                    <a:pt x="556" y="1090"/>
                  </a:cubicBezTo>
                  <a:cubicBezTo>
                    <a:pt x="851" y="1090"/>
                    <a:pt x="1101" y="850"/>
                    <a:pt x="1101" y="545"/>
                  </a:cubicBezTo>
                  <a:cubicBezTo>
                    <a:pt x="1101" y="240"/>
                    <a:pt x="851"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862591" y="4097187"/>
              <a:ext cx="40179" cy="39778"/>
            </a:xfrm>
            <a:custGeom>
              <a:avLst/>
              <a:gdLst/>
              <a:ahLst/>
              <a:cxnLst/>
              <a:rect l="l" t="t" r="r" b="b"/>
              <a:pathLst>
                <a:path w="1102" h="1091" extrusionOk="0">
                  <a:moveTo>
                    <a:pt x="556" y="1"/>
                  </a:moveTo>
                  <a:cubicBezTo>
                    <a:pt x="251" y="1"/>
                    <a:pt x="0" y="240"/>
                    <a:pt x="0" y="545"/>
                  </a:cubicBezTo>
                  <a:cubicBezTo>
                    <a:pt x="0" y="851"/>
                    <a:pt x="251" y="1090"/>
                    <a:pt x="556" y="1090"/>
                  </a:cubicBezTo>
                  <a:cubicBezTo>
                    <a:pt x="851" y="1090"/>
                    <a:pt x="1101" y="851"/>
                    <a:pt x="1101" y="545"/>
                  </a:cubicBezTo>
                  <a:cubicBezTo>
                    <a:pt x="1101" y="240"/>
                    <a:pt x="851"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4091847" y="4318896"/>
              <a:ext cx="39778" cy="39778"/>
            </a:xfrm>
            <a:custGeom>
              <a:avLst/>
              <a:gdLst/>
              <a:ahLst/>
              <a:cxnLst/>
              <a:rect l="l" t="t" r="r" b="b"/>
              <a:pathLst>
                <a:path w="1091" h="1091" extrusionOk="0">
                  <a:moveTo>
                    <a:pt x="546" y="1"/>
                  </a:moveTo>
                  <a:cubicBezTo>
                    <a:pt x="240" y="1"/>
                    <a:pt x="1" y="240"/>
                    <a:pt x="1" y="546"/>
                  </a:cubicBezTo>
                  <a:cubicBezTo>
                    <a:pt x="1" y="851"/>
                    <a:pt x="240" y="1091"/>
                    <a:pt x="546" y="1091"/>
                  </a:cubicBezTo>
                  <a:cubicBezTo>
                    <a:pt x="851" y="1091"/>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862591" y="3875478"/>
              <a:ext cx="40179" cy="39778"/>
            </a:xfrm>
            <a:custGeom>
              <a:avLst/>
              <a:gdLst/>
              <a:ahLst/>
              <a:cxnLst/>
              <a:rect l="l" t="t" r="r" b="b"/>
              <a:pathLst>
                <a:path w="1102" h="1091" extrusionOk="0">
                  <a:moveTo>
                    <a:pt x="556" y="0"/>
                  </a:moveTo>
                  <a:cubicBezTo>
                    <a:pt x="251" y="0"/>
                    <a:pt x="0" y="240"/>
                    <a:pt x="0" y="545"/>
                  </a:cubicBezTo>
                  <a:cubicBezTo>
                    <a:pt x="0" y="850"/>
                    <a:pt x="251" y="1090"/>
                    <a:pt x="556" y="1090"/>
                  </a:cubicBezTo>
                  <a:cubicBezTo>
                    <a:pt x="851" y="1090"/>
                    <a:pt x="1101" y="850"/>
                    <a:pt x="1101" y="545"/>
                  </a:cubicBezTo>
                  <a:cubicBezTo>
                    <a:pt x="1101" y="240"/>
                    <a:pt x="851"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4015574" y="3949381"/>
              <a:ext cx="39778" cy="39778"/>
            </a:xfrm>
            <a:custGeom>
              <a:avLst/>
              <a:gdLst/>
              <a:ahLst/>
              <a:cxnLst/>
              <a:rect l="l" t="t" r="r" b="b"/>
              <a:pathLst>
                <a:path w="1091" h="1091" extrusionOk="0">
                  <a:moveTo>
                    <a:pt x="545" y="0"/>
                  </a:moveTo>
                  <a:cubicBezTo>
                    <a:pt x="240" y="0"/>
                    <a:pt x="0" y="240"/>
                    <a:pt x="0" y="545"/>
                  </a:cubicBezTo>
                  <a:cubicBezTo>
                    <a:pt x="0" y="851"/>
                    <a:pt x="240" y="1090"/>
                    <a:pt x="545" y="1090"/>
                  </a:cubicBezTo>
                  <a:cubicBezTo>
                    <a:pt x="850" y="1090"/>
                    <a:pt x="1090" y="851"/>
                    <a:pt x="1090" y="545"/>
                  </a:cubicBezTo>
                  <a:cubicBezTo>
                    <a:pt x="1090" y="240"/>
                    <a:pt x="850"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4015574" y="4023284"/>
              <a:ext cx="39778" cy="39778"/>
            </a:xfrm>
            <a:custGeom>
              <a:avLst/>
              <a:gdLst/>
              <a:ahLst/>
              <a:cxnLst/>
              <a:rect l="l" t="t" r="r" b="b"/>
              <a:pathLst>
                <a:path w="1091" h="1091" extrusionOk="0">
                  <a:moveTo>
                    <a:pt x="545" y="1"/>
                  </a:moveTo>
                  <a:cubicBezTo>
                    <a:pt x="240" y="1"/>
                    <a:pt x="0" y="240"/>
                    <a:pt x="0" y="545"/>
                  </a:cubicBezTo>
                  <a:cubicBezTo>
                    <a:pt x="0" y="851"/>
                    <a:pt x="240" y="1090"/>
                    <a:pt x="545" y="1090"/>
                  </a:cubicBezTo>
                  <a:cubicBezTo>
                    <a:pt x="850" y="1090"/>
                    <a:pt x="1090" y="851"/>
                    <a:pt x="1090" y="545"/>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015574" y="4097187"/>
              <a:ext cx="39778" cy="39778"/>
            </a:xfrm>
            <a:custGeom>
              <a:avLst/>
              <a:gdLst/>
              <a:ahLst/>
              <a:cxnLst/>
              <a:rect l="l" t="t" r="r" b="b"/>
              <a:pathLst>
                <a:path w="1091" h="1091" extrusionOk="0">
                  <a:moveTo>
                    <a:pt x="545" y="1"/>
                  </a:moveTo>
                  <a:cubicBezTo>
                    <a:pt x="240" y="1"/>
                    <a:pt x="0" y="240"/>
                    <a:pt x="0" y="545"/>
                  </a:cubicBezTo>
                  <a:cubicBezTo>
                    <a:pt x="0" y="851"/>
                    <a:pt x="240" y="1090"/>
                    <a:pt x="545" y="1090"/>
                  </a:cubicBezTo>
                  <a:cubicBezTo>
                    <a:pt x="850" y="1090"/>
                    <a:pt x="1090" y="851"/>
                    <a:pt x="1090" y="545"/>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4015574" y="4244993"/>
              <a:ext cx="39778" cy="39778"/>
            </a:xfrm>
            <a:custGeom>
              <a:avLst/>
              <a:gdLst/>
              <a:ahLst/>
              <a:cxnLst/>
              <a:rect l="l" t="t" r="r" b="b"/>
              <a:pathLst>
                <a:path w="1091" h="1091" extrusionOk="0">
                  <a:moveTo>
                    <a:pt x="545" y="1"/>
                  </a:moveTo>
                  <a:cubicBezTo>
                    <a:pt x="240" y="1"/>
                    <a:pt x="0" y="240"/>
                    <a:pt x="0" y="546"/>
                  </a:cubicBezTo>
                  <a:cubicBezTo>
                    <a:pt x="0" y="851"/>
                    <a:pt x="240" y="1090"/>
                    <a:pt x="545" y="1090"/>
                  </a:cubicBezTo>
                  <a:cubicBezTo>
                    <a:pt x="850" y="1090"/>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939265" y="4244993"/>
              <a:ext cx="39778" cy="39778"/>
            </a:xfrm>
            <a:custGeom>
              <a:avLst/>
              <a:gdLst/>
              <a:ahLst/>
              <a:cxnLst/>
              <a:rect l="l" t="t" r="r" b="b"/>
              <a:pathLst>
                <a:path w="1091" h="1091" extrusionOk="0">
                  <a:moveTo>
                    <a:pt x="546" y="1"/>
                  </a:moveTo>
                  <a:cubicBezTo>
                    <a:pt x="241" y="1"/>
                    <a:pt x="1" y="240"/>
                    <a:pt x="1" y="546"/>
                  </a:cubicBezTo>
                  <a:cubicBezTo>
                    <a:pt x="1" y="851"/>
                    <a:pt x="241" y="1090"/>
                    <a:pt x="546" y="1090"/>
                  </a:cubicBezTo>
                  <a:cubicBezTo>
                    <a:pt x="851" y="1090"/>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4015574" y="4171090"/>
              <a:ext cx="39778" cy="39778"/>
            </a:xfrm>
            <a:custGeom>
              <a:avLst/>
              <a:gdLst/>
              <a:ahLst/>
              <a:cxnLst/>
              <a:rect l="l" t="t" r="r" b="b"/>
              <a:pathLst>
                <a:path w="1091" h="1091" extrusionOk="0">
                  <a:moveTo>
                    <a:pt x="545" y="1"/>
                  </a:moveTo>
                  <a:cubicBezTo>
                    <a:pt x="240" y="1"/>
                    <a:pt x="0" y="240"/>
                    <a:pt x="0" y="546"/>
                  </a:cubicBezTo>
                  <a:cubicBezTo>
                    <a:pt x="0" y="851"/>
                    <a:pt x="240" y="1090"/>
                    <a:pt x="545" y="1090"/>
                  </a:cubicBezTo>
                  <a:cubicBezTo>
                    <a:pt x="850" y="1090"/>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4015574" y="4318896"/>
              <a:ext cx="39778" cy="39778"/>
            </a:xfrm>
            <a:custGeom>
              <a:avLst/>
              <a:gdLst/>
              <a:ahLst/>
              <a:cxnLst/>
              <a:rect l="l" t="t" r="r" b="b"/>
              <a:pathLst>
                <a:path w="1091" h="1091" extrusionOk="0">
                  <a:moveTo>
                    <a:pt x="545" y="1"/>
                  </a:moveTo>
                  <a:cubicBezTo>
                    <a:pt x="240" y="1"/>
                    <a:pt x="0" y="240"/>
                    <a:pt x="0" y="546"/>
                  </a:cubicBezTo>
                  <a:cubicBezTo>
                    <a:pt x="0" y="851"/>
                    <a:pt x="240" y="1091"/>
                    <a:pt x="545" y="1091"/>
                  </a:cubicBezTo>
                  <a:cubicBezTo>
                    <a:pt x="850" y="1091"/>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939265" y="3801575"/>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862591" y="4244993"/>
              <a:ext cx="40179" cy="39778"/>
            </a:xfrm>
            <a:custGeom>
              <a:avLst/>
              <a:gdLst/>
              <a:ahLst/>
              <a:cxnLst/>
              <a:rect l="l" t="t" r="r" b="b"/>
              <a:pathLst>
                <a:path w="1102" h="1091" extrusionOk="0">
                  <a:moveTo>
                    <a:pt x="556" y="1"/>
                  </a:moveTo>
                  <a:cubicBezTo>
                    <a:pt x="251" y="1"/>
                    <a:pt x="0" y="240"/>
                    <a:pt x="0" y="546"/>
                  </a:cubicBezTo>
                  <a:cubicBezTo>
                    <a:pt x="0" y="851"/>
                    <a:pt x="251" y="1090"/>
                    <a:pt x="556" y="1090"/>
                  </a:cubicBezTo>
                  <a:cubicBezTo>
                    <a:pt x="851" y="1090"/>
                    <a:pt x="1101" y="851"/>
                    <a:pt x="1101" y="546"/>
                  </a:cubicBezTo>
                  <a:cubicBezTo>
                    <a:pt x="1101" y="240"/>
                    <a:pt x="851"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862591" y="4171090"/>
              <a:ext cx="40179" cy="39778"/>
            </a:xfrm>
            <a:custGeom>
              <a:avLst/>
              <a:gdLst/>
              <a:ahLst/>
              <a:cxnLst/>
              <a:rect l="l" t="t" r="r" b="b"/>
              <a:pathLst>
                <a:path w="1102" h="1091" extrusionOk="0">
                  <a:moveTo>
                    <a:pt x="556" y="1"/>
                  </a:moveTo>
                  <a:cubicBezTo>
                    <a:pt x="251" y="1"/>
                    <a:pt x="0" y="240"/>
                    <a:pt x="0" y="546"/>
                  </a:cubicBezTo>
                  <a:cubicBezTo>
                    <a:pt x="0" y="851"/>
                    <a:pt x="251" y="1090"/>
                    <a:pt x="556" y="1090"/>
                  </a:cubicBezTo>
                  <a:cubicBezTo>
                    <a:pt x="851" y="1090"/>
                    <a:pt x="1101" y="851"/>
                    <a:pt x="1101" y="546"/>
                  </a:cubicBezTo>
                  <a:cubicBezTo>
                    <a:pt x="1101" y="240"/>
                    <a:pt x="851"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939265" y="3875478"/>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939265" y="4097187"/>
              <a:ext cx="39778" cy="39778"/>
            </a:xfrm>
            <a:custGeom>
              <a:avLst/>
              <a:gdLst/>
              <a:ahLst/>
              <a:cxnLst/>
              <a:rect l="l" t="t" r="r" b="b"/>
              <a:pathLst>
                <a:path w="1091" h="1091" extrusionOk="0">
                  <a:moveTo>
                    <a:pt x="546" y="1"/>
                  </a:moveTo>
                  <a:cubicBezTo>
                    <a:pt x="241" y="1"/>
                    <a:pt x="1" y="240"/>
                    <a:pt x="1" y="545"/>
                  </a:cubicBezTo>
                  <a:cubicBezTo>
                    <a:pt x="1" y="851"/>
                    <a:pt x="241" y="1090"/>
                    <a:pt x="546" y="1090"/>
                  </a:cubicBezTo>
                  <a:cubicBezTo>
                    <a:pt x="851" y="1090"/>
                    <a:pt x="1091" y="851"/>
                    <a:pt x="1091" y="545"/>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939265" y="4171090"/>
              <a:ext cx="39778" cy="39778"/>
            </a:xfrm>
            <a:custGeom>
              <a:avLst/>
              <a:gdLst/>
              <a:ahLst/>
              <a:cxnLst/>
              <a:rect l="l" t="t" r="r" b="b"/>
              <a:pathLst>
                <a:path w="1091" h="1091" extrusionOk="0">
                  <a:moveTo>
                    <a:pt x="546" y="1"/>
                  </a:moveTo>
                  <a:cubicBezTo>
                    <a:pt x="241" y="1"/>
                    <a:pt x="1" y="240"/>
                    <a:pt x="1" y="546"/>
                  </a:cubicBezTo>
                  <a:cubicBezTo>
                    <a:pt x="1" y="851"/>
                    <a:pt x="241" y="1090"/>
                    <a:pt x="546" y="1090"/>
                  </a:cubicBezTo>
                  <a:cubicBezTo>
                    <a:pt x="851" y="1090"/>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939265" y="4023284"/>
              <a:ext cx="39778" cy="39778"/>
            </a:xfrm>
            <a:custGeom>
              <a:avLst/>
              <a:gdLst/>
              <a:ahLst/>
              <a:cxnLst/>
              <a:rect l="l" t="t" r="r" b="b"/>
              <a:pathLst>
                <a:path w="1091" h="1091" extrusionOk="0">
                  <a:moveTo>
                    <a:pt x="546" y="1"/>
                  </a:moveTo>
                  <a:cubicBezTo>
                    <a:pt x="241" y="1"/>
                    <a:pt x="1" y="240"/>
                    <a:pt x="1" y="545"/>
                  </a:cubicBezTo>
                  <a:cubicBezTo>
                    <a:pt x="1" y="851"/>
                    <a:pt x="241" y="1090"/>
                    <a:pt x="546" y="1090"/>
                  </a:cubicBezTo>
                  <a:cubicBezTo>
                    <a:pt x="851" y="1090"/>
                    <a:pt x="1091" y="851"/>
                    <a:pt x="1091" y="545"/>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939265" y="4318896"/>
              <a:ext cx="39778" cy="39778"/>
            </a:xfrm>
            <a:custGeom>
              <a:avLst/>
              <a:gdLst/>
              <a:ahLst/>
              <a:cxnLst/>
              <a:rect l="l" t="t" r="r" b="b"/>
              <a:pathLst>
                <a:path w="1091" h="1091" extrusionOk="0">
                  <a:moveTo>
                    <a:pt x="546" y="1"/>
                  </a:moveTo>
                  <a:cubicBezTo>
                    <a:pt x="241" y="1"/>
                    <a:pt x="1" y="240"/>
                    <a:pt x="1" y="546"/>
                  </a:cubicBezTo>
                  <a:cubicBezTo>
                    <a:pt x="1" y="851"/>
                    <a:pt x="241" y="1091"/>
                    <a:pt x="546" y="1091"/>
                  </a:cubicBezTo>
                  <a:cubicBezTo>
                    <a:pt x="851" y="1091"/>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939265" y="3949381"/>
              <a:ext cx="39778" cy="39778"/>
            </a:xfrm>
            <a:custGeom>
              <a:avLst/>
              <a:gdLst/>
              <a:ahLst/>
              <a:cxnLst/>
              <a:rect l="l" t="t" r="r" b="b"/>
              <a:pathLst>
                <a:path w="1091" h="1091" extrusionOk="0">
                  <a:moveTo>
                    <a:pt x="546" y="0"/>
                  </a:moveTo>
                  <a:cubicBezTo>
                    <a:pt x="241" y="0"/>
                    <a:pt x="1" y="240"/>
                    <a:pt x="1" y="545"/>
                  </a:cubicBezTo>
                  <a:cubicBezTo>
                    <a:pt x="1" y="851"/>
                    <a:pt x="241" y="1090"/>
                    <a:pt x="546" y="1090"/>
                  </a:cubicBezTo>
                  <a:cubicBezTo>
                    <a:pt x="851" y="1090"/>
                    <a:pt x="1091" y="851"/>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4321103" y="3801575"/>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40" y="1090"/>
                    <a:pt x="1091" y="850"/>
                    <a:pt x="1091" y="545"/>
                  </a:cubicBezTo>
                  <a:cubicBezTo>
                    <a:pt x="1091" y="240"/>
                    <a:pt x="840"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4321103" y="3949381"/>
              <a:ext cx="39778" cy="39778"/>
            </a:xfrm>
            <a:custGeom>
              <a:avLst/>
              <a:gdLst/>
              <a:ahLst/>
              <a:cxnLst/>
              <a:rect l="l" t="t" r="r" b="b"/>
              <a:pathLst>
                <a:path w="1091" h="1091" extrusionOk="0">
                  <a:moveTo>
                    <a:pt x="546" y="0"/>
                  </a:moveTo>
                  <a:cubicBezTo>
                    <a:pt x="241" y="0"/>
                    <a:pt x="1" y="240"/>
                    <a:pt x="1" y="545"/>
                  </a:cubicBezTo>
                  <a:cubicBezTo>
                    <a:pt x="1" y="851"/>
                    <a:pt x="241" y="1090"/>
                    <a:pt x="546" y="1090"/>
                  </a:cubicBezTo>
                  <a:cubicBezTo>
                    <a:pt x="840" y="1090"/>
                    <a:pt x="1091" y="851"/>
                    <a:pt x="1091" y="545"/>
                  </a:cubicBezTo>
                  <a:cubicBezTo>
                    <a:pt x="1091" y="240"/>
                    <a:pt x="840"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4321103" y="3875478"/>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40" y="1090"/>
                    <a:pt x="1091" y="850"/>
                    <a:pt x="1091" y="545"/>
                  </a:cubicBezTo>
                  <a:cubicBezTo>
                    <a:pt x="1091" y="240"/>
                    <a:pt x="840"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4321103" y="4023284"/>
              <a:ext cx="39778" cy="39778"/>
            </a:xfrm>
            <a:custGeom>
              <a:avLst/>
              <a:gdLst/>
              <a:ahLst/>
              <a:cxnLst/>
              <a:rect l="l" t="t" r="r" b="b"/>
              <a:pathLst>
                <a:path w="1091" h="1091" extrusionOk="0">
                  <a:moveTo>
                    <a:pt x="546" y="1"/>
                  </a:moveTo>
                  <a:cubicBezTo>
                    <a:pt x="241" y="1"/>
                    <a:pt x="1" y="240"/>
                    <a:pt x="1" y="545"/>
                  </a:cubicBezTo>
                  <a:cubicBezTo>
                    <a:pt x="1" y="851"/>
                    <a:pt x="241" y="1090"/>
                    <a:pt x="546" y="1090"/>
                  </a:cubicBezTo>
                  <a:cubicBezTo>
                    <a:pt x="840" y="1090"/>
                    <a:pt x="1091" y="851"/>
                    <a:pt x="1091" y="545"/>
                  </a:cubicBezTo>
                  <a:cubicBezTo>
                    <a:pt x="1091" y="240"/>
                    <a:pt x="840"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4321103" y="4318896"/>
              <a:ext cx="39778" cy="39778"/>
            </a:xfrm>
            <a:custGeom>
              <a:avLst/>
              <a:gdLst/>
              <a:ahLst/>
              <a:cxnLst/>
              <a:rect l="l" t="t" r="r" b="b"/>
              <a:pathLst>
                <a:path w="1091" h="1091" extrusionOk="0">
                  <a:moveTo>
                    <a:pt x="546" y="1"/>
                  </a:moveTo>
                  <a:cubicBezTo>
                    <a:pt x="241" y="1"/>
                    <a:pt x="1" y="240"/>
                    <a:pt x="1" y="546"/>
                  </a:cubicBezTo>
                  <a:cubicBezTo>
                    <a:pt x="1" y="851"/>
                    <a:pt x="241" y="1091"/>
                    <a:pt x="546" y="1091"/>
                  </a:cubicBezTo>
                  <a:cubicBezTo>
                    <a:pt x="840" y="1091"/>
                    <a:pt x="1091" y="851"/>
                    <a:pt x="1091" y="546"/>
                  </a:cubicBezTo>
                  <a:cubicBezTo>
                    <a:pt x="1091" y="240"/>
                    <a:pt x="840"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244429" y="4318896"/>
              <a:ext cx="40179" cy="39778"/>
            </a:xfrm>
            <a:custGeom>
              <a:avLst/>
              <a:gdLst/>
              <a:ahLst/>
              <a:cxnLst/>
              <a:rect l="l" t="t" r="r" b="b"/>
              <a:pathLst>
                <a:path w="1102" h="1091" extrusionOk="0">
                  <a:moveTo>
                    <a:pt x="556" y="1"/>
                  </a:moveTo>
                  <a:cubicBezTo>
                    <a:pt x="251" y="1"/>
                    <a:pt x="1" y="240"/>
                    <a:pt x="1" y="546"/>
                  </a:cubicBezTo>
                  <a:cubicBezTo>
                    <a:pt x="1" y="851"/>
                    <a:pt x="251" y="1091"/>
                    <a:pt x="556" y="1091"/>
                  </a:cubicBezTo>
                  <a:cubicBezTo>
                    <a:pt x="851" y="1091"/>
                    <a:pt x="1101" y="851"/>
                    <a:pt x="1101" y="546"/>
                  </a:cubicBezTo>
                  <a:cubicBezTo>
                    <a:pt x="1101" y="240"/>
                    <a:pt x="851"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473685" y="3949381"/>
              <a:ext cx="39778" cy="39778"/>
            </a:xfrm>
            <a:custGeom>
              <a:avLst/>
              <a:gdLst/>
              <a:ahLst/>
              <a:cxnLst/>
              <a:rect l="l" t="t" r="r" b="b"/>
              <a:pathLst>
                <a:path w="1091" h="1091" extrusionOk="0">
                  <a:moveTo>
                    <a:pt x="546" y="0"/>
                  </a:moveTo>
                  <a:cubicBezTo>
                    <a:pt x="241" y="0"/>
                    <a:pt x="1" y="240"/>
                    <a:pt x="1" y="545"/>
                  </a:cubicBezTo>
                  <a:cubicBezTo>
                    <a:pt x="1" y="851"/>
                    <a:pt x="241" y="1090"/>
                    <a:pt x="546" y="1090"/>
                  </a:cubicBezTo>
                  <a:cubicBezTo>
                    <a:pt x="851" y="1090"/>
                    <a:pt x="1091" y="851"/>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473685" y="4171090"/>
              <a:ext cx="39778" cy="39778"/>
            </a:xfrm>
            <a:custGeom>
              <a:avLst/>
              <a:gdLst/>
              <a:ahLst/>
              <a:cxnLst/>
              <a:rect l="l" t="t" r="r" b="b"/>
              <a:pathLst>
                <a:path w="1091" h="1091" extrusionOk="0">
                  <a:moveTo>
                    <a:pt x="546" y="1"/>
                  </a:moveTo>
                  <a:cubicBezTo>
                    <a:pt x="241" y="1"/>
                    <a:pt x="1" y="240"/>
                    <a:pt x="1" y="546"/>
                  </a:cubicBezTo>
                  <a:cubicBezTo>
                    <a:pt x="1" y="851"/>
                    <a:pt x="241" y="1090"/>
                    <a:pt x="546" y="1090"/>
                  </a:cubicBezTo>
                  <a:cubicBezTo>
                    <a:pt x="851" y="1090"/>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4473685" y="4097187"/>
              <a:ext cx="39778" cy="39778"/>
            </a:xfrm>
            <a:custGeom>
              <a:avLst/>
              <a:gdLst/>
              <a:ahLst/>
              <a:cxnLst/>
              <a:rect l="l" t="t" r="r" b="b"/>
              <a:pathLst>
                <a:path w="1091" h="1091" extrusionOk="0">
                  <a:moveTo>
                    <a:pt x="546" y="1"/>
                  </a:moveTo>
                  <a:cubicBezTo>
                    <a:pt x="241" y="1"/>
                    <a:pt x="1" y="240"/>
                    <a:pt x="1" y="545"/>
                  </a:cubicBezTo>
                  <a:cubicBezTo>
                    <a:pt x="1" y="851"/>
                    <a:pt x="241" y="1090"/>
                    <a:pt x="546" y="1090"/>
                  </a:cubicBezTo>
                  <a:cubicBezTo>
                    <a:pt x="851" y="1090"/>
                    <a:pt x="1091" y="851"/>
                    <a:pt x="1091" y="545"/>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4473685" y="4318896"/>
              <a:ext cx="39778" cy="39778"/>
            </a:xfrm>
            <a:custGeom>
              <a:avLst/>
              <a:gdLst/>
              <a:ahLst/>
              <a:cxnLst/>
              <a:rect l="l" t="t" r="r" b="b"/>
              <a:pathLst>
                <a:path w="1091" h="1091" extrusionOk="0">
                  <a:moveTo>
                    <a:pt x="546" y="1"/>
                  </a:moveTo>
                  <a:cubicBezTo>
                    <a:pt x="241" y="1"/>
                    <a:pt x="1" y="240"/>
                    <a:pt x="1" y="546"/>
                  </a:cubicBezTo>
                  <a:cubicBezTo>
                    <a:pt x="1" y="851"/>
                    <a:pt x="241" y="1091"/>
                    <a:pt x="546" y="1091"/>
                  </a:cubicBezTo>
                  <a:cubicBezTo>
                    <a:pt x="851" y="1091"/>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473685" y="4023284"/>
              <a:ext cx="39778" cy="39778"/>
            </a:xfrm>
            <a:custGeom>
              <a:avLst/>
              <a:gdLst/>
              <a:ahLst/>
              <a:cxnLst/>
              <a:rect l="l" t="t" r="r" b="b"/>
              <a:pathLst>
                <a:path w="1091" h="1091" extrusionOk="0">
                  <a:moveTo>
                    <a:pt x="546" y="1"/>
                  </a:moveTo>
                  <a:cubicBezTo>
                    <a:pt x="241" y="1"/>
                    <a:pt x="1" y="240"/>
                    <a:pt x="1" y="545"/>
                  </a:cubicBezTo>
                  <a:cubicBezTo>
                    <a:pt x="1" y="851"/>
                    <a:pt x="241" y="1090"/>
                    <a:pt x="546" y="1090"/>
                  </a:cubicBezTo>
                  <a:cubicBezTo>
                    <a:pt x="851" y="1090"/>
                    <a:pt x="1091" y="851"/>
                    <a:pt x="1091" y="545"/>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473685" y="3875478"/>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473685" y="4244993"/>
              <a:ext cx="39778" cy="39778"/>
            </a:xfrm>
            <a:custGeom>
              <a:avLst/>
              <a:gdLst/>
              <a:ahLst/>
              <a:cxnLst/>
              <a:rect l="l" t="t" r="r" b="b"/>
              <a:pathLst>
                <a:path w="1091" h="1091" extrusionOk="0">
                  <a:moveTo>
                    <a:pt x="546" y="1"/>
                  </a:moveTo>
                  <a:cubicBezTo>
                    <a:pt x="241" y="1"/>
                    <a:pt x="1" y="240"/>
                    <a:pt x="1" y="546"/>
                  </a:cubicBezTo>
                  <a:cubicBezTo>
                    <a:pt x="1" y="851"/>
                    <a:pt x="241" y="1090"/>
                    <a:pt x="546" y="1090"/>
                  </a:cubicBezTo>
                  <a:cubicBezTo>
                    <a:pt x="851" y="1090"/>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4168156" y="4318896"/>
              <a:ext cx="40142" cy="39778"/>
            </a:xfrm>
            <a:custGeom>
              <a:avLst/>
              <a:gdLst/>
              <a:ahLst/>
              <a:cxnLst/>
              <a:rect l="l" t="t" r="r" b="b"/>
              <a:pathLst>
                <a:path w="1101" h="1091" extrusionOk="0">
                  <a:moveTo>
                    <a:pt x="545" y="1"/>
                  </a:moveTo>
                  <a:cubicBezTo>
                    <a:pt x="251" y="1"/>
                    <a:pt x="0" y="240"/>
                    <a:pt x="0" y="546"/>
                  </a:cubicBezTo>
                  <a:cubicBezTo>
                    <a:pt x="0" y="851"/>
                    <a:pt x="251" y="1091"/>
                    <a:pt x="545" y="1091"/>
                  </a:cubicBezTo>
                  <a:cubicBezTo>
                    <a:pt x="850" y="1091"/>
                    <a:pt x="1101" y="851"/>
                    <a:pt x="1101" y="546"/>
                  </a:cubicBezTo>
                  <a:cubicBezTo>
                    <a:pt x="1101"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473685" y="3801575"/>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397412" y="4097187"/>
              <a:ext cx="39778" cy="39778"/>
            </a:xfrm>
            <a:custGeom>
              <a:avLst/>
              <a:gdLst/>
              <a:ahLst/>
              <a:cxnLst/>
              <a:rect l="l" t="t" r="r" b="b"/>
              <a:pathLst>
                <a:path w="1091" h="1091" extrusionOk="0">
                  <a:moveTo>
                    <a:pt x="545" y="1"/>
                  </a:moveTo>
                  <a:cubicBezTo>
                    <a:pt x="240" y="1"/>
                    <a:pt x="0" y="240"/>
                    <a:pt x="0" y="545"/>
                  </a:cubicBezTo>
                  <a:cubicBezTo>
                    <a:pt x="0" y="851"/>
                    <a:pt x="240" y="1090"/>
                    <a:pt x="545" y="1090"/>
                  </a:cubicBezTo>
                  <a:cubicBezTo>
                    <a:pt x="850" y="1090"/>
                    <a:pt x="1090" y="851"/>
                    <a:pt x="1090" y="545"/>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4397412" y="4023284"/>
              <a:ext cx="39778" cy="39778"/>
            </a:xfrm>
            <a:custGeom>
              <a:avLst/>
              <a:gdLst/>
              <a:ahLst/>
              <a:cxnLst/>
              <a:rect l="l" t="t" r="r" b="b"/>
              <a:pathLst>
                <a:path w="1091" h="1091" extrusionOk="0">
                  <a:moveTo>
                    <a:pt x="545" y="1"/>
                  </a:moveTo>
                  <a:cubicBezTo>
                    <a:pt x="240" y="1"/>
                    <a:pt x="0" y="240"/>
                    <a:pt x="0" y="545"/>
                  </a:cubicBezTo>
                  <a:cubicBezTo>
                    <a:pt x="0" y="851"/>
                    <a:pt x="240" y="1090"/>
                    <a:pt x="545" y="1090"/>
                  </a:cubicBezTo>
                  <a:cubicBezTo>
                    <a:pt x="850" y="1090"/>
                    <a:pt x="1090" y="851"/>
                    <a:pt x="1090" y="545"/>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4397412" y="3949381"/>
              <a:ext cx="39778" cy="39778"/>
            </a:xfrm>
            <a:custGeom>
              <a:avLst/>
              <a:gdLst/>
              <a:ahLst/>
              <a:cxnLst/>
              <a:rect l="l" t="t" r="r" b="b"/>
              <a:pathLst>
                <a:path w="1091" h="1091" extrusionOk="0">
                  <a:moveTo>
                    <a:pt x="545" y="0"/>
                  </a:moveTo>
                  <a:cubicBezTo>
                    <a:pt x="240" y="0"/>
                    <a:pt x="0" y="240"/>
                    <a:pt x="0" y="545"/>
                  </a:cubicBezTo>
                  <a:cubicBezTo>
                    <a:pt x="0" y="851"/>
                    <a:pt x="240" y="1090"/>
                    <a:pt x="545" y="1090"/>
                  </a:cubicBezTo>
                  <a:cubicBezTo>
                    <a:pt x="850" y="1090"/>
                    <a:pt x="1090" y="851"/>
                    <a:pt x="1090" y="545"/>
                  </a:cubicBezTo>
                  <a:cubicBezTo>
                    <a:pt x="1090" y="240"/>
                    <a:pt x="850"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4397412" y="3875478"/>
              <a:ext cx="39778" cy="39778"/>
            </a:xfrm>
            <a:custGeom>
              <a:avLst/>
              <a:gdLst/>
              <a:ahLst/>
              <a:cxnLst/>
              <a:rect l="l" t="t" r="r" b="b"/>
              <a:pathLst>
                <a:path w="1091" h="1091" extrusionOk="0">
                  <a:moveTo>
                    <a:pt x="545" y="0"/>
                  </a:moveTo>
                  <a:cubicBezTo>
                    <a:pt x="240" y="0"/>
                    <a:pt x="0" y="240"/>
                    <a:pt x="0" y="545"/>
                  </a:cubicBezTo>
                  <a:cubicBezTo>
                    <a:pt x="0" y="850"/>
                    <a:pt x="240" y="1090"/>
                    <a:pt x="545" y="1090"/>
                  </a:cubicBezTo>
                  <a:cubicBezTo>
                    <a:pt x="850" y="1090"/>
                    <a:pt x="1090" y="850"/>
                    <a:pt x="1090" y="545"/>
                  </a:cubicBezTo>
                  <a:cubicBezTo>
                    <a:pt x="1090" y="240"/>
                    <a:pt x="850"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397412" y="3801575"/>
              <a:ext cx="39778" cy="39778"/>
            </a:xfrm>
            <a:custGeom>
              <a:avLst/>
              <a:gdLst/>
              <a:ahLst/>
              <a:cxnLst/>
              <a:rect l="l" t="t" r="r" b="b"/>
              <a:pathLst>
                <a:path w="1091" h="1091" extrusionOk="0">
                  <a:moveTo>
                    <a:pt x="545" y="0"/>
                  </a:moveTo>
                  <a:cubicBezTo>
                    <a:pt x="240" y="0"/>
                    <a:pt x="0" y="240"/>
                    <a:pt x="0" y="545"/>
                  </a:cubicBezTo>
                  <a:cubicBezTo>
                    <a:pt x="0" y="850"/>
                    <a:pt x="240" y="1090"/>
                    <a:pt x="545" y="1090"/>
                  </a:cubicBezTo>
                  <a:cubicBezTo>
                    <a:pt x="850" y="1090"/>
                    <a:pt x="1090" y="850"/>
                    <a:pt x="1090" y="545"/>
                  </a:cubicBezTo>
                  <a:cubicBezTo>
                    <a:pt x="1090" y="240"/>
                    <a:pt x="850"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4473685" y="3727672"/>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4397412" y="3727672"/>
              <a:ext cx="39778" cy="39778"/>
            </a:xfrm>
            <a:custGeom>
              <a:avLst/>
              <a:gdLst/>
              <a:ahLst/>
              <a:cxnLst/>
              <a:rect l="l" t="t" r="r" b="b"/>
              <a:pathLst>
                <a:path w="1091" h="1091" extrusionOk="0">
                  <a:moveTo>
                    <a:pt x="545" y="0"/>
                  </a:moveTo>
                  <a:cubicBezTo>
                    <a:pt x="240" y="0"/>
                    <a:pt x="0" y="240"/>
                    <a:pt x="0" y="545"/>
                  </a:cubicBezTo>
                  <a:cubicBezTo>
                    <a:pt x="0" y="850"/>
                    <a:pt x="240" y="1090"/>
                    <a:pt x="545" y="1090"/>
                  </a:cubicBezTo>
                  <a:cubicBezTo>
                    <a:pt x="850" y="1090"/>
                    <a:pt x="1090" y="850"/>
                    <a:pt x="1090" y="545"/>
                  </a:cubicBezTo>
                  <a:cubicBezTo>
                    <a:pt x="1090" y="240"/>
                    <a:pt x="850"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4397412" y="4171090"/>
              <a:ext cx="39778" cy="39778"/>
            </a:xfrm>
            <a:custGeom>
              <a:avLst/>
              <a:gdLst/>
              <a:ahLst/>
              <a:cxnLst/>
              <a:rect l="l" t="t" r="r" b="b"/>
              <a:pathLst>
                <a:path w="1091" h="1091" extrusionOk="0">
                  <a:moveTo>
                    <a:pt x="545" y="1"/>
                  </a:moveTo>
                  <a:cubicBezTo>
                    <a:pt x="240" y="1"/>
                    <a:pt x="0" y="240"/>
                    <a:pt x="0" y="546"/>
                  </a:cubicBezTo>
                  <a:cubicBezTo>
                    <a:pt x="0" y="851"/>
                    <a:pt x="240" y="1090"/>
                    <a:pt x="545" y="1090"/>
                  </a:cubicBezTo>
                  <a:cubicBezTo>
                    <a:pt x="850" y="1090"/>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4397412" y="4244993"/>
              <a:ext cx="39778" cy="39778"/>
            </a:xfrm>
            <a:custGeom>
              <a:avLst/>
              <a:gdLst/>
              <a:ahLst/>
              <a:cxnLst/>
              <a:rect l="l" t="t" r="r" b="b"/>
              <a:pathLst>
                <a:path w="1091" h="1091" extrusionOk="0">
                  <a:moveTo>
                    <a:pt x="545" y="1"/>
                  </a:moveTo>
                  <a:cubicBezTo>
                    <a:pt x="240" y="1"/>
                    <a:pt x="0" y="240"/>
                    <a:pt x="0" y="546"/>
                  </a:cubicBezTo>
                  <a:cubicBezTo>
                    <a:pt x="0" y="851"/>
                    <a:pt x="240" y="1090"/>
                    <a:pt x="545" y="1090"/>
                  </a:cubicBezTo>
                  <a:cubicBezTo>
                    <a:pt x="850" y="1090"/>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4397412" y="4318896"/>
              <a:ext cx="39778" cy="39778"/>
            </a:xfrm>
            <a:custGeom>
              <a:avLst/>
              <a:gdLst/>
              <a:ahLst/>
              <a:cxnLst/>
              <a:rect l="l" t="t" r="r" b="b"/>
              <a:pathLst>
                <a:path w="1091" h="1091" extrusionOk="0">
                  <a:moveTo>
                    <a:pt x="545" y="1"/>
                  </a:moveTo>
                  <a:cubicBezTo>
                    <a:pt x="240" y="1"/>
                    <a:pt x="0" y="240"/>
                    <a:pt x="0" y="546"/>
                  </a:cubicBezTo>
                  <a:cubicBezTo>
                    <a:pt x="0" y="851"/>
                    <a:pt x="240" y="1091"/>
                    <a:pt x="545" y="1091"/>
                  </a:cubicBezTo>
                  <a:cubicBezTo>
                    <a:pt x="850" y="1091"/>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170733" y="3793809"/>
              <a:ext cx="586095" cy="655915"/>
            </a:xfrm>
            <a:custGeom>
              <a:avLst/>
              <a:gdLst/>
              <a:ahLst/>
              <a:cxnLst/>
              <a:rect l="l" t="t" r="r" b="b"/>
              <a:pathLst>
                <a:path w="16075" h="17990" extrusionOk="0">
                  <a:moveTo>
                    <a:pt x="6476" y="1"/>
                  </a:moveTo>
                  <a:cubicBezTo>
                    <a:pt x="5575" y="1"/>
                    <a:pt x="4537" y="329"/>
                    <a:pt x="3313" y="1216"/>
                  </a:cubicBezTo>
                  <a:cubicBezTo>
                    <a:pt x="2518" y="1783"/>
                    <a:pt x="1548" y="2840"/>
                    <a:pt x="1242" y="4551"/>
                  </a:cubicBezTo>
                  <a:cubicBezTo>
                    <a:pt x="937" y="6251"/>
                    <a:pt x="2005" y="7526"/>
                    <a:pt x="1602" y="8866"/>
                  </a:cubicBezTo>
                  <a:cubicBezTo>
                    <a:pt x="1210" y="10207"/>
                    <a:pt x="0" y="10763"/>
                    <a:pt x="174" y="11580"/>
                  </a:cubicBezTo>
                  <a:cubicBezTo>
                    <a:pt x="360" y="12397"/>
                    <a:pt x="1885" y="13629"/>
                    <a:pt x="1635" y="14697"/>
                  </a:cubicBezTo>
                  <a:cubicBezTo>
                    <a:pt x="1395" y="15754"/>
                    <a:pt x="4043" y="17912"/>
                    <a:pt x="7335" y="17988"/>
                  </a:cubicBezTo>
                  <a:cubicBezTo>
                    <a:pt x="7367" y="17989"/>
                    <a:pt x="7398" y="17989"/>
                    <a:pt x="7430" y="17989"/>
                  </a:cubicBezTo>
                  <a:cubicBezTo>
                    <a:pt x="10328" y="17989"/>
                    <a:pt x="10708" y="14873"/>
                    <a:pt x="11829" y="14873"/>
                  </a:cubicBezTo>
                  <a:cubicBezTo>
                    <a:pt x="11946" y="14873"/>
                    <a:pt x="12070" y="14906"/>
                    <a:pt x="12206" y="14980"/>
                  </a:cubicBezTo>
                  <a:cubicBezTo>
                    <a:pt x="12846" y="15321"/>
                    <a:pt x="13499" y="15539"/>
                    <a:pt x="14069" y="15539"/>
                  </a:cubicBezTo>
                  <a:cubicBezTo>
                    <a:pt x="14811" y="15539"/>
                    <a:pt x="15410" y="15171"/>
                    <a:pt x="15650" y="14228"/>
                  </a:cubicBezTo>
                  <a:cubicBezTo>
                    <a:pt x="16075" y="12550"/>
                    <a:pt x="14407" y="12496"/>
                    <a:pt x="13514" y="10970"/>
                  </a:cubicBezTo>
                  <a:cubicBezTo>
                    <a:pt x="12609" y="9444"/>
                    <a:pt x="13590" y="9902"/>
                    <a:pt x="14037" y="7722"/>
                  </a:cubicBezTo>
                  <a:cubicBezTo>
                    <a:pt x="14407" y="5968"/>
                    <a:pt x="13121" y="4584"/>
                    <a:pt x="11966" y="4573"/>
                  </a:cubicBezTo>
                  <a:cubicBezTo>
                    <a:pt x="10811" y="4562"/>
                    <a:pt x="11421" y="2001"/>
                    <a:pt x="8283" y="453"/>
                  </a:cubicBezTo>
                  <a:cubicBezTo>
                    <a:pt x="7743" y="183"/>
                    <a:pt x="7147" y="1"/>
                    <a:pt x="6476" y="1"/>
                  </a:cubicBezTo>
                  <a:close/>
                </a:path>
              </a:pathLst>
            </a:custGeom>
            <a:solidFill>
              <a:srgbClr val="C15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26630" y="4290312"/>
              <a:ext cx="343344" cy="988212"/>
            </a:xfrm>
            <a:custGeom>
              <a:avLst/>
              <a:gdLst/>
              <a:ahLst/>
              <a:cxnLst/>
              <a:rect l="l" t="t" r="r" b="b"/>
              <a:pathLst>
                <a:path w="9417" h="27104" extrusionOk="0">
                  <a:moveTo>
                    <a:pt x="1025" y="0"/>
                  </a:moveTo>
                  <a:lnTo>
                    <a:pt x="1025" y="0"/>
                  </a:lnTo>
                  <a:cubicBezTo>
                    <a:pt x="1068" y="480"/>
                    <a:pt x="1090" y="817"/>
                    <a:pt x="1090" y="872"/>
                  </a:cubicBezTo>
                  <a:cubicBezTo>
                    <a:pt x="1090" y="981"/>
                    <a:pt x="632" y="1362"/>
                    <a:pt x="0" y="1711"/>
                  </a:cubicBezTo>
                  <a:lnTo>
                    <a:pt x="0" y="27104"/>
                  </a:lnTo>
                  <a:lnTo>
                    <a:pt x="8043" y="26406"/>
                  </a:lnTo>
                  <a:lnTo>
                    <a:pt x="9275" y="10015"/>
                  </a:lnTo>
                  <a:cubicBezTo>
                    <a:pt x="9416" y="2365"/>
                    <a:pt x="1264" y="11"/>
                    <a:pt x="1264" y="11"/>
                  </a:cubicBezTo>
                  <a:lnTo>
                    <a:pt x="1025" y="0"/>
                  </a:ln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858423" y="4223154"/>
              <a:ext cx="438" cy="5578"/>
            </a:xfrm>
            <a:custGeom>
              <a:avLst/>
              <a:gdLst/>
              <a:ahLst/>
              <a:cxnLst/>
              <a:rect l="l" t="t" r="r" b="b"/>
              <a:pathLst>
                <a:path w="12" h="153" extrusionOk="0">
                  <a:moveTo>
                    <a:pt x="11" y="153"/>
                  </a:moveTo>
                  <a:lnTo>
                    <a:pt x="11" y="153"/>
                  </a:lnTo>
                  <a:cubicBezTo>
                    <a:pt x="11" y="98"/>
                    <a:pt x="11" y="55"/>
                    <a:pt x="0" y="0"/>
                  </a:cubicBezTo>
                  <a:cubicBezTo>
                    <a:pt x="11" y="55"/>
                    <a:pt x="11" y="98"/>
                    <a:pt x="11" y="153"/>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855615" y="4188991"/>
              <a:ext cx="839" cy="11157"/>
            </a:xfrm>
            <a:custGeom>
              <a:avLst/>
              <a:gdLst/>
              <a:ahLst/>
              <a:cxnLst/>
              <a:rect l="l" t="t" r="r" b="b"/>
              <a:pathLst>
                <a:path w="23" h="306" extrusionOk="0">
                  <a:moveTo>
                    <a:pt x="23" y="305"/>
                  </a:moveTo>
                  <a:cubicBezTo>
                    <a:pt x="12" y="196"/>
                    <a:pt x="12" y="98"/>
                    <a:pt x="1" y="0"/>
                  </a:cubicBezTo>
                  <a:lnTo>
                    <a:pt x="1" y="0"/>
                  </a:lnTo>
                  <a:cubicBezTo>
                    <a:pt x="12" y="98"/>
                    <a:pt x="12" y="196"/>
                    <a:pt x="23" y="305"/>
                  </a:cubicBezTo>
                  <a:close/>
                </a:path>
              </a:pathLst>
            </a:custGeom>
            <a:solidFill>
              <a:srgbClr val="EFB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1854449" y="4176668"/>
              <a:ext cx="36" cy="1203"/>
            </a:xfrm>
            <a:custGeom>
              <a:avLst/>
              <a:gdLst/>
              <a:ahLst/>
              <a:cxnLst/>
              <a:rect l="l" t="t" r="r" b="b"/>
              <a:pathLst>
                <a:path w="1" h="33" extrusionOk="0">
                  <a:moveTo>
                    <a:pt x="0" y="0"/>
                  </a:moveTo>
                  <a:cubicBezTo>
                    <a:pt x="0" y="11"/>
                    <a:pt x="0" y="22"/>
                    <a:pt x="0" y="33"/>
                  </a:cubicBezTo>
                  <a:cubicBezTo>
                    <a:pt x="0" y="22"/>
                    <a:pt x="0" y="11"/>
                    <a:pt x="0"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851641" y="4144074"/>
              <a:ext cx="839" cy="8386"/>
            </a:xfrm>
            <a:custGeom>
              <a:avLst/>
              <a:gdLst/>
              <a:ahLst/>
              <a:cxnLst/>
              <a:rect l="l" t="t" r="r" b="b"/>
              <a:pathLst>
                <a:path w="23" h="230" extrusionOk="0">
                  <a:moveTo>
                    <a:pt x="1" y="1"/>
                  </a:moveTo>
                  <a:cubicBezTo>
                    <a:pt x="1" y="1"/>
                    <a:pt x="12" y="88"/>
                    <a:pt x="23" y="229"/>
                  </a:cubicBezTo>
                  <a:cubicBezTo>
                    <a:pt x="12" y="88"/>
                    <a:pt x="1" y="1"/>
                    <a:pt x="1"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1826630" y="4143271"/>
              <a:ext cx="25048" cy="839"/>
            </a:xfrm>
            <a:custGeom>
              <a:avLst/>
              <a:gdLst/>
              <a:ahLst/>
              <a:cxnLst/>
              <a:rect l="l" t="t" r="r" b="b"/>
              <a:pathLst>
                <a:path w="687" h="23" extrusionOk="0">
                  <a:moveTo>
                    <a:pt x="687" y="23"/>
                  </a:moveTo>
                  <a:lnTo>
                    <a:pt x="687" y="23"/>
                  </a:lnTo>
                  <a:lnTo>
                    <a:pt x="687" y="23"/>
                  </a:lnTo>
                  <a:lnTo>
                    <a:pt x="0" y="1"/>
                  </a:lnTo>
                  <a:lnTo>
                    <a:pt x="0" y="1"/>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1852443" y="4152423"/>
              <a:ext cx="2042" cy="24282"/>
            </a:xfrm>
            <a:custGeom>
              <a:avLst/>
              <a:gdLst/>
              <a:ahLst/>
              <a:cxnLst/>
              <a:rect l="l" t="t" r="r" b="b"/>
              <a:pathLst>
                <a:path w="56" h="666" extrusionOk="0">
                  <a:moveTo>
                    <a:pt x="1" y="0"/>
                  </a:moveTo>
                  <a:cubicBezTo>
                    <a:pt x="12" y="164"/>
                    <a:pt x="33" y="393"/>
                    <a:pt x="55" y="665"/>
                  </a:cubicBezTo>
                  <a:cubicBezTo>
                    <a:pt x="33" y="393"/>
                    <a:pt x="12" y="164"/>
                    <a:pt x="1"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1854449" y="4177835"/>
              <a:ext cx="1203" cy="11193"/>
            </a:xfrm>
            <a:custGeom>
              <a:avLst/>
              <a:gdLst/>
              <a:ahLst/>
              <a:cxnLst/>
              <a:rect l="l" t="t" r="r" b="b"/>
              <a:pathLst>
                <a:path w="33" h="307" extrusionOk="0">
                  <a:moveTo>
                    <a:pt x="33" y="306"/>
                  </a:moveTo>
                  <a:lnTo>
                    <a:pt x="33" y="306"/>
                  </a:lnTo>
                  <a:cubicBezTo>
                    <a:pt x="22" y="197"/>
                    <a:pt x="11" y="99"/>
                    <a:pt x="0" y="1"/>
                  </a:cubicBezTo>
                  <a:cubicBezTo>
                    <a:pt x="11" y="99"/>
                    <a:pt x="22" y="197"/>
                    <a:pt x="33" y="306"/>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1902502" y="4057847"/>
              <a:ext cx="3610" cy="17938"/>
            </a:xfrm>
            <a:custGeom>
              <a:avLst/>
              <a:gdLst/>
              <a:ahLst/>
              <a:cxnLst/>
              <a:rect l="l" t="t" r="r" b="b"/>
              <a:pathLst>
                <a:path w="99" h="492" extrusionOk="0">
                  <a:moveTo>
                    <a:pt x="99" y="1"/>
                  </a:moveTo>
                  <a:lnTo>
                    <a:pt x="99" y="1"/>
                  </a:lnTo>
                  <a:cubicBezTo>
                    <a:pt x="66" y="33"/>
                    <a:pt x="55" y="66"/>
                    <a:pt x="55" y="66"/>
                  </a:cubicBezTo>
                  <a:lnTo>
                    <a:pt x="1" y="491"/>
                  </a:lnTo>
                  <a:cubicBezTo>
                    <a:pt x="1" y="491"/>
                    <a:pt x="12" y="480"/>
                    <a:pt x="34" y="469"/>
                  </a:cubicBezTo>
                  <a:cubicBezTo>
                    <a:pt x="55" y="317"/>
                    <a:pt x="77" y="153"/>
                    <a:pt x="99"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1903705" y="3972132"/>
              <a:ext cx="59247" cy="102854"/>
            </a:xfrm>
            <a:custGeom>
              <a:avLst/>
              <a:gdLst/>
              <a:ahLst/>
              <a:cxnLst/>
              <a:rect l="l" t="t" r="r" b="b"/>
              <a:pathLst>
                <a:path w="1625" h="2821" extrusionOk="0">
                  <a:moveTo>
                    <a:pt x="857" y="0"/>
                  </a:moveTo>
                  <a:cubicBezTo>
                    <a:pt x="696" y="0"/>
                    <a:pt x="506" y="55"/>
                    <a:pt x="284" y="183"/>
                  </a:cubicBezTo>
                  <a:cubicBezTo>
                    <a:pt x="251" y="652"/>
                    <a:pt x="186" y="1491"/>
                    <a:pt x="66" y="2352"/>
                  </a:cubicBezTo>
                  <a:cubicBezTo>
                    <a:pt x="44" y="2504"/>
                    <a:pt x="22" y="2668"/>
                    <a:pt x="1" y="2820"/>
                  </a:cubicBezTo>
                  <a:cubicBezTo>
                    <a:pt x="153" y="2722"/>
                    <a:pt x="1101" y="2101"/>
                    <a:pt x="1428" y="1567"/>
                  </a:cubicBezTo>
                  <a:cubicBezTo>
                    <a:pt x="1624" y="1251"/>
                    <a:pt x="1624" y="684"/>
                    <a:pt x="1406" y="325"/>
                  </a:cubicBezTo>
                  <a:cubicBezTo>
                    <a:pt x="1287" y="132"/>
                    <a:pt x="1107" y="0"/>
                    <a:pt x="857" y="0"/>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1904507" y="3978767"/>
              <a:ext cx="9553" cy="81525"/>
            </a:xfrm>
            <a:custGeom>
              <a:avLst/>
              <a:gdLst/>
              <a:ahLst/>
              <a:cxnLst/>
              <a:rect l="l" t="t" r="r" b="b"/>
              <a:pathLst>
                <a:path w="262" h="2236" extrusionOk="0">
                  <a:moveTo>
                    <a:pt x="262" y="1"/>
                  </a:moveTo>
                  <a:lnTo>
                    <a:pt x="0" y="2235"/>
                  </a:lnTo>
                  <a:cubicBezTo>
                    <a:pt x="0" y="2235"/>
                    <a:pt x="11" y="2202"/>
                    <a:pt x="44" y="2170"/>
                  </a:cubicBezTo>
                  <a:cubicBezTo>
                    <a:pt x="164" y="1309"/>
                    <a:pt x="229" y="470"/>
                    <a:pt x="262"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4087071" y="4281161"/>
              <a:ext cx="467745" cy="997363"/>
            </a:xfrm>
            <a:custGeom>
              <a:avLst/>
              <a:gdLst/>
              <a:ahLst/>
              <a:cxnLst/>
              <a:rect l="l" t="t" r="r" b="b"/>
              <a:pathLst>
                <a:path w="12829" h="27355" extrusionOk="0">
                  <a:moveTo>
                    <a:pt x="7913" y="0"/>
                  </a:moveTo>
                  <a:cubicBezTo>
                    <a:pt x="7226" y="360"/>
                    <a:pt x="1" y="4229"/>
                    <a:pt x="88" y="11814"/>
                  </a:cubicBezTo>
                  <a:cubicBezTo>
                    <a:pt x="99" y="13231"/>
                    <a:pt x="371" y="26189"/>
                    <a:pt x="371" y="26189"/>
                  </a:cubicBezTo>
                  <a:lnTo>
                    <a:pt x="5014" y="27355"/>
                  </a:lnTo>
                  <a:lnTo>
                    <a:pt x="12610" y="27355"/>
                  </a:lnTo>
                  <a:lnTo>
                    <a:pt x="12610" y="19944"/>
                  </a:lnTo>
                  <a:lnTo>
                    <a:pt x="12741" y="19137"/>
                  </a:lnTo>
                  <a:lnTo>
                    <a:pt x="12828" y="10266"/>
                  </a:lnTo>
                  <a:lnTo>
                    <a:pt x="12828" y="2126"/>
                  </a:lnTo>
                  <a:lnTo>
                    <a:pt x="12610" y="1962"/>
                  </a:lnTo>
                  <a:cubicBezTo>
                    <a:pt x="11984" y="2309"/>
                    <a:pt x="11196" y="2622"/>
                    <a:pt x="10509" y="2622"/>
                  </a:cubicBezTo>
                  <a:cubicBezTo>
                    <a:pt x="10419" y="2622"/>
                    <a:pt x="10331" y="2616"/>
                    <a:pt x="10245" y="2605"/>
                  </a:cubicBezTo>
                  <a:cubicBezTo>
                    <a:pt x="8338" y="2343"/>
                    <a:pt x="7869" y="1025"/>
                    <a:pt x="7869" y="1025"/>
                  </a:cubicBezTo>
                  <a:lnTo>
                    <a:pt x="7913" y="0"/>
                  </a:ln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4373969" y="4228696"/>
              <a:ext cx="212999" cy="148064"/>
            </a:xfrm>
            <a:custGeom>
              <a:avLst/>
              <a:gdLst/>
              <a:ahLst/>
              <a:cxnLst/>
              <a:rect l="l" t="t" r="r" b="b"/>
              <a:pathLst>
                <a:path w="5842" h="4061" extrusionOk="0">
                  <a:moveTo>
                    <a:pt x="5624" y="1"/>
                  </a:moveTo>
                  <a:cubicBezTo>
                    <a:pt x="5351" y="306"/>
                    <a:pt x="5046" y="578"/>
                    <a:pt x="4741" y="807"/>
                  </a:cubicBezTo>
                  <a:cubicBezTo>
                    <a:pt x="4240" y="1167"/>
                    <a:pt x="3728" y="1407"/>
                    <a:pt x="3324" y="1439"/>
                  </a:cubicBezTo>
                  <a:cubicBezTo>
                    <a:pt x="3271" y="1444"/>
                    <a:pt x="3215" y="1446"/>
                    <a:pt x="3157" y="1446"/>
                  </a:cubicBezTo>
                  <a:cubicBezTo>
                    <a:pt x="2261" y="1446"/>
                    <a:pt x="877" y="902"/>
                    <a:pt x="109" y="175"/>
                  </a:cubicBezTo>
                  <a:lnTo>
                    <a:pt x="44" y="1439"/>
                  </a:lnTo>
                  <a:lnTo>
                    <a:pt x="0" y="2464"/>
                  </a:lnTo>
                  <a:cubicBezTo>
                    <a:pt x="0" y="2464"/>
                    <a:pt x="469" y="3782"/>
                    <a:pt x="2376" y="4044"/>
                  </a:cubicBezTo>
                  <a:cubicBezTo>
                    <a:pt x="2462" y="4055"/>
                    <a:pt x="2550" y="4061"/>
                    <a:pt x="2640" y="4061"/>
                  </a:cubicBezTo>
                  <a:cubicBezTo>
                    <a:pt x="3327" y="4061"/>
                    <a:pt x="4115" y="3748"/>
                    <a:pt x="4741" y="3401"/>
                  </a:cubicBezTo>
                  <a:cubicBezTo>
                    <a:pt x="5373" y="3052"/>
                    <a:pt x="5842" y="2671"/>
                    <a:pt x="5842" y="2562"/>
                  </a:cubicBezTo>
                  <a:cubicBezTo>
                    <a:pt x="5842" y="2507"/>
                    <a:pt x="5809" y="2170"/>
                    <a:pt x="5776" y="1690"/>
                  </a:cubicBezTo>
                  <a:cubicBezTo>
                    <a:pt x="5733" y="1211"/>
                    <a:pt x="5678" y="600"/>
                    <a:pt x="5624" y="1"/>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4377943" y="4188991"/>
              <a:ext cx="201478" cy="92463"/>
            </a:xfrm>
            <a:custGeom>
              <a:avLst/>
              <a:gdLst/>
              <a:ahLst/>
              <a:cxnLst/>
              <a:rect l="l" t="t" r="r" b="b"/>
              <a:pathLst>
                <a:path w="5526" h="2536" extrusionOk="0">
                  <a:moveTo>
                    <a:pt x="5428" y="0"/>
                  </a:moveTo>
                  <a:cubicBezTo>
                    <a:pt x="5177" y="272"/>
                    <a:pt x="4905" y="512"/>
                    <a:pt x="4632" y="708"/>
                  </a:cubicBezTo>
                  <a:cubicBezTo>
                    <a:pt x="4131" y="1068"/>
                    <a:pt x="3619" y="1308"/>
                    <a:pt x="3215" y="1340"/>
                  </a:cubicBezTo>
                  <a:cubicBezTo>
                    <a:pt x="3161" y="1345"/>
                    <a:pt x="3105" y="1348"/>
                    <a:pt x="3046" y="1348"/>
                  </a:cubicBezTo>
                  <a:cubicBezTo>
                    <a:pt x="2172" y="1348"/>
                    <a:pt x="831" y="825"/>
                    <a:pt x="55" y="120"/>
                  </a:cubicBezTo>
                  <a:lnTo>
                    <a:pt x="0" y="1264"/>
                  </a:lnTo>
                  <a:cubicBezTo>
                    <a:pt x="768" y="1991"/>
                    <a:pt x="2152" y="2535"/>
                    <a:pt x="3048" y="2535"/>
                  </a:cubicBezTo>
                  <a:cubicBezTo>
                    <a:pt x="3106" y="2535"/>
                    <a:pt x="3162" y="2533"/>
                    <a:pt x="3215" y="2528"/>
                  </a:cubicBezTo>
                  <a:cubicBezTo>
                    <a:pt x="3619" y="2496"/>
                    <a:pt x="4131" y="2256"/>
                    <a:pt x="4632" y="1896"/>
                  </a:cubicBezTo>
                  <a:cubicBezTo>
                    <a:pt x="4937" y="1667"/>
                    <a:pt x="5253" y="1395"/>
                    <a:pt x="5526" y="1090"/>
                  </a:cubicBezTo>
                  <a:cubicBezTo>
                    <a:pt x="5493" y="817"/>
                    <a:pt x="5471" y="556"/>
                    <a:pt x="5449" y="305"/>
                  </a:cubicBezTo>
                  <a:cubicBezTo>
                    <a:pt x="5449" y="196"/>
                    <a:pt x="5439" y="98"/>
                    <a:pt x="5428" y="0"/>
                  </a:cubicBezTo>
                  <a:close/>
                </a:path>
              </a:pathLst>
            </a:custGeom>
            <a:solidFill>
              <a:srgbClr val="F8C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4379912" y="4139698"/>
              <a:ext cx="2443" cy="53669"/>
            </a:xfrm>
            <a:custGeom>
              <a:avLst/>
              <a:gdLst/>
              <a:ahLst/>
              <a:cxnLst/>
              <a:rect l="l" t="t" r="r" b="b"/>
              <a:pathLst>
                <a:path w="67" h="1472" extrusionOk="0">
                  <a:moveTo>
                    <a:pt x="66" y="1"/>
                  </a:moveTo>
                  <a:lnTo>
                    <a:pt x="1" y="1472"/>
                  </a:lnTo>
                  <a:lnTo>
                    <a:pt x="1" y="1472"/>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4382318" y="4139698"/>
              <a:ext cx="104130" cy="2443"/>
            </a:xfrm>
            <a:custGeom>
              <a:avLst/>
              <a:gdLst/>
              <a:ahLst/>
              <a:cxnLst/>
              <a:rect l="l" t="t" r="r" b="b"/>
              <a:pathLst>
                <a:path w="2856" h="67" extrusionOk="0">
                  <a:moveTo>
                    <a:pt x="2856" y="66"/>
                  </a:moveTo>
                  <a:lnTo>
                    <a:pt x="0" y="1"/>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4271445" y="3673931"/>
              <a:ext cx="535670" cy="386367"/>
            </a:xfrm>
            <a:custGeom>
              <a:avLst/>
              <a:gdLst/>
              <a:ahLst/>
              <a:cxnLst/>
              <a:rect l="l" t="t" r="r" b="b"/>
              <a:pathLst>
                <a:path w="14692" h="10597" extrusionOk="0">
                  <a:moveTo>
                    <a:pt x="6427" y="0"/>
                  </a:moveTo>
                  <a:cubicBezTo>
                    <a:pt x="6318" y="0"/>
                    <a:pt x="6199" y="4"/>
                    <a:pt x="6071" y="14"/>
                  </a:cubicBezTo>
                  <a:cubicBezTo>
                    <a:pt x="4022" y="156"/>
                    <a:pt x="3554" y="1453"/>
                    <a:pt x="3554" y="1453"/>
                  </a:cubicBezTo>
                  <a:cubicBezTo>
                    <a:pt x="3554" y="1453"/>
                    <a:pt x="2224" y="1485"/>
                    <a:pt x="1330" y="2335"/>
                  </a:cubicBezTo>
                  <a:cubicBezTo>
                    <a:pt x="142" y="3458"/>
                    <a:pt x="1" y="5812"/>
                    <a:pt x="611" y="7817"/>
                  </a:cubicBezTo>
                  <a:cubicBezTo>
                    <a:pt x="717" y="7738"/>
                    <a:pt x="830" y="7695"/>
                    <a:pt x="947" y="7695"/>
                  </a:cubicBezTo>
                  <a:cubicBezTo>
                    <a:pt x="1023" y="7695"/>
                    <a:pt x="1100" y="7713"/>
                    <a:pt x="1178" y="7752"/>
                  </a:cubicBezTo>
                  <a:cubicBezTo>
                    <a:pt x="1189" y="7763"/>
                    <a:pt x="1210" y="7763"/>
                    <a:pt x="1221" y="7773"/>
                  </a:cubicBezTo>
                  <a:lnTo>
                    <a:pt x="1614" y="9855"/>
                  </a:lnTo>
                  <a:cubicBezTo>
                    <a:pt x="1614" y="9855"/>
                    <a:pt x="2191" y="7730"/>
                    <a:pt x="1810" y="6204"/>
                  </a:cubicBezTo>
                  <a:lnTo>
                    <a:pt x="1810" y="6204"/>
                  </a:lnTo>
                  <a:cubicBezTo>
                    <a:pt x="1810" y="6204"/>
                    <a:pt x="4350" y="7078"/>
                    <a:pt x="6064" y="7078"/>
                  </a:cubicBezTo>
                  <a:cubicBezTo>
                    <a:pt x="6114" y="7078"/>
                    <a:pt x="6164" y="7077"/>
                    <a:pt x="6213" y="7076"/>
                  </a:cubicBezTo>
                  <a:cubicBezTo>
                    <a:pt x="7335" y="7043"/>
                    <a:pt x="7226" y="6172"/>
                    <a:pt x="7226" y="6171"/>
                  </a:cubicBezTo>
                  <a:lnTo>
                    <a:pt x="7226" y="6171"/>
                  </a:lnTo>
                  <a:cubicBezTo>
                    <a:pt x="7226" y="6171"/>
                    <a:pt x="7346" y="6335"/>
                    <a:pt x="7553" y="6553"/>
                  </a:cubicBezTo>
                  <a:cubicBezTo>
                    <a:pt x="7924" y="6973"/>
                    <a:pt x="8549" y="7559"/>
                    <a:pt x="9106" y="7559"/>
                  </a:cubicBezTo>
                  <a:cubicBezTo>
                    <a:pt x="9171" y="7559"/>
                    <a:pt x="9234" y="7551"/>
                    <a:pt x="9297" y="7534"/>
                  </a:cubicBezTo>
                  <a:cubicBezTo>
                    <a:pt x="9297" y="7534"/>
                    <a:pt x="9439" y="10051"/>
                    <a:pt x="9689" y="10596"/>
                  </a:cubicBezTo>
                  <a:lnTo>
                    <a:pt x="9951" y="8362"/>
                  </a:lnTo>
                  <a:cubicBezTo>
                    <a:pt x="10171" y="8235"/>
                    <a:pt x="10360" y="8180"/>
                    <a:pt x="10521" y="8180"/>
                  </a:cubicBezTo>
                  <a:cubicBezTo>
                    <a:pt x="10773" y="8180"/>
                    <a:pt x="10953" y="8315"/>
                    <a:pt x="11073" y="8514"/>
                  </a:cubicBezTo>
                  <a:cubicBezTo>
                    <a:pt x="11531" y="7784"/>
                    <a:pt x="12000" y="6989"/>
                    <a:pt x="12316" y="6313"/>
                  </a:cubicBezTo>
                  <a:cubicBezTo>
                    <a:pt x="13144" y="4558"/>
                    <a:pt x="12000" y="3676"/>
                    <a:pt x="12000" y="3676"/>
                  </a:cubicBezTo>
                  <a:cubicBezTo>
                    <a:pt x="12000" y="3676"/>
                    <a:pt x="14691" y="1987"/>
                    <a:pt x="12588" y="820"/>
                  </a:cubicBezTo>
                  <a:cubicBezTo>
                    <a:pt x="11939" y="457"/>
                    <a:pt x="11218" y="332"/>
                    <a:pt x="10532" y="332"/>
                  </a:cubicBezTo>
                  <a:cubicBezTo>
                    <a:pt x="8994" y="332"/>
                    <a:pt x="7629" y="962"/>
                    <a:pt x="7629" y="962"/>
                  </a:cubicBezTo>
                  <a:cubicBezTo>
                    <a:pt x="7629" y="962"/>
                    <a:pt x="7782" y="613"/>
                    <a:pt x="7553" y="330"/>
                  </a:cubicBezTo>
                  <a:cubicBezTo>
                    <a:pt x="7395" y="153"/>
                    <a:pt x="7069" y="0"/>
                    <a:pt x="6427"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4267471" y="3898921"/>
              <a:ext cx="357272" cy="339370"/>
            </a:xfrm>
            <a:custGeom>
              <a:avLst/>
              <a:gdLst/>
              <a:ahLst/>
              <a:cxnLst/>
              <a:rect l="l" t="t" r="r" b="b"/>
              <a:pathLst>
                <a:path w="9799" h="9308" extrusionOk="0">
                  <a:moveTo>
                    <a:pt x="4142" y="2769"/>
                  </a:moveTo>
                  <a:cubicBezTo>
                    <a:pt x="4872" y="2769"/>
                    <a:pt x="5428" y="3477"/>
                    <a:pt x="5352" y="3608"/>
                  </a:cubicBezTo>
                  <a:cubicBezTo>
                    <a:pt x="5344" y="3621"/>
                    <a:pt x="5332" y="3627"/>
                    <a:pt x="5317" y="3627"/>
                  </a:cubicBezTo>
                  <a:cubicBezTo>
                    <a:pt x="5194" y="3627"/>
                    <a:pt x="4829" y="3245"/>
                    <a:pt x="4311" y="3245"/>
                  </a:cubicBezTo>
                  <a:cubicBezTo>
                    <a:pt x="4256" y="3245"/>
                    <a:pt x="4200" y="3250"/>
                    <a:pt x="4142" y="3259"/>
                  </a:cubicBezTo>
                  <a:cubicBezTo>
                    <a:pt x="3592" y="3355"/>
                    <a:pt x="2965" y="3759"/>
                    <a:pt x="2816" y="3759"/>
                  </a:cubicBezTo>
                  <a:cubicBezTo>
                    <a:pt x="2779" y="3759"/>
                    <a:pt x="2771" y="3734"/>
                    <a:pt x="2802" y="3673"/>
                  </a:cubicBezTo>
                  <a:cubicBezTo>
                    <a:pt x="2802" y="3673"/>
                    <a:pt x="3412" y="2769"/>
                    <a:pt x="4142" y="2769"/>
                  </a:cubicBezTo>
                  <a:close/>
                  <a:moveTo>
                    <a:pt x="7662" y="2769"/>
                  </a:moveTo>
                  <a:cubicBezTo>
                    <a:pt x="8371" y="2790"/>
                    <a:pt x="8970" y="3673"/>
                    <a:pt x="8970" y="3673"/>
                  </a:cubicBezTo>
                  <a:cubicBezTo>
                    <a:pt x="9001" y="3735"/>
                    <a:pt x="8993" y="3760"/>
                    <a:pt x="8955" y="3760"/>
                  </a:cubicBezTo>
                  <a:cubicBezTo>
                    <a:pt x="8807" y="3760"/>
                    <a:pt x="8193" y="3366"/>
                    <a:pt x="7662" y="3270"/>
                  </a:cubicBezTo>
                  <a:cubicBezTo>
                    <a:pt x="7651" y="3270"/>
                    <a:pt x="7640" y="3270"/>
                    <a:pt x="7640" y="3259"/>
                  </a:cubicBezTo>
                  <a:cubicBezTo>
                    <a:pt x="7583" y="3250"/>
                    <a:pt x="7526" y="3246"/>
                    <a:pt x="7472" y="3246"/>
                  </a:cubicBezTo>
                  <a:cubicBezTo>
                    <a:pt x="6948" y="3246"/>
                    <a:pt x="6583" y="3629"/>
                    <a:pt x="6457" y="3629"/>
                  </a:cubicBezTo>
                  <a:cubicBezTo>
                    <a:pt x="6440" y="3629"/>
                    <a:pt x="6428" y="3623"/>
                    <a:pt x="6420" y="3608"/>
                  </a:cubicBezTo>
                  <a:cubicBezTo>
                    <a:pt x="6343" y="3477"/>
                    <a:pt x="6899" y="2769"/>
                    <a:pt x="7629" y="2769"/>
                  </a:cubicBezTo>
                  <a:close/>
                  <a:moveTo>
                    <a:pt x="4131" y="3760"/>
                  </a:moveTo>
                  <a:cubicBezTo>
                    <a:pt x="4338" y="3760"/>
                    <a:pt x="4513" y="3967"/>
                    <a:pt x="4513" y="4229"/>
                  </a:cubicBezTo>
                  <a:cubicBezTo>
                    <a:pt x="4513" y="4490"/>
                    <a:pt x="4338" y="4697"/>
                    <a:pt x="4131" y="4697"/>
                  </a:cubicBezTo>
                  <a:cubicBezTo>
                    <a:pt x="3924" y="4697"/>
                    <a:pt x="3750" y="4490"/>
                    <a:pt x="3750" y="4229"/>
                  </a:cubicBezTo>
                  <a:cubicBezTo>
                    <a:pt x="3750" y="3967"/>
                    <a:pt x="3924" y="3760"/>
                    <a:pt x="4131" y="3760"/>
                  </a:cubicBezTo>
                  <a:close/>
                  <a:moveTo>
                    <a:pt x="7542" y="3760"/>
                  </a:moveTo>
                  <a:cubicBezTo>
                    <a:pt x="7575" y="3760"/>
                    <a:pt x="7619" y="3771"/>
                    <a:pt x="7662" y="3793"/>
                  </a:cubicBezTo>
                  <a:cubicBezTo>
                    <a:pt x="7804" y="3847"/>
                    <a:pt x="7913" y="4022"/>
                    <a:pt x="7913" y="4229"/>
                  </a:cubicBezTo>
                  <a:cubicBezTo>
                    <a:pt x="7913" y="4436"/>
                    <a:pt x="7804" y="4610"/>
                    <a:pt x="7662" y="4676"/>
                  </a:cubicBezTo>
                  <a:cubicBezTo>
                    <a:pt x="7619" y="4687"/>
                    <a:pt x="7575" y="4697"/>
                    <a:pt x="7542" y="4697"/>
                  </a:cubicBezTo>
                  <a:cubicBezTo>
                    <a:pt x="7324" y="4697"/>
                    <a:pt x="7161" y="4490"/>
                    <a:pt x="7161" y="4229"/>
                  </a:cubicBezTo>
                  <a:cubicBezTo>
                    <a:pt x="7161" y="3967"/>
                    <a:pt x="7324" y="3760"/>
                    <a:pt x="7542" y="3760"/>
                  </a:cubicBezTo>
                  <a:close/>
                  <a:moveTo>
                    <a:pt x="6006" y="3826"/>
                  </a:moveTo>
                  <a:lnTo>
                    <a:pt x="6006" y="3826"/>
                  </a:lnTo>
                  <a:cubicBezTo>
                    <a:pt x="6006" y="3826"/>
                    <a:pt x="7030" y="6169"/>
                    <a:pt x="6856" y="6398"/>
                  </a:cubicBezTo>
                  <a:cubicBezTo>
                    <a:pt x="6758" y="6507"/>
                    <a:pt x="6431" y="6616"/>
                    <a:pt x="6169" y="6681"/>
                  </a:cubicBezTo>
                  <a:cubicBezTo>
                    <a:pt x="6104" y="6681"/>
                    <a:pt x="6049" y="6681"/>
                    <a:pt x="6006" y="6670"/>
                  </a:cubicBezTo>
                  <a:cubicBezTo>
                    <a:pt x="5984" y="6659"/>
                    <a:pt x="5973" y="6659"/>
                    <a:pt x="5973" y="6648"/>
                  </a:cubicBezTo>
                  <a:cubicBezTo>
                    <a:pt x="5973" y="6594"/>
                    <a:pt x="6507" y="6496"/>
                    <a:pt x="6605" y="6278"/>
                  </a:cubicBezTo>
                  <a:cubicBezTo>
                    <a:pt x="6703" y="6038"/>
                    <a:pt x="6006" y="3826"/>
                    <a:pt x="6006" y="3826"/>
                  </a:cubicBezTo>
                  <a:close/>
                  <a:moveTo>
                    <a:pt x="7082" y="7230"/>
                  </a:moveTo>
                  <a:cubicBezTo>
                    <a:pt x="7097" y="7230"/>
                    <a:pt x="7105" y="7236"/>
                    <a:pt x="7106" y="7248"/>
                  </a:cubicBezTo>
                  <a:cubicBezTo>
                    <a:pt x="7117" y="7346"/>
                    <a:pt x="6725" y="7662"/>
                    <a:pt x="6147" y="7727"/>
                  </a:cubicBezTo>
                  <a:cubicBezTo>
                    <a:pt x="6078" y="7736"/>
                    <a:pt x="6010" y="7740"/>
                    <a:pt x="5944" y="7740"/>
                  </a:cubicBezTo>
                  <a:cubicBezTo>
                    <a:pt x="5452" y="7740"/>
                    <a:pt x="5039" y="7514"/>
                    <a:pt x="4981" y="7389"/>
                  </a:cubicBezTo>
                  <a:cubicBezTo>
                    <a:pt x="4965" y="7351"/>
                    <a:pt x="4973" y="7337"/>
                    <a:pt x="4993" y="7337"/>
                  </a:cubicBezTo>
                  <a:cubicBezTo>
                    <a:pt x="5042" y="7337"/>
                    <a:pt x="5170" y="7421"/>
                    <a:pt x="5232" y="7444"/>
                  </a:cubicBezTo>
                  <a:cubicBezTo>
                    <a:pt x="5232" y="7444"/>
                    <a:pt x="5424" y="7550"/>
                    <a:pt x="5794" y="7550"/>
                  </a:cubicBezTo>
                  <a:cubicBezTo>
                    <a:pt x="5898" y="7550"/>
                    <a:pt x="6016" y="7542"/>
                    <a:pt x="6147" y="7520"/>
                  </a:cubicBezTo>
                  <a:cubicBezTo>
                    <a:pt x="6663" y="7436"/>
                    <a:pt x="6993" y="7230"/>
                    <a:pt x="7082" y="7230"/>
                  </a:cubicBezTo>
                  <a:close/>
                  <a:moveTo>
                    <a:pt x="7335" y="0"/>
                  </a:moveTo>
                  <a:cubicBezTo>
                    <a:pt x="7335" y="1"/>
                    <a:pt x="7444" y="872"/>
                    <a:pt x="6322" y="905"/>
                  </a:cubicBezTo>
                  <a:cubicBezTo>
                    <a:pt x="6273" y="906"/>
                    <a:pt x="6223" y="907"/>
                    <a:pt x="6173" y="907"/>
                  </a:cubicBezTo>
                  <a:cubicBezTo>
                    <a:pt x="4459" y="907"/>
                    <a:pt x="1919" y="33"/>
                    <a:pt x="1919" y="33"/>
                  </a:cubicBezTo>
                  <a:lnTo>
                    <a:pt x="1919" y="33"/>
                  </a:lnTo>
                  <a:cubicBezTo>
                    <a:pt x="2300" y="1559"/>
                    <a:pt x="1723" y="3684"/>
                    <a:pt x="1723" y="3684"/>
                  </a:cubicBezTo>
                  <a:lnTo>
                    <a:pt x="1330" y="1602"/>
                  </a:lnTo>
                  <a:cubicBezTo>
                    <a:pt x="1319" y="1592"/>
                    <a:pt x="1298" y="1592"/>
                    <a:pt x="1287" y="1581"/>
                  </a:cubicBezTo>
                  <a:cubicBezTo>
                    <a:pt x="1209" y="1542"/>
                    <a:pt x="1132" y="1524"/>
                    <a:pt x="1056" y="1524"/>
                  </a:cubicBezTo>
                  <a:cubicBezTo>
                    <a:pt x="939" y="1524"/>
                    <a:pt x="826" y="1567"/>
                    <a:pt x="720" y="1646"/>
                  </a:cubicBezTo>
                  <a:cubicBezTo>
                    <a:pt x="295" y="1962"/>
                    <a:pt x="1" y="2812"/>
                    <a:pt x="219" y="3433"/>
                  </a:cubicBezTo>
                  <a:cubicBezTo>
                    <a:pt x="491" y="4218"/>
                    <a:pt x="1570" y="4654"/>
                    <a:pt x="1853" y="4752"/>
                  </a:cubicBezTo>
                  <a:cubicBezTo>
                    <a:pt x="2137" y="6092"/>
                    <a:pt x="2475" y="7411"/>
                    <a:pt x="2812" y="7803"/>
                  </a:cubicBezTo>
                  <a:cubicBezTo>
                    <a:pt x="2889" y="7902"/>
                    <a:pt x="2987" y="7989"/>
                    <a:pt x="3085" y="8076"/>
                  </a:cubicBezTo>
                  <a:cubicBezTo>
                    <a:pt x="3870" y="8784"/>
                    <a:pt x="5210" y="9307"/>
                    <a:pt x="6082" y="9307"/>
                  </a:cubicBezTo>
                  <a:cubicBezTo>
                    <a:pt x="6136" y="9307"/>
                    <a:pt x="6191" y="9307"/>
                    <a:pt x="6245" y="9296"/>
                  </a:cubicBezTo>
                  <a:cubicBezTo>
                    <a:pt x="6649" y="9264"/>
                    <a:pt x="7161" y="9024"/>
                    <a:pt x="7662" y="8664"/>
                  </a:cubicBezTo>
                  <a:cubicBezTo>
                    <a:pt x="7935" y="8468"/>
                    <a:pt x="8207" y="8218"/>
                    <a:pt x="8458" y="7956"/>
                  </a:cubicBezTo>
                  <a:cubicBezTo>
                    <a:pt x="8796" y="7596"/>
                    <a:pt x="9090" y="7193"/>
                    <a:pt x="9286" y="6768"/>
                  </a:cubicBezTo>
                  <a:cubicBezTo>
                    <a:pt x="9493" y="6332"/>
                    <a:pt x="9656" y="5591"/>
                    <a:pt x="9776" y="4828"/>
                  </a:cubicBezTo>
                  <a:lnTo>
                    <a:pt x="9776" y="4828"/>
                  </a:lnTo>
                  <a:cubicBezTo>
                    <a:pt x="9755" y="4839"/>
                    <a:pt x="9744" y="4839"/>
                    <a:pt x="9744" y="4839"/>
                  </a:cubicBezTo>
                  <a:lnTo>
                    <a:pt x="9798" y="4425"/>
                  </a:lnTo>
                  <a:cubicBezTo>
                    <a:pt x="9548" y="3880"/>
                    <a:pt x="9406" y="1363"/>
                    <a:pt x="9406" y="1363"/>
                  </a:cubicBezTo>
                  <a:cubicBezTo>
                    <a:pt x="9343" y="1380"/>
                    <a:pt x="9280" y="1388"/>
                    <a:pt x="9215" y="1388"/>
                  </a:cubicBezTo>
                  <a:cubicBezTo>
                    <a:pt x="8658" y="1388"/>
                    <a:pt x="8033" y="802"/>
                    <a:pt x="7662" y="382"/>
                  </a:cubicBezTo>
                  <a:cubicBezTo>
                    <a:pt x="7455" y="164"/>
                    <a:pt x="7335" y="0"/>
                    <a:pt x="7335" y="0"/>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368500" y="3999841"/>
              <a:ext cx="96874" cy="36132"/>
            </a:xfrm>
            <a:custGeom>
              <a:avLst/>
              <a:gdLst/>
              <a:ahLst/>
              <a:cxnLst/>
              <a:rect l="l" t="t" r="r" b="b"/>
              <a:pathLst>
                <a:path w="2657" h="991" extrusionOk="0">
                  <a:moveTo>
                    <a:pt x="1371" y="1"/>
                  </a:moveTo>
                  <a:cubicBezTo>
                    <a:pt x="641" y="1"/>
                    <a:pt x="31" y="905"/>
                    <a:pt x="31" y="905"/>
                  </a:cubicBezTo>
                  <a:cubicBezTo>
                    <a:pt x="0" y="966"/>
                    <a:pt x="8" y="991"/>
                    <a:pt x="46" y="991"/>
                  </a:cubicBezTo>
                  <a:cubicBezTo>
                    <a:pt x="198" y="991"/>
                    <a:pt x="830" y="587"/>
                    <a:pt x="1371" y="491"/>
                  </a:cubicBezTo>
                  <a:cubicBezTo>
                    <a:pt x="1428" y="482"/>
                    <a:pt x="1483" y="478"/>
                    <a:pt x="1537" y="478"/>
                  </a:cubicBezTo>
                  <a:cubicBezTo>
                    <a:pt x="2053" y="478"/>
                    <a:pt x="2417" y="861"/>
                    <a:pt x="2543" y="861"/>
                  </a:cubicBezTo>
                  <a:cubicBezTo>
                    <a:pt x="2560" y="861"/>
                    <a:pt x="2573" y="855"/>
                    <a:pt x="2581" y="840"/>
                  </a:cubicBezTo>
                  <a:cubicBezTo>
                    <a:pt x="2657" y="709"/>
                    <a:pt x="2101" y="1"/>
                    <a:pt x="1371"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498733" y="3999841"/>
              <a:ext cx="96911" cy="36168"/>
            </a:xfrm>
            <a:custGeom>
              <a:avLst/>
              <a:gdLst/>
              <a:ahLst/>
              <a:cxnLst/>
              <a:rect l="l" t="t" r="r" b="b"/>
              <a:pathLst>
                <a:path w="2658" h="992" extrusionOk="0">
                  <a:moveTo>
                    <a:pt x="1286" y="1"/>
                  </a:moveTo>
                  <a:cubicBezTo>
                    <a:pt x="556" y="1"/>
                    <a:pt x="0" y="709"/>
                    <a:pt x="77" y="840"/>
                  </a:cubicBezTo>
                  <a:cubicBezTo>
                    <a:pt x="85" y="855"/>
                    <a:pt x="97" y="861"/>
                    <a:pt x="114" y="861"/>
                  </a:cubicBezTo>
                  <a:cubicBezTo>
                    <a:pt x="240" y="861"/>
                    <a:pt x="605" y="478"/>
                    <a:pt x="1129" y="478"/>
                  </a:cubicBezTo>
                  <a:cubicBezTo>
                    <a:pt x="1183" y="478"/>
                    <a:pt x="1240" y="482"/>
                    <a:pt x="1297" y="491"/>
                  </a:cubicBezTo>
                  <a:cubicBezTo>
                    <a:pt x="1297" y="502"/>
                    <a:pt x="1308" y="502"/>
                    <a:pt x="1319" y="502"/>
                  </a:cubicBezTo>
                  <a:cubicBezTo>
                    <a:pt x="1850" y="598"/>
                    <a:pt x="2464" y="992"/>
                    <a:pt x="2612" y="992"/>
                  </a:cubicBezTo>
                  <a:cubicBezTo>
                    <a:pt x="2650" y="992"/>
                    <a:pt x="2658" y="967"/>
                    <a:pt x="2627" y="905"/>
                  </a:cubicBezTo>
                  <a:cubicBezTo>
                    <a:pt x="2627" y="905"/>
                    <a:pt x="2028" y="22"/>
                    <a:pt x="1319"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4448492" y="4162486"/>
              <a:ext cx="78498" cy="18668"/>
            </a:xfrm>
            <a:custGeom>
              <a:avLst/>
              <a:gdLst/>
              <a:ahLst/>
              <a:cxnLst/>
              <a:rect l="l" t="t" r="r" b="b"/>
              <a:pathLst>
                <a:path w="2153" h="512" extrusionOk="0">
                  <a:moveTo>
                    <a:pt x="2116" y="1"/>
                  </a:moveTo>
                  <a:cubicBezTo>
                    <a:pt x="2025" y="1"/>
                    <a:pt x="1696" y="198"/>
                    <a:pt x="1182" y="291"/>
                  </a:cubicBezTo>
                  <a:cubicBezTo>
                    <a:pt x="1051" y="313"/>
                    <a:pt x="933" y="321"/>
                    <a:pt x="829" y="321"/>
                  </a:cubicBezTo>
                  <a:cubicBezTo>
                    <a:pt x="459" y="321"/>
                    <a:pt x="267" y="215"/>
                    <a:pt x="267" y="215"/>
                  </a:cubicBezTo>
                  <a:cubicBezTo>
                    <a:pt x="205" y="192"/>
                    <a:pt x="78" y="103"/>
                    <a:pt x="28" y="103"/>
                  </a:cubicBezTo>
                  <a:cubicBezTo>
                    <a:pt x="8" y="103"/>
                    <a:pt x="0" y="119"/>
                    <a:pt x="16" y="160"/>
                  </a:cubicBezTo>
                  <a:cubicBezTo>
                    <a:pt x="74" y="285"/>
                    <a:pt x="487" y="511"/>
                    <a:pt x="979" y="511"/>
                  </a:cubicBezTo>
                  <a:cubicBezTo>
                    <a:pt x="1045" y="511"/>
                    <a:pt x="1113" y="507"/>
                    <a:pt x="1182" y="498"/>
                  </a:cubicBezTo>
                  <a:cubicBezTo>
                    <a:pt x="1760" y="422"/>
                    <a:pt x="2152" y="117"/>
                    <a:pt x="2141" y="19"/>
                  </a:cubicBezTo>
                  <a:cubicBezTo>
                    <a:pt x="2140" y="6"/>
                    <a:pt x="2131" y="1"/>
                    <a:pt x="211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4404157" y="4036008"/>
              <a:ext cx="27855" cy="34199"/>
            </a:xfrm>
            <a:custGeom>
              <a:avLst/>
              <a:gdLst/>
              <a:ahLst/>
              <a:cxnLst/>
              <a:rect l="l" t="t" r="r" b="b"/>
              <a:pathLst>
                <a:path w="764" h="938" extrusionOk="0">
                  <a:moveTo>
                    <a:pt x="382" y="0"/>
                  </a:moveTo>
                  <a:cubicBezTo>
                    <a:pt x="175" y="0"/>
                    <a:pt x="1" y="207"/>
                    <a:pt x="1" y="469"/>
                  </a:cubicBezTo>
                  <a:cubicBezTo>
                    <a:pt x="1" y="730"/>
                    <a:pt x="175" y="937"/>
                    <a:pt x="382" y="937"/>
                  </a:cubicBezTo>
                  <a:cubicBezTo>
                    <a:pt x="600" y="937"/>
                    <a:pt x="764" y="730"/>
                    <a:pt x="764" y="469"/>
                  </a:cubicBezTo>
                  <a:cubicBezTo>
                    <a:pt x="764" y="207"/>
                    <a:pt x="600" y="0"/>
                    <a:pt x="382"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4528520" y="4036008"/>
              <a:ext cx="27454" cy="34199"/>
            </a:xfrm>
            <a:custGeom>
              <a:avLst/>
              <a:gdLst/>
              <a:ahLst/>
              <a:cxnLst/>
              <a:rect l="l" t="t" r="r" b="b"/>
              <a:pathLst>
                <a:path w="753" h="938" extrusionOk="0">
                  <a:moveTo>
                    <a:pt x="382" y="0"/>
                  </a:moveTo>
                  <a:cubicBezTo>
                    <a:pt x="164" y="0"/>
                    <a:pt x="1" y="207"/>
                    <a:pt x="1" y="469"/>
                  </a:cubicBezTo>
                  <a:cubicBezTo>
                    <a:pt x="1" y="730"/>
                    <a:pt x="164" y="937"/>
                    <a:pt x="382" y="937"/>
                  </a:cubicBezTo>
                  <a:cubicBezTo>
                    <a:pt x="415" y="937"/>
                    <a:pt x="459" y="927"/>
                    <a:pt x="502" y="916"/>
                  </a:cubicBezTo>
                  <a:cubicBezTo>
                    <a:pt x="644" y="850"/>
                    <a:pt x="753" y="676"/>
                    <a:pt x="753" y="469"/>
                  </a:cubicBezTo>
                  <a:cubicBezTo>
                    <a:pt x="753" y="262"/>
                    <a:pt x="644" y="87"/>
                    <a:pt x="502" y="33"/>
                  </a:cubicBezTo>
                  <a:cubicBezTo>
                    <a:pt x="459" y="11"/>
                    <a:pt x="415" y="0"/>
                    <a:pt x="382"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4479263" y="4038378"/>
              <a:ext cx="44518" cy="103765"/>
            </a:xfrm>
            <a:custGeom>
              <a:avLst/>
              <a:gdLst/>
              <a:ahLst/>
              <a:cxnLst/>
              <a:rect l="l" t="t" r="r" b="b"/>
              <a:pathLst>
                <a:path w="1221" h="2846" extrusionOk="0">
                  <a:moveTo>
                    <a:pt x="197" y="1"/>
                  </a:moveTo>
                  <a:cubicBezTo>
                    <a:pt x="197" y="1"/>
                    <a:pt x="894" y="2213"/>
                    <a:pt x="796" y="2453"/>
                  </a:cubicBezTo>
                  <a:cubicBezTo>
                    <a:pt x="687" y="2692"/>
                    <a:pt x="0" y="2791"/>
                    <a:pt x="197" y="2845"/>
                  </a:cubicBezTo>
                  <a:lnTo>
                    <a:pt x="436" y="2845"/>
                  </a:lnTo>
                  <a:cubicBezTo>
                    <a:pt x="654" y="2823"/>
                    <a:pt x="916" y="2725"/>
                    <a:pt x="1047" y="2573"/>
                  </a:cubicBezTo>
                  <a:cubicBezTo>
                    <a:pt x="1221" y="2344"/>
                    <a:pt x="197" y="1"/>
                    <a:pt x="197" y="1"/>
                  </a:cubicBezTo>
                  <a:close/>
                </a:path>
              </a:pathLst>
            </a:custGeom>
            <a:solidFill>
              <a:srgbClr val="F8C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490784" y="4137730"/>
              <a:ext cx="36" cy="8750"/>
            </a:xfrm>
            <a:custGeom>
              <a:avLst/>
              <a:gdLst/>
              <a:ahLst/>
              <a:cxnLst/>
              <a:rect l="l" t="t" r="r" b="b"/>
              <a:pathLst>
                <a:path w="1" h="240" extrusionOk="0">
                  <a:moveTo>
                    <a:pt x="0" y="0"/>
                  </a:moveTo>
                  <a:lnTo>
                    <a:pt x="0" y="0"/>
                  </a:lnTo>
                  <a:lnTo>
                    <a:pt x="0" y="240"/>
                  </a:lnTo>
                  <a:lnTo>
                    <a:pt x="0" y="240"/>
                  </a:ln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4486409" y="4142105"/>
              <a:ext cx="8787" cy="328"/>
            </a:xfrm>
            <a:custGeom>
              <a:avLst/>
              <a:gdLst/>
              <a:ahLst/>
              <a:cxnLst/>
              <a:rect l="l" t="t" r="r" b="b"/>
              <a:pathLst>
                <a:path w="241" h="9" extrusionOk="0">
                  <a:moveTo>
                    <a:pt x="1" y="0"/>
                  </a:moveTo>
                  <a:cubicBezTo>
                    <a:pt x="28" y="5"/>
                    <a:pt x="63" y="8"/>
                    <a:pt x="104" y="8"/>
                  </a:cubicBezTo>
                  <a:cubicBezTo>
                    <a:pt x="145" y="8"/>
                    <a:pt x="191" y="5"/>
                    <a:pt x="240" y="0"/>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607005" y="4409898"/>
              <a:ext cx="17902" cy="11558"/>
            </a:xfrm>
            <a:custGeom>
              <a:avLst/>
              <a:gdLst/>
              <a:ahLst/>
              <a:cxnLst/>
              <a:rect l="l" t="t" r="r" b="b"/>
              <a:pathLst>
                <a:path w="491" h="317" extrusionOk="0">
                  <a:moveTo>
                    <a:pt x="0" y="0"/>
                  </a:moveTo>
                  <a:cubicBezTo>
                    <a:pt x="164" y="98"/>
                    <a:pt x="327" y="207"/>
                    <a:pt x="491" y="316"/>
                  </a:cubicBezTo>
                  <a:cubicBezTo>
                    <a:pt x="327" y="207"/>
                    <a:pt x="164" y="98"/>
                    <a:pt x="0"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589104" y="4399580"/>
              <a:ext cx="17938" cy="10355"/>
            </a:xfrm>
            <a:custGeom>
              <a:avLst/>
              <a:gdLst/>
              <a:ahLst/>
              <a:cxnLst/>
              <a:rect l="l" t="t" r="r" b="b"/>
              <a:pathLst>
                <a:path w="492" h="284" extrusionOk="0">
                  <a:moveTo>
                    <a:pt x="1" y="0"/>
                  </a:moveTo>
                  <a:cubicBezTo>
                    <a:pt x="164" y="87"/>
                    <a:pt x="328" y="185"/>
                    <a:pt x="491" y="283"/>
                  </a:cubicBezTo>
                  <a:cubicBezTo>
                    <a:pt x="328" y="185"/>
                    <a:pt x="164" y="87"/>
                    <a:pt x="1"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550566" y="4379309"/>
              <a:ext cx="34601" cy="17902"/>
            </a:xfrm>
            <a:custGeom>
              <a:avLst/>
              <a:gdLst/>
              <a:ahLst/>
              <a:cxnLst/>
              <a:rect l="l" t="t" r="r" b="b"/>
              <a:pathLst>
                <a:path w="949" h="491" extrusionOk="0">
                  <a:moveTo>
                    <a:pt x="1" y="0"/>
                  </a:moveTo>
                  <a:cubicBezTo>
                    <a:pt x="306" y="142"/>
                    <a:pt x="622" y="305"/>
                    <a:pt x="949" y="491"/>
                  </a:cubicBezTo>
                  <a:cubicBezTo>
                    <a:pt x="622" y="305"/>
                    <a:pt x="306" y="142"/>
                    <a:pt x="1"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530295" y="4369757"/>
              <a:ext cx="16334" cy="7584"/>
            </a:xfrm>
            <a:custGeom>
              <a:avLst/>
              <a:gdLst/>
              <a:ahLst/>
              <a:cxnLst/>
              <a:rect l="l" t="t" r="r" b="b"/>
              <a:pathLst>
                <a:path w="448" h="208" extrusionOk="0">
                  <a:moveTo>
                    <a:pt x="1" y="1"/>
                  </a:moveTo>
                  <a:cubicBezTo>
                    <a:pt x="143" y="66"/>
                    <a:pt x="295" y="131"/>
                    <a:pt x="448" y="208"/>
                  </a:cubicBezTo>
                  <a:cubicBezTo>
                    <a:pt x="295" y="131"/>
                    <a:pt x="143" y="66"/>
                    <a:pt x="1"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213646" y="4329615"/>
              <a:ext cx="321067" cy="936183"/>
            </a:xfrm>
            <a:custGeom>
              <a:avLst/>
              <a:gdLst/>
              <a:ahLst/>
              <a:cxnLst/>
              <a:rect l="l" t="t" r="r" b="b"/>
              <a:pathLst>
                <a:path w="8806" h="25677" extrusionOk="0">
                  <a:moveTo>
                    <a:pt x="4767" y="1"/>
                  </a:moveTo>
                  <a:cubicBezTo>
                    <a:pt x="3481" y="1"/>
                    <a:pt x="2079" y="532"/>
                    <a:pt x="741" y="1287"/>
                  </a:cubicBezTo>
                  <a:cubicBezTo>
                    <a:pt x="752" y="1331"/>
                    <a:pt x="0" y="21688"/>
                    <a:pt x="273" y="25677"/>
                  </a:cubicBezTo>
                  <a:lnTo>
                    <a:pt x="8239" y="25426"/>
                  </a:lnTo>
                  <a:cubicBezTo>
                    <a:pt x="8806" y="20718"/>
                    <a:pt x="8675" y="1102"/>
                    <a:pt x="8675" y="1102"/>
                  </a:cubicBezTo>
                  <a:cubicBezTo>
                    <a:pt x="6474" y="154"/>
                    <a:pt x="4806" y="1"/>
                    <a:pt x="4806" y="1"/>
                  </a:cubicBezTo>
                  <a:cubicBezTo>
                    <a:pt x="4793" y="1"/>
                    <a:pt x="4780" y="1"/>
                    <a:pt x="4767"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2301841" y="4223154"/>
              <a:ext cx="170888" cy="195243"/>
            </a:xfrm>
            <a:custGeom>
              <a:avLst/>
              <a:gdLst/>
              <a:ahLst/>
              <a:cxnLst/>
              <a:rect l="l" t="t" r="r" b="b"/>
              <a:pathLst>
                <a:path w="4687" h="5355" extrusionOk="0">
                  <a:moveTo>
                    <a:pt x="894" y="0"/>
                  </a:moveTo>
                  <a:cubicBezTo>
                    <a:pt x="981" y="1635"/>
                    <a:pt x="0" y="3858"/>
                    <a:pt x="0" y="3858"/>
                  </a:cubicBezTo>
                  <a:cubicBezTo>
                    <a:pt x="0" y="3858"/>
                    <a:pt x="1090" y="5264"/>
                    <a:pt x="2126" y="5351"/>
                  </a:cubicBezTo>
                  <a:cubicBezTo>
                    <a:pt x="2156" y="5354"/>
                    <a:pt x="2186" y="5355"/>
                    <a:pt x="2217" y="5355"/>
                  </a:cubicBezTo>
                  <a:cubicBezTo>
                    <a:pt x="3258" y="5355"/>
                    <a:pt x="4687" y="3967"/>
                    <a:pt x="4687" y="3967"/>
                  </a:cubicBezTo>
                  <a:cubicBezTo>
                    <a:pt x="4000" y="2932"/>
                    <a:pt x="4033" y="0"/>
                    <a:pt x="4033"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2330862" y="4223154"/>
              <a:ext cx="119625" cy="81999"/>
            </a:xfrm>
            <a:custGeom>
              <a:avLst/>
              <a:gdLst/>
              <a:ahLst/>
              <a:cxnLst/>
              <a:rect l="l" t="t" r="r" b="b"/>
              <a:pathLst>
                <a:path w="3281" h="2249" extrusionOk="0">
                  <a:moveTo>
                    <a:pt x="98" y="0"/>
                  </a:moveTo>
                  <a:cubicBezTo>
                    <a:pt x="120" y="393"/>
                    <a:pt x="76" y="807"/>
                    <a:pt x="0" y="1232"/>
                  </a:cubicBezTo>
                  <a:cubicBezTo>
                    <a:pt x="609" y="1882"/>
                    <a:pt x="1208" y="2249"/>
                    <a:pt x="1723" y="2249"/>
                  </a:cubicBezTo>
                  <a:cubicBezTo>
                    <a:pt x="1752" y="2249"/>
                    <a:pt x="1781" y="2248"/>
                    <a:pt x="1809" y="2245"/>
                  </a:cubicBezTo>
                  <a:cubicBezTo>
                    <a:pt x="2245" y="2202"/>
                    <a:pt x="2757" y="1875"/>
                    <a:pt x="3280" y="1319"/>
                  </a:cubicBezTo>
                  <a:cubicBezTo>
                    <a:pt x="3226" y="589"/>
                    <a:pt x="3237" y="0"/>
                    <a:pt x="3237" y="0"/>
                  </a:cubicBezTo>
                  <a:close/>
                </a:path>
              </a:pathLst>
            </a:custGeom>
            <a:solidFill>
              <a:srgbClr val="EFB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2529930" y="4369757"/>
              <a:ext cx="401" cy="36"/>
            </a:xfrm>
            <a:custGeom>
              <a:avLst/>
              <a:gdLst/>
              <a:ahLst/>
              <a:cxnLst/>
              <a:rect l="l" t="t" r="r" b="b"/>
              <a:pathLst>
                <a:path w="11" h="1" extrusionOk="0">
                  <a:moveTo>
                    <a:pt x="0" y="1"/>
                  </a:moveTo>
                  <a:lnTo>
                    <a:pt x="0" y="1"/>
                  </a:lnTo>
                  <a:lnTo>
                    <a:pt x="11" y="1"/>
                  </a:ln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585130" y="4397174"/>
              <a:ext cx="4011" cy="2443"/>
            </a:xfrm>
            <a:custGeom>
              <a:avLst/>
              <a:gdLst/>
              <a:ahLst/>
              <a:cxnLst/>
              <a:rect l="l" t="t" r="r" b="b"/>
              <a:pathLst>
                <a:path w="110" h="67" extrusionOk="0">
                  <a:moveTo>
                    <a:pt x="1" y="1"/>
                  </a:moveTo>
                  <a:cubicBezTo>
                    <a:pt x="34" y="22"/>
                    <a:pt x="77" y="44"/>
                    <a:pt x="110" y="66"/>
                  </a:cubicBezTo>
                  <a:cubicBezTo>
                    <a:pt x="77" y="44"/>
                    <a:pt x="34" y="22"/>
                    <a:pt x="1"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2546592" y="4377304"/>
              <a:ext cx="4011" cy="2042"/>
            </a:xfrm>
            <a:custGeom>
              <a:avLst/>
              <a:gdLst/>
              <a:ahLst/>
              <a:cxnLst/>
              <a:rect l="l" t="t" r="r" b="b"/>
              <a:pathLst>
                <a:path w="110" h="56" extrusionOk="0">
                  <a:moveTo>
                    <a:pt x="1" y="1"/>
                  </a:moveTo>
                  <a:cubicBezTo>
                    <a:pt x="33" y="23"/>
                    <a:pt x="77" y="33"/>
                    <a:pt x="110" y="55"/>
                  </a:cubicBezTo>
                  <a:cubicBezTo>
                    <a:pt x="77" y="33"/>
                    <a:pt x="33" y="23"/>
                    <a:pt x="1"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2607005" y="4409898"/>
              <a:ext cx="36" cy="36"/>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455991" y="4369757"/>
              <a:ext cx="302436" cy="769707"/>
            </a:xfrm>
            <a:custGeom>
              <a:avLst/>
              <a:gdLst/>
              <a:ahLst/>
              <a:cxnLst/>
              <a:rect l="l" t="t" r="r" b="b"/>
              <a:pathLst>
                <a:path w="8295" h="21111" extrusionOk="0">
                  <a:moveTo>
                    <a:pt x="2039" y="1"/>
                  </a:moveTo>
                  <a:cubicBezTo>
                    <a:pt x="2028" y="1"/>
                    <a:pt x="470" y="15095"/>
                    <a:pt x="1" y="21110"/>
                  </a:cubicBezTo>
                  <a:lnTo>
                    <a:pt x="8131" y="19149"/>
                  </a:lnTo>
                  <a:cubicBezTo>
                    <a:pt x="8294" y="18604"/>
                    <a:pt x="7826" y="9744"/>
                    <a:pt x="7935" y="9122"/>
                  </a:cubicBezTo>
                  <a:cubicBezTo>
                    <a:pt x="8022" y="8676"/>
                    <a:pt x="8077" y="8218"/>
                    <a:pt x="8109" y="7760"/>
                  </a:cubicBezTo>
                  <a:cubicBezTo>
                    <a:pt x="8120" y="7608"/>
                    <a:pt x="8120" y="7455"/>
                    <a:pt x="8120" y="7302"/>
                  </a:cubicBezTo>
                  <a:cubicBezTo>
                    <a:pt x="8131" y="6997"/>
                    <a:pt x="8120" y="6692"/>
                    <a:pt x="8087" y="6387"/>
                  </a:cubicBezTo>
                  <a:cubicBezTo>
                    <a:pt x="7968" y="5025"/>
                    <a:pt x="7477" y="3717"/>
                    <a:pt x="6365" y="2736"/>
                  </a:cubicBezTo>
                  <a:cubicBezTo>
                    <a:pt x="6202" y="2594"/>
                    <a:pt x="6028" y="2453"/>
                    <a:pt x="5864" y="2322"/>
                  </a:cubicBezTo>
                  <a:cubicBezTo>
                    <a:pt x="5821" y="2289"/>
                    <a:pt x="5788" y="2257"/>
                    <a:pt x="5744" y="2224"/>
                  </a:cubicBezTo>
                  <a:cubicBezTo>
                    <a:pt x="5581" y="2093"/>
                    <a:pt x="5417" y="1962"/>
                    <a:pt x="5254" y="1842"/>
                  </a:cubicBezTo>
                  <a:lnTo>
                    <a:pt x="5243" y="1842"/>
                  </a:lnTo>
                  <a:cubicBezTo>
                    <a:pt x="5080" y="1723"/>
                    <a:pt x="4916" y="1603"/>
                    <a:pt x="4753" y="1494"/>
                  </a:cubicBezTo>
                  <a:cubicBezTo>
                    <a:pt x="4709" y="1472"/>
                    <a:pt x="4676" y="1439"/>
                    <a:pt x="4633" y="1417"/>
                  </a:cubicBezTo>
                  <a:cubicBezTo>
                    <a:pt x="4469" y="1308"/>
                    <a:pt x="4306" y="1199"/>
                    <a:pt x="4142" y="1101"/>
                  </a:cubicBezTo>
                  <a:cubicBezTo>
                    <a:pt x="3979" y="1003"/>
                    <a:pt x="3815" y="905"/>
                    <a:pt x="3652" y="818"/>
                  </a:cubicBezTo>
                  <a:cubicBezTo>
                    <a:pt x="3619" y="796"/>
                    <a:pt x="3576" y="774"/>
                    <a:pt x="3543" y="753"/>
                  </a:cubicBezTo>
                  <a:cubicBezTo>
                    <a:pt x="3216" y="567"/>
                    <a:pt x="2900" y="404"/>
                    <a:pt x="2595" y="262"/>
                  </a:cubicBezTo>
                  <a:cubicBezTo>
                    <a:pt x="2562" y="240"/>
                    <a:pt x="2518" y="230"/>
                    <a:pt x="2486" y="208"/>
                  </a:cubicBezTo>
                  <a:cubicBezTo>
                    <a:pt x="2333" y="142"/>
                    <a:pt x="2181" y="66"/>
                    <a:pt x="2039" y="1"/>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022891" y="4376502"/>
              <a:ext cx="256350" cy="805474"/>
            </a:xfrm>
            <a:custGeom>
              <a:avLst/>
              <a:gdLst/>
              <a:ahLst/>
              <a:cxnLst/>
              <a:rect l="l" t="t" r="r" b="b"/>
              <a:pathLst>
                <a:path w="7031" h="22092" extrusionOk="0">
                  <a:moveTo>
                    <a:pt x="5973" y="1"/>
                  </a:moveTo>
                  <a:cubicBezTo>
                    <a:pt x="3194" y="1570"/>
                    <a:pt x="698" y="4099"/>
                    <a:pt x="110" y="4709"/>
                  </a:cubicBezTo>
                  <a:cubicBezTo>
                    <a:pt x="66" y="4753"/>
                    <a:pt x="45" y="4774"/>
                    <a:pt x="23" y="4807"/>
                  </a:cubicBezTo>
                  <a:lnTo>
                    <a:pt x="12" y="4807"/>
                  </a:lnTo>
                  <a:cubicBezTo>
                    <a:pt x="1" y="4829"/>
                    <a:pt x="143" y="5886"/>
                    <a:pt x="143" y="5886"/>
                  </a:cubicBezTo>
                  <a:lnTo>
                    <a:pt x="873" y="10703"/>
                  </a:lnTo>
                  <a:lnTo>
                    <a:pt x="7030" y="22091"/>
                  </a:lnTo>
                  <a:cubicBezTo>
                    <a:pt x="6660" y="16806"/>
                    <a:pt x="5984" y="45"/>
                    <a:pt x="5973" y="1"/>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262501" y="3917989"/>
              <a:ext cx="257116" cy="354209"/>
            </a:xfrm>
            <a:custGeom>
              <a:avLst/>
              <a:gdLst/>
              <a:ahLst/>
              <a:cxnLst/>
              <a:rect l="l" t="t" r="r" b="b"/>
              <a:pathLst>
                <a:path w="7052" h="9715" extrusionOk="0">
                  <a:moveTo>
                    <a:pt x="1504" y="1"/>
                  </a:moveTo>
                  <a:cubicBezTo>
                    <a:pt x="1428" y="763"/>
                    <a:pt x="251" y="3139"/>
                    <a:pt x="1" y="3619"/>
                  </a:cubicBezTo>
                  <a:cubicBezTo>
                    <a:pt x="88" y="4436"/>
                    <a:pt x="371" y="6605"/>
                    <a:pt x="1079" y="7673"/>
                  </a:cubicBezTo>
                  <a:cubicBezTo>
                    <a:pt x="1928" y="8950"/>
                    <a:pt x="2856" y="9715"/>
                    <a:pt x="3595" y="9715"/>
                  </a:cubicBezTo>
                  <a:cubicBezTo>
                    <a:pt x="3625" y="9715"/>
                    <a:pt x="3655" y="9713"/>
                    <a:pt x="3684" y="9711"/>
                  </a:cubicBezTo>
                  <a:cubicBezTo>
                    <a:pt x="4436" y="9645"/>
                    <a:pt x="5384" y="8719"/>
                    <a:pt x="6321" y="7291"/>
                  </a:cubicBezTo>
                  <a:cubicBezTo>
                    <a:pt x="6856" y="6474"/>
                    <a:pt x="7019" y="4872"/>
                    <a:pt x="7052" y="3651"/>
                  </a:cubicBezTo>
                  <a:cubicBezTo>
                    <a:pt x="7052" y="3651"/>
                    <a:pt x="6147" y="3586"/>
                    <a:pt x="4610" y="3052"/>
                  </a:cubicBezTo>
                  <a:cubicBezTo>
                    <a:pt x="3085" y="2518"/>
                    <a:pt x="1504" y="1"/>
                    <a:pt x="1504"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317336" y="4069770"/>
              <a:ext cx="24683" cy="30626"/>
            </a:xfrm>
            <a:custGeom>
              <a:avLst/>
              <a:gdLst/>
              <a:ahLst/>
              <a:cxnLst/>
              <a:rect l="l" t="t" r="r" b="b"/>
              <a:pathLst>
                <a:path w="677" h="840" extrusionOk="0">
                  <a:moveTo>
                    <a:pt x="338" y="1"/>
                  </a:moveTo>
                  <a:cubicBezTo>
                    <a:pt x="153" y="1"/>
                    <a:pt x="0" y="186"/>
                    <a:pt x="0" y="415"/>
                  </a:cubicBezTo>
                  <a:cubicBezTo>
                    <a:pt x="0" y="654"/>
                    <a:pt x="153" y="840"/>
                    <a:pt x="338" y="840"/>
                  </a:cubicBezTo>
                  <a:cubicBezTo>
                    <a:pt x="524" y="840"/>
                    <a:pt x="676" y="654"/>
                    <a:pt x="676" y="415"/>
                  </a:cubicBezTo>
                  <a:cubicBezTo>
                    <a:pt x="676" y="186"/>
                    <a:pt x="524" y="1"/>
                    <a:pt x="33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438126" y="4069770"/>
              <a:ext cx="24683" cy="30626"/>
            </a:xfrm>
            <a:custGeom>
              <a:avLst/>
              <a:gdLst/>
              <a:ahLst/>
              <a:cxnLst/>
              <a:rect l="l" t="t" r="r" b="b"/>
              <a:pathLst>
                <a:path w="677" h="840" extrusionOk="0">
                  <a:moveTo>
                    <a:pt x="338" y="1"/>
                  </a:moveTo>
                  <a:cubicBezTo>
                    <a:pt x="153" y="1"/>
                    <a:pt x="1" y="186"/>
                    <a:pt x="1" y="415"/>
                  </a:cubicBezTo>
                  <a:cubicBezTo>
                    <a:pt x="1" y="654"/>
                    <a:pt x="153" y="840"/>
                    <a:pt x="338" y="840"/>
                  </a:cubicBezTo>
                  <a:cubicBezTo>
                    <a:pt x="524" y="840"/>
                    <a:pt x="676" y="654"/>
                    <a:pt x="676" y="415"/>
                  </a:cubicBezTo>
                  <a:cubicBezTo>
                    <a:pt x="676" y="186"/>
                    <a:pt x="524" y="1"/>
                    <a:pt x="33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411401" y="4030138"/>
              <a:ext cx="86374" cy="28147"/>
            </a:xfrm>
            <a:custGeom>
              <a:avLst/>
              <a:gdLst/>
              <a:ahLst/>
              <a:cxnLst/>
              <a:rect l="l" t="t" r="r" b="b"/>
              <a:pathLst>
                <a:path w="2369" h="772" extrusionOk="0">
                  <a:moveTo>
                    <a:pt x="1142" y="0"/>
                  </a:moveTo>
                  <a:cubicBezTo>
                    <a:pt x="585" y="0"/>
                    <a:pt x="1" y="573"/>
                    <a:pt x="80" y="652"/>
                  </a:cubicBezTo>
                  <a:cubicBezTo>
                    <a:pt x="118" y="690"/>
                    <a:pt x="157" y="701"/>
                    <a:pt x="188" y="701"/>
                  </a:cubicBezTo>
                  <a:cubicBezTo>
                    <a:pt x="227" y="701"/>
                    <a:pt x="254" y="684"/>
                    <a:pt x="254" y="684"/>
                  </a:cubicBezTo>
                  <a:cubicBezTo>
                    <a:pt x="531" y="390"/>
                    <a:pt x="843" y="289"/>
                    <a:pt x="1139" y="289"/>
                  </a:cubicBezTo>
                  <a:cubicBezTo>
                    <a:pt x="1789" y="289"/>
                    <a:pt x="2368" y="772"/>
                    <a:pt x="2368" y="772"/>
                  </a:cubicBezTo>
                  <a:cubicBezTo>
                    <a:pt x="2368" y="772"/>
                    <a:pt x="2129" y="205"/>
                    <a:pt x="1311" y="20"/>
                  </a:cubicBezTo>
                  <a:cubicBezTo>
                    <a:pt x="1255" y="6"/>
                    <a:pt x="1199" y="0"/>
                    <a:pt x="1142"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278798" y="4030138"/>
              <a:ext cx="86410" cy="28147"/>
            </a:xfrm>
            <a:custGeom>
              <a:avLst/>
              <a:gdLst/>
              <a:ahLst/>
              <a:cxnLst/>
              <a:rect l="l" t="t" r="r" b="b"/>
              <a:pathLst>
                <a:path w="2370" h="772" extrusionOk="0">
                  <a:moveTo>
                    <a:pt x="1230" y="0"/>
                  </a:moveTo>
                  <a:cubicBezTo>
                    <a:pt x="1172" y="0"/>
                    <a:pt x="1114" y="6"/>
                    <a:pt x="1057" y="20"/>
                  </a:cubicBezTo>
                  <a:cubicBezTo>
                    <a:pt x="240" y="205"/>
                    <a:pt x="0" y="772"/>
                    <a:pt x="0" y="772"/>
                  </a:cubicBezTo>
                  <a:cubicBezTo>
                    <a:pt x="0" y="772"/>
                    <a:pt x="585" y="289"/>
                    <a:pt x="1234" y="289"/>
                  </a:cubicBezTo>
                  <a:cubicBezTo>
                    <a:pt x="1531" y="289"/>
                    <a:pt x="1841" y="390"/>
                    <a:pt x="2115" y="684"/>
                  </a:cubicBezTo>
                  <a:cubicBezTo>
                    <a:pt x="2115" y="684"/>
                    <a:pt x="2145" y="701"/>
                    <a:pt x="2187" y="701"/>
                  </a:cubicBezTo>
                  <a:cubicBezTo>
                    <a:pt x="2220" y="701"/>
                    <a:pt x="2261" y="690"/>
                    <a:pt x="2300" y="652"/>
                  </a:cubicBezTo>
                  <a:cubicBezTo>
                    <a:pt x="2369" y="573"/>
                    <a:pt x="1793" y="0"/>
                    <a:pt x="123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305013" y="4120229"/>
              <a:ext cx="56878" cy="23881"/>
            </a:xfrm>
            <a:custGeom>
              <a:avLst/>
              <a:gdLst/>
              <a:ahLst/>
              <a:cxnLst/>
              <a:rect l="l" t="t" r="r" b="b"/>
              <a:pathLst>
                <a:path w="1560" h="655" extrusionOk="0">
                  <a:moveTo>
                    <a:pt x="785" y="1"/>
                  </a:moveTo>
                  <a:cubicBezTo>
                    <a:pt x="349" y="1"/>
                    <a:pt x="1" y="142"/>
                    <a:pt x="1" y="328"/>
                  </a:cubicBezTo>
                  <a:cubicBezTo>
                    <a:pt x="1" y="502"/>
                    <a:pt x="349" y="655"/>
                    <a:pt x="785" y="655"/>
                  </a:cubicBezTo>
                  <a:cubicBezTo>
                    <a:pt x="1210" y="655"/>
                    <a:pt x="1559" y="502"/>
                    <a:pt x="1559" y="328"/>
                  </a:cubicBezTo>
                  <a:cubicBezTo>
                    <a:pt x="1559" y="142"/>
                    <a:pt x="1210" y="1"/>
                    <a:pt x="785"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426605" y="4118661"/>
              <a:ext cx="57242" cy="23480"/>
            </a:xfrm>
            <a:custGeom>
              <a:avLst/>
              <a:gdLst/>
              <a:ahLst/>
              <a:cxnLst/>
              <a:rect l="l" t="t" r="r" b="b"/>
              <a:pathLst>
                <a:path w="1570" h="644" extrusionOk="0">
                  <a:moveTo>
                    <a:pt x="785" y="0"/>
                  </a:moveTo>
                  <a:cubicBezTo>
                    <a:pt x="349" y="0"/>
                    <a:pt x="0" y="142"/>
                    <a:pt x="0" y="316"/>
                  </a:cubicBezTo>
                  <a:cubicBezTo>
                    <a:pt x="0" y="501"/>
                    <a:pt x="349" y="643"/>
                    <a:pt x="785" y="643"/>
                  </a:cubicBezTo>
                  <a:cubicBezTo>
                    <a:pt x="1210" y="643"/>
                    <a:pt x="1570" y="501"/>
                    <a:pt x="1570" y="316"/>
                  </a:cubicBezTo>
                  <a:cubicBezTo>
                    <a:pt x="1570" y="142"/>
                    <a:pt x="1210" y="0"/>
                    <a:pt x="785"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389635" y="4081692"/>
              <a:ext cx="28658" cy="91150"/>
            </a:xfrm>
            <a:custGeom>
              <a:avLst/>
              <a:gdLst/>
              <a:ahLst/>
              <a:cxnLst/>
              <a:rect l="l" t="t" r="r" b="b"/>
              <a:pathLst>
                <a:path w="786" h="2500" extrusionOk="0">
                  <a:moveTo>
                    <a:pt x="328" y="1"/>
                  </a:moveTo>
                  <a:cubicBezTo>
                    <a:pt x="328" y="1"/>
                    <a:pt x="546" y="1559"/>
                    <a:pt x="589" y="1864"/>
                  </a:cubicBezTo>
                  <a:cubicBezTo>
                    <a:pt x="622" y="2158"/>
                    <a:pt x="1" y="2453"/>
                    <a:pt x="132" y="2496"/>
                  </a:cubicBezTo>
                  <a:cubicBezTo>
                    <a:pt x="142" y="2499"/>
                    <a:pt x="154" y="2500"/>
                    <a:pt x="167" y="2500"/>
                  </a:cubicBezTo>
                  <a:cubicBezTo>
                    <a:pt x="338" y="2500"/>
                    <a:pt x="786" y="2313"/>
                    <a:pt x="786" y="1940"/>
                  </a:cubicBezTo>
                  <a:cubicBezTo>
                    <a:pt x="786" y="1537"/>
                    <a:pt x="328" y="1"/>
                    <a:pt x="328" y="1"/>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372973" y="4198507"/>
              <a:ext cx="53669" cy="17537"/>
            </a:xfrm>
            <a:custGeom>
              <a:avLst/>
              <a:gdLst/>
              <a:ahLst/>
              <a:cxnLst/>
              <a:rect l="l" t="t" r="r" b="b"/>
              <a:pathLst>
                <a:path w="1472" h="481" extrusionOk="0">
                  <a:moveTo>
                    <a:pt x="1471" y="1"/>
                  </a:moveTo>
                  <a:cubicBezTo>
                    <a:pt x="1471" y="1"/>
                    <a:pt x="1018" y="155"/>
                    <a:pt x="737" y="155"/>
                  </a:cubicBezTo>
                  <a:cubicBezTo>
                    <a:pt x="720" y="155"/>
                    <a:pt x="703" y="154"/>
                    <a:pt x="687" y="153"/>
                  </a:cubicBezTo>
                  <a:cubicBezTo>
                    <a:pt x="404" y="142"/>
                    <a:pt x="0" y="44"/>
                    <a:pt x="0" y="44"/>
                  </a:cubicBezTo>
                  <a:lnTo>
                    <a:pt x="0" y="44"/>
                  </a:lnTo>
                  <a:cubicBezTo>
                    <a:pt x="0" y="44"/>
                    <a:pt x="393" y="480"/>
                    <a:pt x="654" y="480"/>
                  </a:cubicBezTo>
                  <a:cubicBezTo>
                    <a:pt x="658" y="480"/>
                    <a:pt x="663" y="480"/>
                    <a:pt x="667" y="480"/>
                  </a:cubicBezTo>
                  <a:cubicBezTo>
                    <a:pt x="1056" y="480"/>
                    <a:pt x="1471" y="1"/>
                    <a:pt x="1471"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754811" y="4268837"/>
              <a:ext cx="767301" cy="996962"/>
            </a:xfrm>
            <a:custGeom>
              <a:avLst/>
              <a:gdLst/>
              <a:ahLst/>
              <a:cxnLst/>
              <a:rect l="l" t="t" r="r" b="b"/>
              <a:pathLst>
                <a:path w="21045" h="27344" extrusionOk="0">
                  <a:moveTo>
                    <a:pt x="11607" y="1"/>
                  </a:moveTo>
                  <a:cubicBezTo>
                    <a:pt x="1570" y="1"/>
                    <a:pt x="469" y="5308"/>
                    <a:pt x="469" y="5308"/>
                  </a:cubicBezTo>
                  <a:lnTo>
                    <a:pt x="0" y="15378"/>
                  </a:lnTo>
                  <a:lnTo>
                    <a:pt x="6158" y="27344"/>
                  </a:lnTo>
                  <a:lnTo>
                    <a:pt x="20227" y="27344"/>
                  </a:lnTo>
                  <a:cubicBezTo>
                    <a:pt x="20227" y="27344"/>
                    <a:pt x="21045" y="3924"/>
                    <a:pt x="20064" y="2867"/>
                  </a:cubicBezTo>
                  <a:cubicBezTo>
                    <a:pt x="19083" y="1821"/>
                    <a:pt x="14855" y="1"/>
                    <a:pt x="11607"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3076637" y="4268837"/>
              <a:ext cx="105333" cy="884921"/>
            </a:xfrm>
            <a:custGeom>
              <a:avLst/>
              <a:gdLst/>
              <a:ahLst/>
              <a:cxnLst/>
              <a:rect l="l" t="t" r="r" b="b"/>
              <a:pathLst>
                <a:path w="2889" h="24271" extrusionOk="0">
                  <a:moveTo>
                    <a:pt x="2366" y="1"/>
                  </a:moveTo>
                  <a:cubicBezTo>
                    <a:pt x="1516" y="11"/>
                    <a:pt x="731" y="66"/>
                    <a:pt x="1" y="153"/>
                  </a:cubicBezTo>
                  <a:lnTo>
                    <a:pt x="1298" y="24271"/>
                  </a:lnTo>
                  <a:lnTo>
                    <a:pt x="2889" y="24183"/>
                  </a:lnTo>
                  <a:lnTo>
                    <a:pt x="2366"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912170" y="4296255"/>
              <a:ext cx="104130" cy="824907"/>
            </a:xfrm>
            <a:custGeom>
              <a:avLst/>
              <a:gdLst/>
              <a:ahLst/>
              <a:cxnLst/>
              <a:rect l="l" t="t" r="r" b="b"/>
              <a:pathLst>
                <a:path w="2856" h="22625" extrusionOk="0">
                  <a:moveTo>
                    <a:pt x="1558" y="1"/>
                  </a:moveTo>
                  <a:cubicBezTo>
                    <a:pt x="981" y="175"/>
                    <a:pt x="469" y="371"/>
                    <a:pt x="0" y="589"/>
                  </a:cubicBezTo>
                  <a:lnTo>
                    <a:pt x="1264" y="22625"/>
                  </a:lnTo>
                  <a:lnTo>
                    <a:pt x="2855" y="22625"/>
                  </a:lnTo>
                  <a:lnTo>
                    <a:pt x="1558"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3263418" y="4287906"/>
              <a:ext cx="112880" cy="977894"/>
            </a:xfrm>
            <a:custGeom>
              <a:avLst/>
              <a:gdLst/>
              <a:ahLst/>
              <a:cxnLst/>
              <a:rect l="l" t="t" r="r" b="b"/>
              <a:pathLst>
                <a:path w="3096" h="26821" extrusionOk="0">
                  <a:moveTo>
                    <a:pt x="1123" y="1"/>
                  </a:moveTo>
                  <a:lnTo>
                    <a:pt x="0" y="26821"/>
                  </a:lnTo>
                  <a:lnTo>
                    <a:pt x="578" y="26821"/>
                  </a:lnTo>
                  <a:lnTo>
                    <a:pt x="2016" y="26330"/>
                  </a:lnTo>
                  <a:lnTo>
                    <a:pt x="3095" y="655"/>
                  </a:lnTo>
                  <a:cubicBezTo>
                    <a:pt x="2485" y="415"/>
                    <a:pt x="1809" y="186"/>
                    <a:pt x="1123"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769905" y="4471077"/>
              <a:ext cx="732336" cy="133845"/>
            </a:xfrm>
            <a:custGeom>
              <a:avLst/>
              <a:gdLst/>
              <a:ahLst/>
              <a:cxnLst/>
              <a:rect l="l" t="t" r="r" b="b"/>
              <a:pathLst>
                <a:path w="20086" h="3671" extrusionOk="0">
                  <a:moveTo>
                    <a:pt x="44" y="1"/>
                  </a:moveTo>
                  <a:lnTo>
                    <a:pt x="1" y="938"/>
                  </a:lnTo>
                  <a:cubicBezTo>
                    <a:pt x="1330" y="1766"/>
                    <a:pt x="3891" y="2921"/>
                    <a:pt x="8294" y="3434"/>
                  </a:cubicBezTo>
                  <a:cubicBezTo>
                    <a:pt x="9746" y="3600"/>
                    <a:pt x="11052" y="3670"/>
                    <a:pt x="12221" y="3670"/>
                  </a:cubicBezTo>
                  <a:cubicBezTo>
                    <a:pt x="16412" y="3670"/>
                    <a:pt x="18854" y="2765"/>
                    <a:pt x="20064" y="2126"/>
                  </a:cubicBezTo>
                  <a:cubicBezTo>
                    <a:pt x="20075" y="1624"/>
                    <a:pt x="20086" y="1134"/>
                    <a:pt x="20075" y="665"/>
                  </a:cubicBezTo>
                  <a:lnTo>
                    <a:pt x="19802" y="415"/>
                  </a:lnTo>
                  <a:cubicBezTo>
                    <a:pt x="17260" y="1615"/>
                    <a:pt x="14532" y="2028"/>
                    <a:pt x="11979" y="2028"/>
                  </a:cubicBezTo>
                  <a:cubicBezTo>
                    <a:pt x="6327" y="2028"/>
                    <a:pt x="1537" y="1"/>
                    <a:pt x="1537"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808844" y="4351090"/>
              <a:ext cx="689823" cy="122105"/>
            </a:xfrm>
            <a:custGeom>
              <a:avLst/>
              <a:gdLst/>
              <a:ahLst/>
              <a:cxnLst/>
              <a:rect l="l" t="t" r="r" b="b"/>
              <a:pathLst>
                <a:path w="18920" h="3349" extrusionOk="0">
                  <a:moveTo>
                    <a:pt x="1297" y="0"/>
                  </a:moveTo>
                  <a:cubicBezTo>
                    <a:pt x="742" y="393"/>
                    <a:pt x="327" y="807"/>
                    <a:pt x="1" y="1199"/>
                  </a:cubicBezTo>
                  <a:cubicBezTo>
                    <a:pt x="1483" y="1919"/>
                    <a:pt x="3793" y="2714"/>
                    <a:pt x="7226" y="3106"/>
                  </a:cubicBezTo>
                  <a:cubicBezTo>
                    <a:pt x="8688" y="3277"/>
                    <a:pt x="10002" y="3349"/>
                    <a:pt x="11177" y="3349"/>
                  </a:cubicBezTo>
                  <a:cubicBezTo>
                    <a:pt x="15268" y="3349"/>
                    <a:pt x="17692" y="2477"/>
                    <a:pt x="18920" y="1842"/>
                  </a:cubicBezTo>
                  <a:cubicBezTo>
                    <a:pt x="18854" y="1232"/>
                    <a:pt x="18745" y="785"/>
                    <a:pt x="18582" y="611"/>
                  </a:cubicBezTo>
                  <a:cubicBezTo>
                    <a:pt x="18495" y="524"/>
                    <a:pt x="18375" y="415"/>
                    <a:pt x="18233" y="316"/>
                  </a:cubicBezTo>
                  <a:cubicBezTo>
                    <a:pt x="15831" y="1345"/>
                    <a:pt x="13287" y="1706"/>
                    <a:pt x="10897" y="1706"/>
                  </a:cubicBezTo>
                  <a:cubicBezTo>
                    <a:pt x="6651" y="1706"/>
                    <a:pt x="2894" y="565"/>
                    <a:pt x="1297"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2763962" y="4602987"/>
              <a:ext cx="734304" cy="133589"/>
            </a:xfrm>
            <a:custGeom>
              <a:avLst/>
              <a:gdLst/>
              <a:ahLst/>
              <a:cxnLst/>
              <a:rect l="l" t="t" r="r" b="b"/>
              <a:pathLst>
                <a:path w="20140" h="3664" extrusionOk="0">
                  <a:moveTo>
                    <a:pt x="44" y="1"/>
                  </a:moveTo>
                  <a:lnTo>
                    <a:pt x="0" y="829"/>
                  </a:lnTo>
                  <a:cubicBezTo>
                    <a:pt x="1275" y="1657"/>
                    <a:pt x="3858" y="2889"/>
                    <a:pt x="8457" y="3423"/>
                  </a:cubicBezTo>
                  <a:cubicBezTo>
                    <a:pt x="9918" y="3592"/>
                    <a:pt x="11231" y="3663"/>
                    <a:pt x="12407" y="3663"/>
                  </a:cubicBezTo>
                  <a:cubicBezTo>
                    <a:pt x="16385" y="3663"/>
                    <a:pt x="18788" y="2844"/>
                    <a:pt x="20042" y="2213"/>
                  </a:cubicBezTo>
                  <a:cubicBezTo>
                    <a:pt x="20085" y="1690"/>
                    <a:pt x="20118" y="1134"/>
                    <a:pt x="20140" y="568"/>
                  </a:cubicBezTo>
                  <a:lnTo>
                    <a:pt x="19965" y="404"/>
                  </a:lnTo>
                  <a:cubicBezTo>
                    <a:pt x="17418" y="1606"/>
                    <a:pt x="14685" y="2020"/>
                    <a:pt x="12129" y="2020"/>
                  </a:cubicBezTo>
                  <a:cubicBezTo>
                    <a:pt x="6482" y="2020"/>
                    <a:pt x="1700" y="1"/>
                    <a:pt x="1700"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074486" y="4155595"/>
              <a:ext cx="199290" cy="217812"/>
            </a:xfrm>
            <a:custGeom>
              <a:avLst/>
              <a:gdLst/>
              <a:ahLst/>
              <a:cxnLst/>
              <a:rect l="l" t="t" r="r" b="b"/>
              <a:pathLst>
                <a:path w="5466" h="5974" extrusionOk="0">
                  <a:moveTo>
                    <a:pt x="659" y="1"/>
                  </a:moveTo>
                  <a:cubicBezTo>
                    <a:pt x="659" y="1"/>
                    <a:pt x="834" y="2235"/>
                    <a:pt x="627" y="3107"/>
                  </a:cubicBezTo>
                  <a:cubicBezTo>
                    <a:pt x="441" y="3913"/>
                    <a:pt x="234" y="4066"/>
                    <a:pt x="114" y="4458"/>
                  </a:cubicBezTo>
                  <a:cubicBezTo>
                    <a:pt x="1" y="4840"/>
                    <a:pt x="1098" y="5973"/>
                    <a:pt x="2306" y="5973"/>
                  </a:cubicBezTo>
                  <a:cubicBezTo>
                    <a:pt x="2375" y="5973"/>
                    <a:pt x="2443" y="5969"/>
                    <a:pt x="2512" y="5962"/>
                  </a:cubicBezTo>
                  <a:cubicBezTo>
                    <a:pt x="3787" y="5820"/>
                    <a:pt x="5465" y="4164"/>
                    <a:pt x="4779" y="3804"/>
                  </a:cubicBezTo>
                  <a:cubicBezTo>
                    <a:pt x="4103" y="3455"/>
                    <a:pt x="4441" y="1"/>
                    <a:pt x="4441"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098513" y="4155595"/>
              <a:ext cx="137892" cy="113099"/>
            </a:xfrm>
            <a:custGeom>
              <a:avLst/>
              <a:gdLst/>
              <a:ahLst/>
              <a:cxnLst/>
              <a:rect l="l" t="t" r="r" b="b"/>
              <a:pathLst>
                <a:path w="3782" h="3102" extrusionOk="0">
                  <a:moveTo>
                    <a:pt x="0" y="1"/>
                  </a:moveTo>
                  <a:cubicBezTo>
                    <a:pt x="0" y="1"/>
                    <a:pt x="98" y="1254"/>
                    <a:pt x="66" y="2256"/>
                  </a:cubicBezTo>
                  <a:cubicBezTo>
                    <a:pt x="676" y="2692"/>
                    <a:pt x="1363" y="3041"/>
                    <a:pt x="1897" y="3096"/>
                  </a:cubicBezTo>
                  <a:cubicBezTo>
                    <a:pt x="1930" y="3100"/>
                    <a:pt x="1963" y="3102"/>
                    <a:pt x="1997" y="3102"/>
                  </a:cubicBezTo>
                  <a:cubicBezTo>
                    <a:pt x="2524" y="3102"/>
                    <a:pt x="3163" y="2638"/>
                    <a:pt x="3706" y="2137"/>
                  </a:cubicBezTo>
                  <a:cubicBezTo>
                    <a:pt x="3673" y="1112"/>
                    <a:pt x="3782" y="1"/>
                    <a:pt x="3782" y="1"/>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003938" y="3846857"/>
              <a:ext cx="314322" cy="369376"/>
            </a:xfrm>
            <a:custGeom>
              <a:avLst/>
              <a:gdLst/>
              <a:ahLst/>
              <a:cxnLst/>
              <a:rect l="l" t="t" r="r" b="b"/>
              <a:pathLst>
                <a:path w="8621" h="10131" extrusionOk="0">
                  <a:moveTo>
                    <a:pt x="1" y="1"/>
                  </a:moveTo>
                  <a:cubicBezTo>
                    <a:pt x="1" y="1"/>
                    <a:pt x="785" y="7074"/>
                    <a:pt x="1297" y="7935"/>
                  </a:cubicBezTo>
                  <a:cubicBezTo>
                    <a:pt x="1821" y="8806"/>
                    <a:pt x="3455" y="10016"/>
                    <a:pt x="4491" y="10125"/>
                  </a:cubicBezTo>
                  <a:cubicBezTo>
                    <a:pt x="4523" y="10129"/>
                    <a:pt x="4556" y="10131"/>
                    <a:pt x="4590" y="10131"/>
                  </a:cubicBezTo>
                  <a:cubicBezTo>
                    <a:pt x="5622" y="10131"/>
                    <a:pt x="7083" y="8388"/>
                    <a:pt x="7389" y="7935"/>
                  </a:cubicBezTo>
                  <a:cubicBezTo>
                    <a:pt x="8076" y="6954"/>
                    <a:pt x="8621" y="1"/>
                    <a:pt x="8621"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2930436" y="3657524"/>
              <a:ext cx="444265" cy="372548"/>
            </a:xfrm>
            <a:custGeom>
              <a:avLst/>
              <a:gdLst/>
              <a:ahLst/>
              <a:cxnLst/>
              <a:rect l="l" t="t" r="r" b="b"/>
              <a:pathLst>
                <a:path w="12185" h="10218" extrusionOk="0">
                  <a:moveTo>
                    <a:pt x="7919" y="0"/>
                  </a:moveTo>
                  <a:cubicBezTo>
                    <a:pt x="7656" y="0"/>
                    <a:pt x="7433" y="60"/>
                    <a:pt x="7313" y="202"/>
                  </a:cubicBezTo>
                  <a:cubicBezTo>
                    <a:pt x="7137" y="412"/>
                    <a:pt x="6779" y="495"/>
                    <a:pt x="6360" y="495"/>
                  </a:cubicBezTo>
                  <a:cubicBezTo>
                    <a:pt x="5821" y="495"/>
                    <a:pt x="5182" y="358"/>
                    <a:pt x="4697" y="181"/>
                  </a:cubicBezTo>
                  <a:cubicBezTo>
                    <a:pt x="4553" y="126"/>
                    <a:pt x="4388" y="101"/>
                    <a:pt x="4214" y="101"/>
                  </a:cubicBezTo>
                  <a:cubicBezTo>
                    <a:pt x="3351" y="101"/>
                    <a:pt x="2264" y="719"/>
                    <a:pt x="2354" y="1390"/>
                  </a:cubicBezTo>
                  <a:cubicBezTo>
                    <a:pt x="2474" y="2186"/>
                    <a:pt x="1777" y="2393"/>
                    <a:pt x="883" y="2774"/>
                  </a:cubicBezTo>
                  <a:cubicBezTo>
                    <a:pt x="0" y="3167"/>
                    <a:pt x="447" y="4987"/>
                    <a:pt x="676" y="5194"/>
                  </a:cubicBezTo>
                  <a:cubicBezTo>
                    <a:pt x="905" y="5390"/>
                    <a:pt x="1090" y="6403"/>
                    <a:pt x="611" y="6861"/>
                  </a:cubicBezTo>
                  <a:cubicBezTo>
                    <a:pt x="131" y="7308"/>
                    <a:pt x="654" y="7995"/>
                    <a:pt x="883" y="8441"/>
                  </a:cubicBezTo>
                  <a:cubicBezTo>
                    <a:pt x="1112" y="8888"/>
                    <a:pt x="927" y="9063"/>
                    <a:pt x="1047" y="9597"/>
                  </a:cubicBezTo>
                  <a:cubicBezTo>
                    <a:pt x="1156" y="10141"/>
                    <a:pt x="2681" y="10218"/>
                    <a:pt x="2681" y="10218"/>
                  </a:cubicBezTo>
                  <a:lnTo>
                    <a:pt x="2801" y="7646"/>
                  </a:lnTo>
                  <a:cubicBezTo>
                    <a:pt x="2801" y="7646"/>
                    <a:pt x="2845" y="7428"/>
                    <a:pt x="3030" y="7352"/>
                  </a:cubicBezTo>
                  <a:cubicBezTo>
                    <a:pt x="3191" y="7281"/>
                    <a:pt x="3222" y="6472"/>
                    <a:pt x="3439" y="6472"/>
                  </a:cubicBezTo>
                  <a:cubicBezTo>
                    <a:pt x="3457" y="6472"/>
                    <a:pt x="3477" y="6478"/>
                    <a:pt x="3499" y="6491"/>
                  </a:cubicBezTo>
                  <a:cubicBezTo>
                    <a:pt x="3570" y="6532"/>
                    <a:pt x="3647" y="6551"/>
                    <a:pt x="3727" y="6551"/>
                  </a:cubicBezTo>
                  <a:cubicBezTo>
                    <a:pt x="3964" y="6551"/>
                    <a:pt x="4235" y="6384"/>
                    <a:pt x="4512" y="6131"/>
                  </a:cubicBezTo>
                  <a:cubicBezTo>
                    <a:pt x="4639" y="6008"/>
                    <a:pt x="4786" y="5957"/>
                    <a:pt x="4932" y="5957"/>
                  </a:cubicBezTo>
                  <a:cubicBezTo>
                    <a:pt x="5201" y="5957"/>
                    <a:pt x="5468" y="6130"/>
                    <a:pt x="5602" y="6349"/>
                  </a:cubicBezTo>
                  <a:cubicBezTo>
                    <a:pt x="5743" y="6599"/>
                    <a:pt x="6399" y="6748"/>
                    <a:pt x="7017" y="6748"/>
                  </a:cubicBezTo>
                  <a:cubicBezTo>
                    <a:pt x="7260" y="6748"/>
                    <a:pt x="7497" y="6725"/>
                    <a:pt x="7694" y="6676"/>
                  </a:cubicBezTo>
                  <a:cubicBezTo>
                    <a:pt x="8058" y="6579"/>
                    <a:pt x="8457" y="6509"/>
                    <a:pt x="8764" y="6509"/>
                  </a:cubicBezTo>
                  <a:cubicBezTo>
                    <a:pt x="9045" y="6509"/>
                    <a:pt x="9249" y="6568"/>
                    <a:pt x="9275" y="6719"/>
                  </a:cubicBezTo>
                  <a:cubicBezTo>
                    <a:pt x="9318" y="7036"/>
                    <a:pt x="9754" y="7537"/>
                    <a:pt x="9929" y="7537"/>
                  </a:cubicBezTo>
                  <a:cubicBezTo>
                    <a:pt x="10114" y="7537"/>
                    <a:pt x="10005" y="9978"/>
                    <a:pt x="10005" y="9978"/>
                  </a:cubicBezTo>
                  <a:cubicBezTo>
                    <a:pt x="10005" y="9978"/>
                    <a:pt x="10909" y="9640"/>
                    <a:pt x="10866" y="9182"/>
                  </a:cubicBezTo>
                  <a:cubicBezTo>
                    <a:pt x="10822" y="8725"/>
                    <a:pt x="11367" y="7864"/>
                    <a:pt x="11520" y="7646"/>
                  </a:cubicBezTo>
                  <a:cubicBezTo>
                    <a:pt x="11672" y="7428"/>
                    <a:pt x="12032" y="6556"/>
                    <a:pt x="11781" y="6218"/>
                  </a:cubicBezTo>
                  <a:cubicBezTo>
                    <a:pt x="11531" y="5880"/>
                    <a:pt x="11509" y="5739"/>
                    <a:pt x="11847" y="4573"/>
                  </a:cubicBezTo>
                  <a:cubicBezTo>
                    <a:pt x="12185" y="3417"/>
                    <a:pt x="11509" y="1957"/>
                    <a:pt x="10572" y="1957"/>
                  </a:cubicBezTo>
                  <a:cubicBezTo>
                    <a:pt x="9634" y="1957"/>
                    <a:pt x="9929" y="1227"/>
                    <a:pt x="9613" y="704"/>
                  </a:cubicBezTo>
                  <a:cubicBezTo>
                    <a:pt x="9390" y="336"/>
                    <a:pt x="8543" y="0"/>
                    <a:pt x="7919"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280882" y="3978475"/>
              <a:ext cx="84259" cy="92937"/>
            </a:xfrm>
            <a:custGeom>
              <a:avLst/>
              <a:gdLst/>
              <a:ahLst/>
              <a:cxnLst/>
              <a:rect l="l" t="t" r="r" b="b"/>
              <a:pathLst>
                <a:path w="2311" h="2549" extrusionOk="0">
                  <a:moveTo>
                    <a:pt x="1156" y="0"/>
                  </a:moveTo>
                  <a:cubicBezTo>
                    <a:pt x="592" y="0"/>
                    <a:pt x="426" y="532"/>
                    <a:pt x="426" y="532"/>
                  </a:cubicBezTo>
                  <a:lnTo>
                    <a:pt x="1" y="2548"/>
                  </a:lnTo>
                  <a:cubicBezTo>
                    <a:pt x="1984" y="2396"/>
                    <a:pt x="2311" y="292"/>
                    <a:pt x="1483" y="53"/>
                  </a:cubicBezTo>
                  <a:cubicBezTo>
                    <a:pt x="1361" y="16"/>
                    <a:pt x="1253" y="0"/>
                    <a:pt x="1156"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2967004" y="3984491"/>
              <a:ext cx="86629" cy="83384"/>
            </a:xfrm>
            <a:custGeom>
              <a:avLst/>
              <a:gdLst/>
              <a:ahLst/>
              <a:cxnLst/>
              <a:rect l="l" t="t" r="r" b="b"/>
              <a:pathLst>
                <a:path w="2376" h="2287" extrusionOk="0">
                  <a:moveTo>
                    <a:pt x="839" y="1"/>
                  </a:moveTo>
                  <a:cubicBezTo>
                    <a:pt x="765" y="1"/>
                    <a:pt x="692" y="10"/>
                    <a:pt x="621" y="29"/>
                  </a:cubicBezTo>
                  <a:cubicBezTo>
                    <a:pt x="0" y="204"/>
                    <a:pt x="469" y="2165"/>
                    <a:pt x="1330" y="2263"/>
                  </a:cubicBezTo>
                  <a:cubicBezTo>
                    <a:pt x="1469" y="2279"/>
                    <a:pt x="1590" y="2286"/>
                    <a:pt x="1696" y="2286"/>
                  </a:cubicBezTo>
                  <a:cubicBezTo>
                    <a:pt x="2239" y="2286"/>
                    <a:pt x="2376" y="2111"/>
                    <a:pt x="2376" y="2111"/>
                  </a:cubicBezTo>
                  <a:lnTo>
                    <a:pt x="2027" y="541"/>
                  </a:lnTo>
                  <a:cubicBezTo>
                    <a:pt x="2027" y="541"/>
                    <a:pt x="1418" y="1"/>
                    <a:pt x="839"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3134170" y="4123219"/>
              <a:ext cx="63295" cy="14949"/>
            </a:xfrm>
            <a:custGeom>
              <a:avLst/>
              <a:gdLst/>
              <a:ahLst/>
              <a:cxnLst/>
              <a:rect l="l" t="t" r="r" b="b"/>
              <a:pathLst>
                <a:path w="1736" h="410" extrusionOk="0">
                  <a:moveTo>
                    <a:pt x="1702" y="0"/>
                  </a:moveTo>
                  <a:cubicBezTo>
                    <a:pt x="1627" y="0"/>
                    <a:pt x="1369" y="159"/>
                    <a:pt x="962" y="224"/>
                  </a:cubicBezTo>
                  <a:cubicBezTo>
                    <a:pt x="847" y="244"/>
                    <a:pt x="744" y="252"/>
                    <a:pt x="654" y="252"/>
                  </a:cubicBezTo>
                  <a:cubicBezTo>
                    <a:pt x="363" y="252"/>
                    <a:pt x="210" y="169"/>
                    <a:pt x="210" y="169"/>
                  </a:cubicBezTo>
                  <a:cubicBezTo>
                    <a:pt x="164" y="146"/>
                    <a:pt x="65" y="81"/>
                    <a:pt x="25" y="81"/>
                  </a:cubicBezTo>
                  <a:cubicBezTo>
                    <a:pt x="8" y="81"/>
                    <a:pt x="1" y="93"/>
                    <a:pt x="14" y="126"/>
                  </a:cubicBezTo>
                  <a:cubicBezTo>
                    <a:pt x="62" y="221"/>
                    <a:pt x="396" y="410"/>
                    <a:pt x="794" y="410"/>
                  </a:cubicBezTo>
                  <a:cubicBezTo>
                    <a:pt x="849" y="410"/>
                    <a:pt x="905" y="406"/>
                    <a:pt x="962" y="398"/>
                  </a:cubicBezTo>
                  <a:cubicBezTo>
                    <a:pt x="1420" y="344"/>
                    <a:pt x="1736" y="82"/>
                    <a:pt x="1725" y="17"/>
                  </a:cubicBezTo>
                  <a:cubicBezTo>
                    <a:pt x="1723" y="5"/>
                    <a:pt x="1716" y="0"/>
                    <a:pt x="1702"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3101685" y="4012164"/>
              <a:ext cx="22277" cy="27855"/>
            </a:xfrm>
            <a:custGeom>
              <a:avLst/>
              <a:gdLst/>
              <a:ahLst/>
              <a:cxnLst/>
              <a:rect l="l" t="t" r="r" b="b"/>
              <a:pathLst>
                <a:path w="611" h="764" extrusionOk="0">
                  <a:moveTo>
                    <a:pt x="306" y="0"/>
                  </a:moveTo>
                  <a:cubicBezTo>
                    <a:pt x="131" y="0"/>
                    <a:pt x="0" y="175"/>
                    <a:pt x="0" y="382"/>
                  </a:cubicBezTo>
                  <a:cubicBezTo>
                    <a:pt x="0" y="589"/>
                    <a:pt x="131" y="763"/>
                    <a:pt x="306" y="763"/>
                  </a:cubicBezTo>
                  <a:cubicBezTo>
                    <a:pt x="480" y="763"/>
                    <a:pt x="611" y="589"/>
                    <a:pt x="611" y="382"/>
                  </a:cubicBezTo>
                  <a:cubicBezTo>
                    <a:pt x="611" y="175"/>
                    <a:pt x="480" y="0"/>
                    <a:pt x="306"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210954" y="4007388"/>
              <a:ext cx="22277" cy="27855"/>
            </a:xfrm>
            <a:custGeom>
              <a:avLst/>
              <a:gdLst/>
              <a:ahLst/>
              <a:cxnLst/>
              <a:rect l="l" t="t" r="r" b="b"/>
              <a:pathLst>
                <a:path w="611" h="764" extrusionOk="0">
                  <a:moveTo>
                    <a:pt x="306" y="1"/>
                  </a:moveTo>
                  <a:cubicBezTo>
                    <a:pt x="142" y="1"/>
                    <a:pt x="0" y="175"/>
                    <a:pt x="0" y="382"/>
                  </a:cubicBezTo>
                  <a:cubicBezTo>
                    <a:pt x="0" y="600"/>
                    <a:pt x="142" y="763"/>
                    <a:pt x="306" y="763"/>
                  </a:cubicBezTo>
                  <a:cubicBezTo>
                    <a:pt x="480" y="763"/>
                    <a:pt x="611" y="600"/>
                    <a:pt x="611" y="382"/>
                  </a:cubicBezTo>
                  <a:cubicBezTo>
                    <a:pt x="611" y="175"/>
                    <a:pt x="480" y="1"/>
                    <a:pt x="30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059210" y="3975121"/>
              <a:ext cx="87796" cy="25267"/>
            </a:xfrm>
            <a:custGeom>
              <a:avLst/>
              <a:gdLst/>
              <a:ahLst/>
              <a:cxnLst/>
              <a:rect l="l" t="t" r="r" b="b"/>
              <a:pathLst>
                <a:path w="2408" h="693" extrusionOk="0">
                  <a:moveTo>
                    <a:pt x="1302" y="1"/>
                  </a:moveTo>
                  <a:cubicBezTo>
                    <a:pt x="1167" y="1"/>
                    <a:pt x="1041" y="15"/>
                    <a:pt x="926" y="46"/>
                  </a:cubicBezTo>
                  <a:cubicBezTo>
                    <a:pt x="488" y="151"/>
                    <a:pt x="1" y="693"/>
                    <a:pt x="225" y="693"/>
                  </a:cubicBezTo>
                  <a:cubicBezTo>
                    <a:pt x="236" y="693"/>
                    <a:pt x="247" y="692"/>
                    <a:pt x="261" y="689"/>
                  </a:cubicBezTo>
                  <a:cubicBezTo>
                    <a:pt x="501" y="657"/>
                    <a:pt x="512" y="341"/>
                    <a:pt x="1133" y="253"/>
                  </a:cubicBezTo>
                  <a:cubicBezTo>
                    <a:pt x="1174" y="249"/>
                    <a:pt x="1214" y="246"/>
                    <a:pt x="1253" y="246"/>
                  </a:cubicBezTo>
                  <a:cubicBezTo>
                    <a:pt x="1715" y="246"/>
                    <a:pt x="2064" y="553"/>
                    <a:pt x="2224" y="553"/>
                  </a:cubicBezTo>
                  <a:cubicBezTo>
                    <a:pt x="2235" y="553"/>
                    <a:pt x="2246" y="551"/>
                    <a:pt x="2255" y="548"/>
                  </a:cubicBezTo>
                  <a:cubicBezTo>
                    <a:pt x="2408" y="504"/>
                    <a:pt x="2288" y="188"/>
                    <a:pt x="1928" y="90"/>
                  </a:cubicBezTo>
                  <a:cubicBezTo>
                    <a:pt x="1709" y="32"/>
                    <a:pt x="1497" y="1"/>
                    <a:pt x="1302"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3190682" y="3975121"/>
              <a:ext cx="88160" cy="25267"/>
            </a:xfrm>
            <a:custGeom>
              <a:avLst/>
              <a:gdLst/>
              <a:ahLst/>
              <a:cxnLst/>
              <a:rect l="l" t="t" r="r" b="b"/>
              <a:pathLst>
                <a:path w="2418" h="693" extrusionOk="0">
                  <a:moveTo>
                    <a:pt x="1116" y="1"/>
                  </a:moveTo>
                  <a:cubicBezTo>
                    <a:pt x="923" y="1"/>
                    <a:pt x="711" y="32"/>
                    <a:pt x="491" y="90"/>
                  </a:cubicBezTo>
                  <a:cubicBezTo>
                    <a:pt x="121" y="188"/>
                    <a:pt x="1" y="504"/>
                    <a:pt x="153" y="548"/>
                  </a:cubicBezTo>
                  <a:cubicBezTo>
                    <a:pt x="163" y="551"/>
                    <a:pt x="173" y="553"/>
                    <a:pt x="185" y="553"/>
                  </a:cubicBezTo>
                  <a:cubicBezTo>
                    <a:pt x="345" y="553"/>
                    <a:pt x="703" y="246"/>
                    <a:pt x="1166" y="246"/>
                  </a:cubicBezTo>
                  <a:cubicBezTo>
                    <a:pt x="1206" y="246"/>
                    <a:pt x="1246" y="249"/>
                    <a:pt x="1287" y="253"/>
                  </a:cubicBezTo>
                  <a:cubicBezTo>
                    <a:pt x="1908" y="341"/>
                    <a:pt x="1919" y="657"/>
                    <a:pt x="2159" y="689"/>
                  </a:cubicBezTo>
                  <a:cubicBezTo>
                    <a:pt x="2172" y="692"/>
                    <a:pt x="2184" y="693"/>
                    <a:pt x="2194" y="693"/>
                  </a:cubicBezTo>
                  <a:cubicBezTo>
                    <a:pt x="2418" y="693"/>
                    <a:pt x="1920" y="151"/>
                    <a:pt x="1483" y="46"/>
                  </a:cubicBezTo>
                  <a:cubicBezTo>
                    <a:pt x="1372" y="15"/>
                    <a:pt x="1248" y="1"/>
                    <a:pt x="111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3769619" y="4448035"/>
              <a:ext cx="17902" cy="6381"/>
            </a:xfrm>
            <a:custGeom>
              <a:avLst/>
              <a:gdLst/>
              <a:ahLst/>
              <a:cxnLst/>
              <a:rect l="l" t="t" r="r" b="b"/>
              <a:pathLst>
                <a:path w="491" h="175" extrusionOk="0">
                  <a:moveTo>
                    <a:pt x="491" y="1"/>
                  </a:moveTo>
                  <a:cubicBezTo>
                    <a:pt x="382" y="44"/>
                    <a:pt x="218" y="99"/>
                    <a:pt x="0" y="175"/>
                  </a:cubicBezTo>
                  <a:cubicBezTo>
                    <a:pt x="218" y="99"/>
                    <a:pt x="382" y="44"/>
                    <a:pt x="491" y="1"/>
                  </a:cubicBezTo>
                  <a:close/>
                </a:path>
              </a:pathLst>
            </a:custGeom>
            <a:solidFill>
              <a:srgbClr val="7EB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3557827" y="3739995"/>
              <a:ext cx="565057" cy="659233"/>
            </a:xfrm>
            <a:custGeom>
              <a:avLst/>
              <a:gdLst/>
              <a:ahLst/>
              <a:cxnLst/>
              <a:rect l="l" t="t" r="r" b="b"/>
              <a:pathLst>
                <a:path w="15498" h="18081" extrusionOk="0">
                  <a:moveTo>
                    <a:pt x="7673" y="0"/>
                  </a:moveTo>
                  <a:cubicBezTo>
                    <a:pt x="6256" y="0"/>
                    <a:pt x="3978" y="610"/>
                    <a:pt x="2616" y="2845"/>
                  </a:cubicBezTo>
                  <a:cubicBezTo>
                    <a:pt x="1" y="7149"/>
                    <a:pt x="1352" y="17579"/>
                    <a:pt x="1352" y="17579"/>
                  </a:cubicBezTo>
                  <a:lnTo>
                    <a:pt x="14179" y="18080"/>
                  </a:lnTo>
                  <a:cubicBezTo>
                    <a:pt x="14179" y="18080"/>
                    <a:pt x="15498" y="7847"/>
                    <a:pt x="12632" y="3030"/>
                  </a:cubicBezTo>
                  <a:cubicBezTo>
                    <a:pt x="11204" y="643"/>
                    <a:pt x="9449" y="0"/>
                    <a:pt x="7673"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468028" y="4285426"/>
              <a:ext cx="772077" cy="927542"/>
            </a:xfrm>
            <a:custGeom>
              <a:avLst/>
              <a:gdLst/>
              <a:ahLst/>
              <a:cxnLst/>
              <a:rect l="l" t="t" r="r" b="b"/>
              <a:pathLst>
                <a:path w="21176" h="25440" extrusionOk="0">
                  <a:moveTo>
                    <a:pt x="10155" y="0"/>
                  </a:moveTo>
                  <a:cubicBezTo>
                    <a:pt x="8647" y="0"/>
                    <a:pt x="6321" y="157"/>
                    <a:pt x="4578" y="984"/>
                  </a:cubicBezTo>
                  <a:cubicBezTo>
                    <a:pt x="3008" y="1725"/>
                    <a:pt x="796" y="5496"/>
                    <a:pt x="1" y="6716"/>
                  </a:cubicBezTo>
                  <a:lnTo>
                    <a:pt x="1755" y="25439"/>
                  </a:lnTo>
                  <a:lnTo>
                    <a:pt x="19748" y="22257"/>
                  </a:lnTo>
                  <a:lnTo>
                    <a:pt x="21176" y="6782"/>
                  </a:lnTo>
                  <a:cubicBezTo>
                    <a:pt x="21176" y="6782"/>
                    <a:pt x="17361" y="2041"/>
                    <a:pt x="16217" y="1355"/>
                  </a:cubicBezTo>
                  <a:cubicBezTo>
                    <a:pt x="15073" y="668"/>
                    <a:pt x="11683" y="58"/>
                    <a:pt x="11683" y="58"/>
                  </a:cubicBezTo>
                  <a:cubicBezTo>
                    <a:pt x="11683" y="58"/>
                    <a:pt x="11070" y="0"/>
                    <a:pt x="10155"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648976" y="4487994"/>
              <a:ext cx="380533" cy="326281"/>
            </a:xfrm>
            <a:custGeom>
              <a:avLst/>
              <a:gdLst/>
              <a:ahLst/>
              <a:cxnLst/>
              <a:rect l="l" t="t" r="r" b="b"/>
              <a:pathLst>
                <a:path w="10437" h="8949" extrusionOk="0">
                  <a:moveTo>
                    <a:pt x="7692" y="0"/>
                  </a:moveTo>
                  <a:cubicBezTo>
                    <a:pt x="6202" y="0"/>
                    <a:pt x="5020" y="2566"/>
                    <a:pt x="5020" y="2566"/>
                  </a:cubicBezTo>
                  <a:cubicBezTo>
                    <a:pt x="5020" y="2566"/>
                    <a:pt x="4726" y="2000"/>
                    <a:pt x="3549" y="1150"/>
                  </a:cubicBezTo>
                  <a:cubicBezTo>
                    <a:pt x="3299" y="970"/>
                    <a:pt x="2987" y="883"/>
                    <a:pt x="2657" y="883"/>
                  </a:cubicBezTo>
                  <a:cubicBezTo>
                    <a:pt x="1449" y="883"/>
                    <a:pt x="0" y="2045"/>
                    <a:pt x="454" y="4048"/>
                  </a:cubicBezTo>
                  <a:cubicBezTo>
                    <a:pt x="901" y="5977"/>
                    <a:pt x="3505" y="7939"/>
                    <a:pt x="4737" y="8767"/>
                  </a:cubicBezTo>
                  <a:cubicBezTo>
                    <a:pt x="4923" y="8888"/>
                    <a:pt x="5135" y="8948"/>
                    <a:pt x="5345" y="8948"/>
                  </a:cubicBezTo>
                  <a:cubicBezTo>
                    <a:pt x="5591" y="8948"/>
                    <a:pt x="5834" y="8866"/>
                    <a:pt x="6034" y="8702"/>
                  </a:cubicBezTo>
                  <a:cubicBezTo>
                    <a:pt x="8976" y="6326"/>
                    <a:pt x="10437" y="1814"/>
                    <a:pt x="8649" y="376"/>
                  </a:cubicBezTo>
                  <a:cubicBezTo>
                    <a:pt x="8322" y="110"/>
                    <a:pt x="8001" y="0"/>
                    <a:pt x="7692"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743004" y="4151621"/>
              <a:ext cx="204249" cy="259304"/>
            </a:xfrm>
            <a:custGeom>
              <a:avLst/>
              <a:gdLst/>
              <a:ahLst/>
              <a:cxnLst/>
              <a:rect l="l" t="t" r="r" b="b"/>
              <a:pathLst>
                <a:path w="5602" h="7112" extrusionOk="0">
                  <a:moveTo>
                    <a:pt x="4436" y="1"/>
                  </a:moveTo>
                  <a:lnTo>
                    <a:pt x="1253" y="774"/>
                  </a:lnTo>
                  <a:cubicBezTo>
                    <a:pt x="1253" y="774"/>
                    <a:pt x="1188" y="2649"/>
                    <a:pt x="1014" y="3706"/>
                  </a:cubicBezTo>
                  <a:cubicBezTo>
                    <a:pt x="839" y="4763"/>
                    <a:pt x="0" y="5003"/>
                    <a:pt x="0" y="5003"/>
                  </a:cubicBezTo>
                  <a:cubicBezTo>
                    <a:pt x="0" y="5003"/>
                    <a:pt x="578" y="6856"/>
                    <a:pt x="2376" y="7095"/>
                  </a:cubicBezTo>
                  <a:cubicBezTo>
                    <a:pt x="2458" y="7106"/>
                    <a:pt x="2539" y="7111"/>
                    <a:pt x="2620" y="7111"/>
                  </a:cubicBezTo>
                  <a:cubicBezTo>
                    <a:pt x="4301" y="7111"/>
                    <a:pt x="5602" y="4828"/>
                    <a:pt x="5602" y="4828"/>
                  </a:cubicBezTo>
                  <a:cubicBezTo>
                    <a:pt x="5602" y="4828"/>
                    <a:pt x="5068" y="4567"/>
                    <a:pt x="4719" y="4011"/>
                  </a:cubicBezTo>
                  <a:cubicBezTo>
                    <a:pt x="4370" y="3455"/>
                    <a:pt x="4436" y="1"/>
                    <a:pt x="4436" y="1"/>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783510" y="4151621"/>
              <a:ext cx="124000" cy="133589"/>
            </a:xfrm>
            <a:custGeom>
              <a:avLst/>
              <a:gdLst/>
              <a:ahLst/>
              <a:cxnLst/>
              <a:rect l="l" t="t" r="r" b="b"/>
              <a:pathLst>
                <a:path w="3401" h="3664" extrusionOk="0">
                  <a:moveTo>
                    <a:pt x="3325" y="1"/>
                  </a:moveTo>
                  <a:lnTo>
                    <a:pt x="142" y="774"/>
                  </a:lnTo>
                  <a:cubicBezTo>
                    <a:pt x="142" y="774"/>
                    <a:pt x="110" y="1930"/>
                    <a:pt x="1" y="2932"/>
                  </a:cubicBezTo>
                  <a:cubicBezTo>
                    <a:pt x="480" y="3368"/>
                    <a:pt x="1036" y="3641"/>
                    <a:pt x="1701" y="3662"/>
                  </a:cubicBezTo>
                  <a:cubicBezTo>
                    <a:pt x="1727" y="3663"/>
                    <a:pt x="1754" y="3664"/>
                    <a:pt x="1780" y="3664"/>
                  </a:cubicBezTo>
                  <a:cubicBezTo>
                    <a:pt x="2430" y="3664"/>
                    <a:pt x="2961" y="3406"/>
                    <a:pt x="3401" y="2987"/>
                  </a:cubicBezTo>
                  <a:cubicBezTo>
                    <a:pt x="3292" y="1777"/>
                    <a:pt x="3325" y="1"/>
                    <a:pt x="3325" y="1"/>
                  </a:cubicBezTo>
                  <a:close/>
                </a:path>
              </a:pathLst>
            </a:custGeom>
            <a:solidFill>
              <a:srgbClr val="E8C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696519" y="3987517"/>
              <a:ext cx="287305" cy="245667"/>
            </a:xfrm>
            <a:custGeom>
              <a:avLst/>
              <a:gdLst/>
              <a:ahLst/>
              <a:cxnLst/>
              <a:rect l="l" t="t" r="r" b="b"/>
              <a:pathLst>
                <a:path w="7880" h="6738" extrusionOk="0">
                  <a:moveTo>
                    <a:pt x="7879" y="1"/>
                  </a:moveTo>
                  <a:lnTo>
                    <a:pt x="0" y="12"/>
                  </a:lnTo>
                  <a:cubicBezTo>
                    <a:pt x="0" y="12"/>
                    <a:pt x="534" y="6616"/>
                    <a:pt x="4087" y="6736"/>
                  </a:cubicBezTo>
                  <a:cubicBezTo>
                    <a:pt x="4118" y="6737"/>
                    <a:pt x="4148" y="6737"/>
                    <a:pt x="4179" y="6737"/>
                  </a:cubicBezTo>
                  <a:cubicBezTo>
                    <a:pt x="7644" y="6737"/>
                    <a:pt x="7879" y="1"/>
                    <a:pt x="7879" y="1"/>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717154" y="3972642"/>
              <a:ext cx="102781" cy="31647"/>
            </a:xfrm>
            <a:custGeom>
              <a:avLst/>
              <a:gdLst/>
              <a:ahLst/>
              <a:cxnLst/>
              <a:rect l="l" t="t" r="r" b="b"/>
              <a:pathLst>
                <a:path w="2819" h="868" extrusionOk="0">
                  <a:moveTo>
                    <a:pt x="1469" y="1"/>
                  </a:moveTo>
                  <a:cubicBezTo>
                    <a:pt x="1437" y="1"/>
                    <a:pt x="1406" y="2"/>
                    <a:pt x="1374" y="5"/>
                  </a:cubicBezTo>
                  <a:cubicBezTo>
                    <a:pt x="655" y="82"/>
                    <a:pt x="1" y="594"/>
                    <a:pt x="1" y="594"/>
                  </a:cubicBezTo>
                  <a:cubicBezTo>
                    <a:pt x="1" y="594"/>
                    <a:pt x="606" y="283"/>
                    <a:pt x="1275" y="283"/>
                  </a:cubicBezTo>
                  <a:cubicBezTo>
                    <a:pt x="1704" y="283"/>
                    <a:pt x="2160" y="412"/>
                    <a:pt x="2496" y="834"/>
                  </a:cubicBezTo>
                  <a:cubicBezTo>
                    <a:pt x="2496" y="834"/>
                    <a:pt x="2540" y="868"/>
                    <a:pt x="2605" y="868"/>
                  </a:cubicBezTo>
                  <a:cubicBezTo>
                    <a:pt x="2637" y="868"/>
                    <a:pt x="2674" y="859"/>
                    <a:pt x="2714" y="834"/>
                  </a:cubicBezTo>
                  <a:cubicBezTo>
                    <a:pt x="2819" y="771"/>
                    <a:pt x="2165" y="1"/>
                    <a:pt x="1469"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880237" y="3976616"/>
              <a:ext cx="100411" cy="31246"/>
            </a:xfrm>
            <a:custGeom>
              <a:avLst/>
              <a:gdLst/>
              <a:ahLst/>
              <a:cxnLst/>
              <a:rect l="l" t="t" r="r" b="b"/>
              <a:pathLst>
                <a:path w="2754" h="857" extrusionOk="0">
                  <a:moveTo>
                    <a:pt x="1318" y="0"/>
                  </a:moveTo>
                  <a:cubicBezTo>
                    <a:pt x="634" y="0"/>
                    <a:pt x="1" y="760"/>
                    <a:pt x="105" y="823"/>
                  </a:cubicBezTo>
                  <a:cubicBezTo>
                    <a:pt x="141" y="848"/>
                    <a:pt x="176" y="857"/>
                    <a:pt x="207" y="857"/>
                  </a:cubicBezTo>
                  <a:cubicBezTo>
                    <a:pt x="268" y="857"/>
                    <a:pt x="312" y="823"/>
                    <a:pt x="312" y="823"/>
                  </a:cubicBezTo>
                  <a:cubicBezTo>
                    <a:pt x="645" y="404"/>
                    <a:pt x="1092" y="277"/>
                    <a:pt x="1513" y="277"/>
                  </a:cubicBezTo>
                  <a:cubicBezTo>
                    <a:pt x="2165" y="277"/>
                    <a:pt x="2753" y="583"/>
                    <a:pt x="2753" y="583"/>
                  </a:cubicBezTo>
                  <a:cubicBezTo>
                    <a:pt x="2753" y="583"/>
                    <a:pt x="2121" y="82"/>
                    <a:pt x="1413" y="5"/>
                  </a:cubicBezTo>
                  <a:cubicBezTo>
                    <a:pt x="1381" y="2"/>
                    <a:pt x="1350" y="0"/>
                    <a:pt x="131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839147" y="4026055"/>
              <a:ext cx="36606" cy="86848"/>
            </a:xfrm>
            <a:custGeom>
              <a:avLst/>
              <a:gdLst/>
              <a:ahLst/>
              <a:cxnLst/>
              <a:rect l="l" t="t" r="r" b="b"/>
              <a:pathLst>
                <a:path w="1004" h="2382" extrusionOk="0">
                  <a:moveTo>
                    <a:pt x="426" y="1"/>
                  </a:moveTo>
                  <a:cubicBezTo>
                    <a:pt x="425" y="1"/>
                    <a:pt x="349" y="1102"/>
                    <a:pt x="491" y="1418"/>
                  </a:cubicBezTo>
                  <a:cubicBezTo>
                    <a:pt x="622" y="1734"/>
                    <a:pt x="665" y="1799"/>
                    <a:pt x="676" y="2006"/>
                  </a:cubicBezTo>
                  <a:cubicBezTo>
                    <a:pt x="685" y="2172"/>
                    <a:pt x="396" y="2339"/>
                    <a:pt x="136" y="2339"/>
                  </a:cubicBezTo>
                  <a:cubicBezTo>
                    <a:pt x="89" y="2339"/>
                    <a:pt x="43" y="2334"/>
                    <a:pt x="0" y="2322"/>
                  </a:cubicBezTo>
                  <a:lnTo>
                    <a:pt x="0" y="2322"/>
                  </a:lnTo>
                  <a:cubicBezTo>
                    <a:pt x="1" y="2322"/>
                    <a:pt x="200" y="2382"/>
                    <a:pt x="407" y="2382"/>
                  </a:cubicBezTo>
                  <a:cubicBezTo>
                    <a:pt x="565" y="2382"/>
                    <a:pt x="727" y="2347"/>
                    <a:pt x="807" y="2224"/>
                  </a:cubicBezTo>
                  <a:cubicBezTo>
                    <a:pt x="1003" y="1941"/>
                    <a:pt x="643" y="1407"/>
                    <a:pt x="578" y="1221"/>
                  </a:cubicBezTo>
                  <a:cubicBezTo>
                    <a:pt x="513" y="1025"/>
                    <a:pt x="426" y="1"/>
                    <a:pt x="426" y="1"/>
                  </a:cubicBezTo>
                  <a:close/>
                </a:path>
              </a:pathLst>
            </a:custGeom>
            <a:solidFill>
              <a:srgbClr val="D8A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743004" y="4048696"/>
              <a:ext cx="58445" cy="23881"/>
            </a:xfrm>
            <a:custGeom>
              <a:avLst/>
              <a:gdLst/>
              <a:ahLst/>
              <a:cxnLst/>
              <a:rect l="l" t="t" r="r" b="b"/>
              <a:pathLst>
                <a:path w="1603" h="655" extrusionOk="0">
                  <a:moveTo>
                    <a:pt x="796" y="1"/>
                  </a:moveTo>
                  <a:cubicBezTo>
                    <a:pt x="360" y="1"/>
                    <a:pt x="0" y="143"/>
                    <a:pt x="0" y="328"/>
                  </a:cubicBezTo>
                  <a:cubicBezTo>
                    <a:pt x="0" y="513"/>
                    <a:pt x="360" y="655"/>
                    <a:pt x="796" y="655"/>
                  </a:cubicBezTo>
                  <a:cubicBezTo>
                    <a:pt x="1243" y="655"/>
                    <a:pt x="1602" y="513"/>
                    <a:pt x="1602" y="328"/>
                  </a:cubicBezTo>
                  <a:cubicBezTo>
                    <a:pt x="1602" y="143"/>
                    <a:pt x="1243" y="1"/>
                    <a:pt x="796"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891211" y="4051102"/>
              <a:ext cx="57242" cy="23881"/>
            </a:xfrm>
            <a:custGeom>
              <a:avLst/>
              <a:gdLst/>
              <a:ahLst/>
              <a:cxnLst/>
              <a:rect l="l" t="t" r="r" b="b"/>
              <a:pathLst>
                <a:path w="1570" h="655" extrusionOk="0">
                  <a:moveTo>
                    <a:pt x="785" y="0"/>
                  </a:moveTo>
                  <a:cubicBezTo>
                    <a:pt x="349" y="0"/>
                    <a:pt x="0" y="153"/>
                    <a:pt x="0" y="327"/>
                  </a:cubicBezTo>
                  <a:cubicBezTo>
                    <a:pt x="0" y="513"/>
                    <a:pt x="349" y="654"/>
                    <a:pt x="785" y="654"/>
                  </a:cubicBezTo>
                  <a:cubicBezTo>
                    <a:pt x="1221" y="654"/>
                    <a:pt x="1569" y="513"/>
                    <a:pt x="1569" y="327"/>
                  </a:cubicBezTo>
                  <a:cubicBezTo>
                    <a:pt x="1569" y="153"/>
                    <a:pt x="1221" y="0"/>
                    <a:pt x="785"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3816506" y="4137329"/>
              <a:ext cx="74743" cy="26361"/>
            </a:xfrm>
            <a:custGeom>
              <a:avLst/>
              <a:gdLst/>
              <a:ahLst/>
              <a:cxnLst/>
              <a:rect l="l" t="t" r="r" b="b"/>
              <a:pathLst>
                <a:path w="2050" h="723" extrusionOk="0">
                  <a:moveTo>
                    <a:pt x="2049" y="0"/>
                  </a:moveTo>
                  <a:lnTo>
                    <a:pt x="2049" y="0"/>
                  </a:lnTo>
                  <a:cubicBezTo>
                    <a:pt x="2049" y="0"/>
                    <a:pt x="1482" y="316"/>
                    <a:pt x="894" y="338"/>
                  </a:cubicBezTo>
                  <a:cubicBezTo>
                    <a:pt x="867" y="339"/>
                    <a:pt x="841" y="340"/>
                    <a:pt x="815" y="340"/>
                  </a:cubicBezTo>
                  <a:cubicBezTo>
                    <a:pt x="278" y="340"/>
                    <a:pt x="0" y="131"/>
                    <a:pt x="0" y="131"/>
                  </a:cubicBezTo>
                  <a:lnTo>
                    <a:pt x="0" y="131"/>
                  </a:lnTo>
                  <a:cubicBezTo>
                    <a:pt x="0" y="131"/>
                    <a:pt x="452" y="723"/>
                    <a:pt x="989" y="723"/>
                  </a:cubicBezTo>
                  <a:cubicBezTo>
                    <a:pt x="1011" y="723"/>
                    <a:pt x="1034" y="722"/>
                    <a:pt x="1057" y="720"/>
                  </a:cubicBezTo>
                  <a:cubicBezTo>
                    <a:pt x="1613" y="665"/>
                    <a:pt x="2049" y="0"/>
                    <a:pt x="2049"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3737426" y="5111193"/>
              <a:ext cx="17136" cy="12360"/>
            </a:xfrm>
            <a:custGeom>
              <a:avLst/>
              <a:gdLst/>
              <a:ahLst/>
              <a:cxnLst/>
              <a:rect l="l" t="t" r="r" b="b"/>
              <a:pathLst>
                <a:path w="470" h="339" extrusionOk="0">
                  <a:moveTo>
                    <a:pt x="1" y="1"/>
                  </a:moveTo>
                  <a:cubicBezTo>
                    <a:pt x="153" y="110"/>
                    <a:pt x="317" y="218"/>
                    <a:pt x="469" y="338"/>
                  </a:cubicBezTo>
                  <a:cubicBezTo>
                    <a:pt x="317" y="218"/>
                    <a:pt x="153" y="110"/>
                    <a:pt x="1"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733051" y="5108422"/>
              <a:ext cx="4412" cy="2807"/>
            </a:xfrm>
            <a:custGeom>
              <a:avLst/>
              <a:gdLst/>
              <a:ahLst/>
              <a:cxnLst/>
              <a:rect l="l" t="t" r="r" b="b"/>
              <a:pathLst>
                <a:path w="121" h="77" extrusionOk="0">
                  <a:moveTo>
                    <a:pt x="1" y="0"/>
                  </a:moveTo>
                  <a:cubicBezTo>
                    <a:pt x="44" y="22"/>
                    <a:pt x="77" y="55"/>
                    <a:pt x="121" y="77"/>
                  </a:cubicBezTo>
                  <a:cubicBezTo>
                    <a:pt x="77" y="55"/>
                    <a:pt x="44" y="22"/>
                    <a:pt x="1" y="0"/>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378916" y="4907349"/>
              <a:ext cx="803068" cy="371163"/>
            </a:xfrm>
            <a:custGeom>
              <a:avLst/>
              <a:gdLst/>
              <a:ahLst/>
              <a:cxnLst/>
              <a:rect l="l" t="t" r="r" b="b"/>
              <a:pathLst>
                <a:path w="22026" h="10180" extrusionOk="0">
                  <a:moveTo>
                    <a:pt x="8207" y="1"/>
                  </a:moveTo>
                  <a:lnTo>
                    <a:pt x="1635" y="4415"/>
                  </a:lnTo>
                  <a:lnTo>
                    <a:pt x="197" y="7215"/>
                  </a:lnTo>
                  <a:lnTo>
                    <a:pt x="1" y="10180"/>
                  </a:lnTo>
                  <a:lnTo>
                    <a:pt x="22026" y="10180"/>
                  </a:lnTo>
                  <a:cubicBezTo>
                    <a:pt x="21644" y="7281"/>
                    <a:pt x="21241" y="4622"/>
                    <a:pt x="20958" y="4055"/>
                  </a:cubicBezTo>
                  <a:cubicBezTo>
                    <a:pt x="20282" y="2704"/>
                    <a:pt x="14125" y="284"/>
                    <a:pt x="14125" y="284"/>
                  </a:cubicBezTo>
                  <a:lnTo>
                    <a:pt x="8207" y="1"/>
                  </a:ln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643136" y="4907349"/>
              <a:ext cx="315160" cy="112370"/>
            </a:xfrm>
            <a:custGeom>
              <a:avLst/>
              <a:gdLst/>
              <a:ahLst/>
              <a:cxnLst/>
              <a:rect l="l" t="t" r="r" b="b"/>
              <a:pathLst>
                <a:path w="8644" h="3082" extrusionOk="0">
                  <a:moveTo>
                    <a:pt x="960" y="1"/>
                  </a:moveTo>
                  <a:lnTo>
                    <a:pt x="12" y="633"/>
                  </a:lnTo>
                  <a:cubicBezTo>
                    <a:pt x="1" y="1145"/>
                    <a:pt x="164" y="2311"/>
                    <a:pt x="1767" y="2758"/>
                  </a:cubicBezTo>
                  <a:cubicBezTo>
                    <a:pt x="2556" y="2980"/>
                    <a:pt x="3357" y="3081"/>
                    <a:pt x="4117" y="3081"/>
                  </a:cubicBezTo>
                  <a:cubicBezTo>
                    <a:pt x="5371" y="3081"/>
                    <a:pt x="6511" y="2805"/>
                    <a:pt x="7292" y="2344"/>
                  </a:cubicBezTo>
                  <a:cubicBezTo>
                    <a:pt x="8044" y="1897"/>
                    <a:pt x="8436" y="1374"/>
                    <a:pt x="8643" y="1025"/>
                  </a:cubicBezTo>
                  <a:cubicBezTo>
                    <a:pt x="7630" y="578"/>
                    <a:pt x="6878" y="284"/>
                    <a:pt x="6878" y="284"/>
                  </a:cubicBezTo>
                  <a:lnTo>
                    <a:pt x="960"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668184" y="4778210"/>
              <a:ext cx="248767" cy="218796"/>
            </a:xfrm>
            <a:custGeom>
              <a:avLst/>
              <a:gdLst/>
              <a:ahLst/>
              <a:cxnLst/>
              <a:rect l="l" t="t" r="r" b="b"/>
              <a:pathLst>
                <a:path w="6823" h="6001" extrusionOk="0">
                  <a:moveTo>
                    <a:pt x="862" y="1"/>
                  </a:moveTo>
                  <a:lnTo>
                    <a:pt x="1" y="4306"/>
                  </a:lnTo>
                  <a:cubicBezTo>
                    <a:pt x="1" y="4306"/>
                    <a:pt x="1080" y="5744"/>
                    <a:pt x="2834" y="5984"/>
                  </a:cubicBezTo>
                  <a:cubicBezTo>
                    <a:pt x="2913" y="5995"/>
                    <a:pt x="2998" y="6001"/>
                    <a:pt x="3087" y="6001"/>
                  </a:cubicBezTo>
                  <a:cubicBezTo>
                    <a:pt x="4450" y="6001"/>
                    <a:pt x="6823" y="4741"/>
                    <a:pt x="6823" y="4556"/>
                  </a:cubicBezTo>
                  <a:cubicBezTo>
                    <a:pt x="6823" y="4349"/>
                    <a:pt x="5657" y="121"/>
                    <a:pt x="5657" y="121"/>
                  </a:cubicBezTo>
                  <a:lnTo>
                    <a:pt x="862" y="1"/>
                  </a:ln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690023" y="4778210"/>
              <a:ext cx="194769" cy="95635"/>
            </a:xfrm>
            <a:custGeom>
              <a:avLst/>
              <a:gdLst/>
              <a:ahLst/>
              <a:cxnLst/>
              <a:rect l="l" t="t" r="r" b="b"/>
              <a:pathLst>
                <a:path w="5342" h="2623" extrusionOk="0">
                  <a:moveTo>
                    <a:pt x="263" y="1"/>
                  </a:moveTo>
                  <a:lnTo>
                    <a:pt x="1" y="1309"/>
                  </a:lnTo>
                  <a:cubicBezTo>
                    <a:pt x="669" y="2048"/>
                    <a:pt x="2072" y="2623"/>
                    <a:pt x="2942" y="2623"/>
                  </a:cubicBezTo>
                  <a:cubicBezTo>
                    <a:pt x="2996" y="2623"/>
                    <a:pt x="3047" y="2621"/>
                    <a:pt x="3096" y="2616"/>
                  </a:cubicBezTo>
                  <a:cubicBezTo>
                    <a:pt x="3750" y="2562"/>
                    <a:pt x="4687" y="1952"/>
                    <a:pt x="5341" y="1156"/>
                  </a:cubicBezTo>
                  <a:cubicBezTo>
                    <a:pt x="5178" y="557"/>
                    <a:pt x="5058" y="121"/>
                    <a:pt x="5058" y="121"/>
                  </a:cubicBezTo>
                  <a:lnTo>
                    <a:pt x="263" y="1"/>
                  </a:lnTo>
                  <a:close/>
                </a:path>
              </a:pathLst>
            </a:custGeom>
            <a:solidFill>
              <a:srgbClr val="E8C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635990" y="4429951"/>
              <a:ext cx="296857" cy="406565"/>
            </a:xfrm>
            <a:custGeom>
              <a:avLst/>
              <a:gdLst/>
              <a:ahLst/>
              <a:cxnLst/>
              <a:rect l="l" t="t" r="r" b="b"/>
              <a:pathLst>
                <a:path w="8142" h="11151" extrusionOk="0">
                  <a:moveTo>
                    <a:pt x="2671" y="0"/>
                  </a:moveTo>
                  <a:cubicBezTo>
                    <a:pt x="2444" y="0"/>
                    <a:pt x="2235" y="53"/>
                    <a:pt x="2050" y="170"/>
                  </a:cubicBezTo>
                  <a:cubicBezTo>
                    <a:pt x="197" y="1325"/>
                    <a:pt x="1" y="3886"/>
                    <a:pt x="1" y="3886"/>
                  </a:cubicBezTo>
                  <a:cubicBezTo>
                    <a:pt x="1" y="3886"/>
                    <a:pt x="742" y="8943"/>
                    <a:pt x="1428" y="9760"/>
                  </a:cubicBezTo>
                  <a:cubicBezTo>
                    <a:pt x="2077" y="10543"/>
                    <a:pt x="3534" y="11150"/>
                    <a:pt x="4437" y="11150"/>
                  </a:cubicBezTo>
                  <a:cubicBezTo>
                    <a:pt x="4490" y="11150"/>
                    <a:pt x="4540" y="11148"/>
                    <a:pt x="4589" y="11144"/>
                  </a:cubicBezTo>
                  <a:cubicBezTo>
                    <a:pt x="5472" y="11068"/>
                    <a:pt x="6856" y="9978"/>
                    <a:pt x="7401" y="8812"/>
                  </a:cubicBezTo>
                  <a:cubicBezTo>
                    <a:pt x="7946" y="7635"/>
                    <a:pt x="8142" y="4246"/>
                    <a:pt x="8142" y="4246"/>
                  </a:cubicBezTo>
                  <a:cubicBezTo>
                    <a:pt x="8142" y="4246"/>
                    <a:pt x="4709" y="0"/>
                    <a:pt x="2671" y="0"/>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590708" y="4332750"/>
              <a:ext cx="454984" cy="337838"/>
            </a:xfrm>
            <a:custGeom>
              <a:avLst/>
              <a:gdLst/>
              <a:ahLst/>
              <a:cxnLst/>
              <a:rect l="l" t="t" r="r" b="b"/>
              <a:pathLst>
                <a:path w="12479" h="9266" extrusionOk="0">
                  <a:moveTo>
                    <a:pt x="4880" y="0"/>
                  </a:moveTo>
                  <a:cubicBezTo>
                    <a:pt x="4844" y="0"/>
                    <a:pt x="4809" y="1"/>
                    <a:pt x="4774" y="2"/>
                  </a:cubicBezTo>
                  <a:cubicBezTo>
                    <a:pt x="3455" y="46"/>
                    <a:pt x="1635" y="1659"/>
                    <a:pt x="1635" y="1659"/>
                  </a:cubicBezTo>
                  <a:cubicBezTo>
                    <a:pt x="1635" y="1659"/>
                    <a:pt x="611" y="2748"/>
                    <a:pt x="306" y="4536"/>
                  </a:cubicBezTo>
                  <a:cubicBezTo>
                    <a:pt x="0" y="6323"/>
                    <a:pt x="1613" y="8742"/>
                    <a:pt x="1613" y="8742"/>
                  </a:cubicBezTo>
                  <a:lnTo>
                    <a:pt x="1711" y="6944"/>
                  </a:lnTo>
                  <a:cubicBezTo>
                    <a:pt x="1711" y="6944"/>
                    <a:pt x="3651" y="4536"/>
                    <a:pt x="3902" y="3468"/>
                  </a:cubicBezTo>
                  <a:cubicBezTo>
                    <a:pt x="3902" y="3468"/>
                    <a:pt x="4894" y="5517"/>
                    <a:pt x="5929" y="5920"/>
                  </a:cubicBezTo>
                  <a:cubicBezTo>
                    <a:pt x="6100" y="5988"/>
                    <a:pt x="6248" y="6016"/>
                    <a:pt x="6374" y="6016"/>
                  </a:cubicBezTo>
                  <a:cubicBezTo>
                    <a:pt x="7021" y="6016"/>
                    <a:pt x="7128" y="5277"/>
                    <a:pt x="7128" y="5277"/>
                  </a:cubicBezTo>
                  <a:cubicBezTo>
                    <a:pt x="7128" y="5277"/>
                    <a:pt x="8130" y="6694"/>
                    <a:pt x="8577" y="6901"/>
                  </a:cubicBezTo>
                  <a:cubicBezTo>
                    <a:pt x="9013" y="7097"/>
                    <a:pt x="8926" y="7565"/>
                    <a:pt x="8926" y="7565"/>
                  </a:cubicBezTo>
                  <a:lnTo>
                    <a:pt x="9155" y="9266"/>
                  </a:lnTo>
                  <a:cubicBezTo>
                    <a:pt x="9155" y="9266"/>
                    <a:pt x="9624" y="8067"/>
                    <a:pt x="9983" y="7260"/>
                  </a:cubicBezTo>
                  <a:cubicBezTo>
                    <a:pt x="10277" y="5244"/>
                    <a:pt x="11160" y="4656"/>
                    <a:pt x="11542" y="4536"/>
                  </a:cubicBezTo>
                  <a:cubicBezTo>
                    <a:pt x="11934" y="4416"/>
                    <a:pt x="12479" y="3762"/>
                    <a:pt x="12065" y="2988"/>
                  </a:cubicBezTo>
                  <a:cubicBezTo>
                    <a:pt x="11661" y="2214"/>
                    <a:pt x="10604" y="2487"/>
                    <a:pt x="10550" y="2323"/>
                  </a:cubicBezTo>
                  <a:cubicBezTo>
                    <a:pt x="10495" y="2171"/>
                    <a:pt x="11291" y="1822"/>
                    <a:pt x="11193" y="1375"/>
                  </a:cubicBezTo>
                  <a:cubicBezTo>
                    <a:pt x="11117" y="997"/>
                    <a:pt x="10476" y="570"/>
                    <a:pt x="9731" y="570"/>
                  </a:cubicBezTo>
                  <a:cubicBezTo>
                    <a:pt x="9617" y="570"/>
                    <a:pt x="9501" y="580"/>
                    <a:pt x="9384" y="602"/>
                  </a:cubicBezTo>
                  <a:cubicBezTo>
                    <a:pt x="9302" y="617"/>
                    <a:pt x="9208" y="623"/>
                    <a:pt x="9103" y="623"/>
                  </a:cubicBezTo>
                  <a:cubicBezTo>
                    <a:pt x="8096" y="623"/>
                    <a:pt x="6092" y="0"/>
                    <a:pt x="488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591765" y="4584830"/>
              <a:ext cx="66540" cy="109599"/>
            </a:xfrm>
            <a:custGeom>
              <a:avLst/>
              <a:gdLst/>
              <a:ahLst/>
              <a:cxnLst/>
              <a:rect l="l" t="t" r="r" b="b"/>
              <a:pathLst>
                <a:path w="1825" h="3006" extrusionOk="0">
                  <a:moveTo>
                    <a:pt x="1026" y="0"/>
                  </a:moveTo>
                  <a:cubicBezTo>
                    <a:pt x="494" y="0"/>
                    <a:pt x="1" y="1050"/>
                    <a:pt x="255" y="1774"/>
                  </a:cubicBezTo>
                  <a:cubicBezTo>
                    <a:pt x="549" y="2613"/>
                    <a:pt x="1824" y="3005"/>
                    <a:pt x="1824" y="3005"/>
                  </a:cubicBezTo>
                  <a:lnTo>
                    <a:pt x="1279" y="85"/>
                  </a:lnTo>
                  <a:cubicBezTo>
                    <a:pt x="1196" y="27"/>
                    <a:pt x="1110" y="0"/>
                    <a:pt x="1026" y="0"/>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21284" y="4601492"/>
              <a:ext cx="59357" cy="95306"/>
            </a:xfrm>
            <a:custGeom>
              <a:avLst/>
              <a:gdLst/>
              <a:ahLst/>
              <a:cxnLst/>
              <a:rect l="l" t="t" r="r" b="b"/>
              <a:pathLst>
                <a:path w="1628" h="2614" extrusionOk="0">
                  <a:moveTo>
                    <a:pt x="817" y="1"/>
                  </a:moveTo>
                  <a:cubicBezTo>
                    <a:pt x="667" y="1"/>
                    <a:pt x="489" y="52"/>
                    <a:pt x="284" y="173"/>
                  </a:cubicBezTo>
                  <a:lnTo>
                    <a:pt x="1" y="2614"/>
                  </a:lnTo>
                  <a:cubicBezTo>
                    <a:pt x="1" y="2614"/>
                    <a:pt x="1014" y="1982"/>
                    <a:pt x="1352" y="1437"/>
                  </a:cubicBezTo>
                  <a:cubicBezTo>
                    <a:pt x="1628" y="1001"/>
                    <a:pt x="1483" y="1"/>
                    <a:pt x="817" y="1"/>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695893" y="4639446"/>
              <a:ext cx="67706" cy="22022"/>
            </a:xfrm>
            <a:custGeom>
              <a:avLst/>
              <a:gdLst/>
              <a:ahLst/>
              <a:cxnLst/>
              <a:rect l="l" t="t" r="r" b="b"/>
              <a:pathLst>
                <a:path w="1857" h="604" extrusionOk="0">
                  <a:moveTo>
                    <a:pt x="1012" y="1"/>
                  </a:moveTo>
                  <a:cubicBezTo>
                    <a:pt x="428" y="1"/>
                    <a:pt x="25" y="505"/>
                    <a:pt x="25" y="505"/>
                  </a:cubicBezTo>
                  <a:cubicBezTo>
                    <a:pt x="1" y="576"/>
                    <a:pt x="19" y="603"/>
                    <a:pt x="65" y="603"/>
                  </a:cubicBezTo>
                  <a:cubicBezTo>
                    <a:pt x="225" y="603"/>
                    <a:pt x="725" y="273"/>
                    <a:pt x="995" y="265"/>
                  </a:cubicBezTo>
                  <a:cubicBezTo>
                    <a:pt x="1005" y="264"/>
                    <a:pt x="1015" y="264"/>
                    <a:pt x="1024" y="264"/>
                  </a:cubicBezTo>
                  <a:cubicBezTo>
                    <a:pt x="1346" y="264"/>
                    <a:pt x="1617" y="594"/>
                    <a:pt x="1733" y="594"/>
                  </a:cubicBezTo>
                  <a:cubicBezTo>
                    <a:pt x="1738" y="594"/>
                    <a:pt x="1743" y="593"/>
                    <a:pt x="1747" y="592"/>
                  </a:cubicBezTo>
                  <a:cubicBezTo>
                    <a:pt x="1856" y="559"/>
                    <a:pt x="1714" y="58"/>
                    <a:pt x="1082" y="3"/>
                  </a:cubicBezTo>
                  <a:cubicBezTo>
                    <a:pt x="1058" y="2"/>
                    <a:pt x="1035" y="1"/>
                    <a:pt x="1012"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795718" y="4645353"/>
              <a:ext cx="33835" cy="83348"/>
            </a:xfrm>
            <a:custGeom>
              <a:avLst/>
              <a:gdLst/>
              <a:ahLst/>
              <a:cxnLst/>
              <a:rect l="l" t="t" r="r" b="b"/>
              <a:pathLst>
                <a:path w="928" h="2286" extrusionOk="0">
                  <a:moveTo>
                    <a:pt x="60" y="0"/>
                  </a:moveTo>
                  <a:cubicBezTo>
                    <a:pt x="39" y="0"/>
                    <a:pt x="20" y="31"/>
                    <a:pt x="1" y="103"/>
                  </a:cubicBezTo>
                  <a:cubicBezTo>
                    <a:pt x="1" y="103"/>
                    <a:pt x="153" y="1389"/>
                    <a:pt x="459" y="1585"/>
                  </a:cubicBezTo>
                  <a:cubicBezTo>
                    <a:pt x="764" y="1781"/>
                    <a:pt x="448" y="2097"/>
                    <a:pt x="186" y="2239"/>
                  </a:cubicBezTo>
                  <a:cubicBezTo>
                    <a:pt x="123" y="2272"/>
                    <a:pt x="119" y="2286"/>
                    <a:pt x="151" y="2286"/>
                  </a:cubicBezTo>
                  <a:cubicBezTo>
                    <a:pt x="256" y="2286"/>
                    <a:pt x="762" y="2128"/>
                    <a:pt x="829" y="1978"/>
                  </a:cubicBezTo>
                  <a:cubicBezTo>
                    <a:pt x="927" y="1792"/>
                    <a:pt x="589" y="1618"/>
                    <a:pt x="415" y="1127"/>
                  </a:cubicBezTo>
                  <a:cubicBezTo>
                    <a:pt x="271" y="713"/>
                    <a:pt x="156" y="0"/>
                    <a:pt x="60" y="0"/>
                  </a:cubicBezTo>
                  <a:close/>
                </a:path>
              </a:pathLst>
            </a:custGeom>
            <a:solidFill>
              <a:srgbClr val="D8A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672595" y="4584721"/>
              <a:ext cx="100921" cy="33324"/>
            </a:xfrm>
            <a:custGeom>
              <a:avLst/>
              <a:gdLst/>
              <a:ahLst/>
              <a:cxnLst/>
              <a:rect l="l" t="t" r="r" b="b"/>
              <a:pathLst>
                <a:path w="2768" h="914" extrusionOk="0">
                  <a:moveTo>
                    <a:pt x="1438" y="1"/>
                  </a:moveTo>
                  <a:cubicBezTo>
                    <a:pt x="675" y="1"/>
                    <a:pt x="32" y="829"/>
                    <a:pt x="32" y="829"/>
                  </a:cubicBezTo>
                  <a:cubicBezTo>
                    <a:pt x="1" y="889"/>
                    <a:pt x="11" y="914"/>
                    <a:pt x="54" y="914"/>
                  </a:cubicBezTo>
                  <a:cubicBezTo>
                    <a:pt x="218" y="914"/>
                    <a:pt x="864" y="545"/>
                    <a:pt x="1427" y="458"/>
                  </a:cubicBezTo>
                  <a:cubicBezTo>
                    <a:pt x="1491" y="448"/>
                    <a:pt x="1553" y="444"/>
                    <a:pt x="1613" y="444"/>
                  </a:cubicBezTo>
                  <a:cubicBezTo>
                    <a:pt x="2153" y="444"/>
                    <a:pt x="2532" y="802"/>
                    <a:pt x="2657" y="802"/>
                  </a:cubicBezTo>
                  <a:cubicBezTo>
                    <a:pt x="2672" y="802"/>
                    <a:pt x="2684" y="797"/>
                    <a:pt x="2691" y="785"/>
                  </a:cubicBezTo>
                  <a:cubicBezTo>
                    <a:pt x="2768" y="654"/>
                    <a:pt x="2190" y="1"/>
                    <a:pt x="143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818761" y="4639446"/>
              <a:ext cx="67597" cy="22022"/>
            </a:xfrm>
            <a:custGeom>
              <a:avLst/>
              <a:gdLst/>
              <a:ahLst/>
              <a:cxnLst/>
              <a:rect l="l" t="t" r="r" b="b"/>
              <a:pathLst>
                <a:path w="1854" h="604" extrusionOk="0">
                  <a:moveTo>
                    <a:pt x="836" y="1"/>
                  </a:moveTo>
                  <a:cubicBezTo>
                    <a:pt x="812" y="1"/>
                    <a:pt x="788" y="2"/>
                    <a:pt x="764" y="3"/>
                  </a:cubicBezTo>
                  <a:cubicBezTo>
                    <a:pt x="132" y="58"/>
                    <a:pt x="1" y="559"/>
                    <a:pt x="99" y="592"/>
                  </a:cubicBezTo>
                  <a:cubicBezTo>
                    <a:pt x="104" y="593"/>
                    <a:pt x="108" y="594"/>
                    <a:pt x="113" y="594"/>
                  </a:cubicBezTo>
                  <a:cubicBezTo>
                    <a:pt x="229" y="594"/>
                    <a:pt x="500" y="264"/>
                    <a:pt x="822" y="264"/>
                  </a:cubicBezTo>
                  <a:cubicBezTo>
                    <a:pt x="832" y="264"/>
                    <a:pt x="841" y="264"/>
                    <a:pt x="851" y="265"/>
                  </a:cubicBezTo>
                  <a:cubicBezTo>
                    <a:pt x="1122" y="273"/>
                    <a:pt x="1622" y="603"/>
                    <a:pt x="1787" y="603"/>
                  </a:cubicBezTo>
                  <a:cubicBezTo>
                    <a:pt x="1834" y="603"/>
                    <a:pt x="1854" y="576"/>
                    <a:pt x="1832" y="505"/>
                  </a:cubicBezTo>
                  <a:cubicBezTo>
                    <a:pt x="1832" y="505"/>
                    <a:pt x="1429" y="1"/>
                    <a:pt x="83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808443" y="4584721"/>
              <a:ext cx="100921" cy="33324"/>
            </a:xfrm>
            <a:custGeom>
              <a:avLst/>
              <a:gdLst/>
              <a:ahLst/>
              <a:cxnLst/>
              <a:rect l="l" t="t" r="r" b="b"/>
              <a:pathLst>
                <a:path w="2768" h="914" extrusionOk="0">
                  <a:moveTo>
                    <a:pt x="1341" y="1"/>
                  </a:moveTo>
                  <a:cubicBezTo>
                    <a:pt x="578" y="1"/>
                    <a:pt x="1" y="654"/>
                    <a:pt x="77" y="785"/>
                  </a:cubicBezTo>
                  <a:cubicBezTo>
                    <a:pt x="84" y="797"/>
                    <a:pt x="96" y="802"/>
                    <a:pt x="111" y="802"/>
                  </a:cubicBezTo>
                  <a:cubicBezTo>
                    <a:pt x="236" y="802"/>
                    <a:pt x="615" y="444"/>
                    <a:pt x="1155" y="444"/>
                  </a:cubicBezTo>
                  <a:cubicBezTo>
                    <a:pt x="1215" y="444"/>
                    <a:pt x="1277" y="448"/>
                    <a:pt x="1341" y="458"/>
                  </a:cubicBezTo>
                  <a:cubicBezTo>
                    <a:pt x="1904" y="545"/>
                    <a:pt x="2550" y="914"/>
                    <a:pt x="2714" y="914"/>
                  </a:cubicBezTo>
                  <a:cubicBezTo>
                    <a:pt x="2757" y="914"/>
                    <a:pt x="2767" y="889"/>
                    <a:pt x="2736" y="829"/>
                  </a:cubicBezTo>
                  <a:cubicBezTo>
                    <a:pt x="2736" y="829"/>
                    <a:pt x="2093" y="1"/>
                    <a:pt x="1341"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760171" y="4757684"/>
              <a:ext cx="72154" cy="17100"/>
            </a:xfrm>
            <a:custGeom>
              <a:avLst/>
              <a:gdLst/>
              <a:ahLst/>
              <a:cxnLst/>
              <a:rect l="l" t="t" r="r" b="b"/>
              <a:pathLst>
                <a:path w="1979" h="469" extrusionOk="0">
                  <a:moveTo>
                    <a:pt x="1942" y="0"/>
                  </a:moveTo>
                  <a:cubicBezTo>
                    <a:pt x="1857" y="0"/>
                    <a:pt x="1557" y="185"/>
                    <a:pt x="1085" y="259"/>
                  </a:cubicBezTo>
                  <a:cubicBezTo>
                    <a:pt x="957" y="281"/>
                    <a:pt x="842" y="290"/>
                    <a:pt x="742" y="290"/>
                  </a:cubicBezTo>
                  <a:cubicBezTo>
                    <a:pt x="409" y="290"/>
                    <a:pt x="235" y="193"/>
                    <a:pt x="235" y="193"/>
                  </a:cubicBezTo>
                  <a:cubicBezTo>
                    <a:pt x="182" y="171"/>
                    <a:pt x="71" y="95"/>
                    <a:pt x="26" y="95"/>
                  </a:cubicBezTo>
                  <a:cubicBezTo>
                    <a:pt x="7" y="95"/>
                    <a:pt x="0" y="110"/>
                    <a:pt x="17" y="150"/>
                  </a:cubicBezTo>
                  <a:cubicBezTo>
                    <a:pt x="65" y="255"/>
                    <a:pt x="439" y="469"/>
                    <a:pt x="890" y="469"/>
                  </a:cubicBezTo>
                  <a:cubicBezTo>
                    <a:pt x="954" y="469"/>
                    <a:pt x="1019" y="464"/>
                    <a:pt x="1085" y="455"/>
                  </a:cubicBezTo>
                  <a:cubicBezTo>
                    <a:pt x="1619" y="390"/>
                    <a:pt x="1979" y="95"/>
                    <a:pt x="1968" y="19"/>
                  </a:cubicBezTo>
                  <a:cubicBezTo>
                    <a:pt x="1966" y="6"/>
                    <a:pt x="1958" y="0"/>
                    <a:pt x="1942"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1808729" y="4491312"/>
              <a:ext cx="571037" cy="713449"/>
            </a:xfrm>
            <a:custGeom>
              <a:avLst/>
              <a:gdLst/>
              <a:ahLst/>
              <a:cxnLst/>
              <a:rect l="l" t="t" r="r" b="b"/>
              <a:pathLst>
                <a:path w="15662" h="19568" extrusionOk="0">
                  <a:moveTo>
                    <a:pt x="7015" y="1"/>
                  </a:moveTo>
                  <a:cubicBezTo>
                    <a:pt x="2488" y="1"/>
                    <a:pt x="1832" y="4041"/>
                    <a:pt x="1843" y="5113"/>
                  </a:cubicBezTo>
                  <a:cubicBezTo>
                    <a:pt x="1843" y="5832"/>
                    <a:pt x="1897" y="9112"/>
                    <a:pt x="1494" y="10169"/>
                  </a:cubicBezTo>
                  <a:cubicBezTo>
                    <a:pt x="1080" y="11227"/>
                    <a:pt x="1" y="14932"/>
                    <a:pt x="1821" y="16872"/>
                  </a:cubicBezTo>
                  <a:cubicBezTo>
                    <a:pt x="3641" y="18801"/>
                    <a:pt x="6322" y="18921"/>
                    <a:pt x="8033" y="19422"/>
                  </a:cubicBezTo>
                  <a:cubicBezTo>
                    <a:pt x="8356" y="19519"/>
                    <a:pt x="8792" y="19567"/>
                    <a:pt x="9291" y="19567"/>
                  </a:cubicBezTo>
                  <a:cubicBezTo>
                    <a:pt x="11417" y="19567"/>
                    <a:pt x="14675" y="18693"/>
                    <a:pt x="15117" y="17024"/>
                  </a:cubicBezTo>
                  <a:cubicBezTo>
                    <a:pt x="15662" y="14975"/>
                    <a:pt x="13166" y="13243"/>
                    <a:pt x="12959" y="11946"/>
                  </a:cubicBezTo>
                  <a:cubicBezTo>
                    <a:pt x="12752" y="10660"/>
                    <a:pt x="13362" y="6628"/>
                    <a:pt x="13253" y="5200"/>
                  </a:cubicBezTo>
                  <a:cubicBezTo>
                    <a:pt x="13144" y="3838"/>
                    <a:pt x="13264" y="78"/>
                    <a:pt x="7106" y="1"/>
                  </a:cubicBezTo>
                  <a:cubicBezTo>
                    <a:pt x="7076" y="1"/>
                    <a:pt x="7046" y="1"/>
                    <a:pt x="7015"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826630" y="4999992"/>
              <a:ext cx="565057" cy="278518"/>
            </a:xfrm>
            <a:custGeom>
              <a:avLst/>
              <a:gdLst/>
              <a:ahLst/>
              <a:cxnLst/>
              <a:rect l="l" t="t" r="r" b="b"/>
              <a:pathLst>
                <a:path w="15498" h="7639" extrusionOk="0">
                  <a:moveTo>
                    <a:pt x="6427" y="0"/>
                  </a:moveTo>
                  <a:cubicBezTo>
                    <a:pt x="3743" y="0"/>
                    <a:pt x="1586" y="943"/>
                    <a:pt x="0" y="2091"/>
                  </a:cubicBezTo>
                  <a:lnTo>
                    <a:pt x="0" y="7639"/>
                  </a:lnTo>
                  <a:lnTo>
                    <a:pt x="15497" y="7639"/>
                  </a:lnTo>
                  <a:cubicBezTo>
                    <a:pt x="15443" y="6843"/>
                    <a:pt x="15367" y="6255"/>
                    <a:pt x="15279" y="5982"/>
                  </a:cubicBezTo>
                  <a:cubicBezTo>
                    <a:pt x="14724" y="4228"/>
                    <a:pt x="13699" y="3051"/>
                    <a:pt x="12315" y="2146"/>
                  </a:cubicBezTo>
                  <a:cubicBezTo>
                    <a:pt x="10942" y="1231"/>
                    <a:pt x="7651" y="64"/>
                    <a:pt x="7651" y="64"/>
                  </a:cubicBezTo>
                  <a:cubicBezTo>
                    <a:pt x="7231" y="21"/>
                    <a:pt x="6823" y="0"/>
                    <a:pt x="6427"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983806" y="4882338"/>
              <a:ext cx="202061" cy="280122"/>
            </a:xfrm>
            <a:custGeom>
              <a:avLst/>
              <a:gdLst/>
              <a:ahLst/>
              <a:cxnLst/>
              <a:rect l="l" t="t" r="r" b="b"/>
              <a:pathLst>
                <a:path w="5542" h="7683" extrusionOk="0">
                  <a:moveTo>
                    <a:pt x="1204" y="0"/>
                  </a:moveTo>
                  <a:cubicBezTo>
                    <a:pt x="1204" y="0"/>
                    <a:pt x="1204" y="3466"/>
                    <a:pt x="583" y="4229"/>
                  </a:cubicBezTo>
                  <a:cubicBezTo>
                    <a:pt x="1" y="4956"/>
                    <a:pt x="310" y="7682"/>
                    <a:pt x="2416" y="7682"/>
                  </a:cubicBezTo>
                  <a:cubicBezTo>
                    <a:pt x="2519" y="7682"/>
                    <a:pt x="2628" y="7675"/>
                    <a:pt x="2740" y="7662"/>
                  </a:cubicBezTo>
                  <a:cubicBezTo>
                    <a:pt x="5138" y="7356"/>
                    <a:pt x="5541" y="5188"/>
                    <a:pt x="5138" y="4577"/>
                  </a:cubicBezTo>
                  <a:cubicBezTo>
                    <a:pt x="4724" y="3956"/>
                    <a:pt x="4375" y="3815"/>
                    <a:pt x="4255" y="2932"/>
                  </a:cubicBezTo>
                  <a:cubicBezTo>
                    <a:pt x="4135" y="2060"/>
                    <a:pt x="4135" y="262"/>
                    <a:pt x="4135" y="262"/>
                  </a:cubicBezTo>
                  <a:lnTo>
                    <a:pt x="1204" y="0"/>
                  </a:ln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024896" y="4882338"/>
              <a:ext cx="111677" cy="89181"/>
            </a:xfrm>
            <a:custGeom>
              <a:avLst/>
              <a:gdLst/>
              <a:ahLst/>
              <a:cxnLst/>
              <a:rect l="l" t="t" r="r" b="b"/>
              <a:pathLst>
                <a:path w="3063" h="2446" extrusionOk="0">
                  <a:moveTo>
                    <a:pt x="77" y="0"/>
                  </a:moveTo>
                  <a:cubicBezTo>
                    <a:pt x="77" y="0"/>
                    <a:pt x="77" y="861"/>
                    <a:pt x="0" y="1820"/>
                  </a:cubicBezTo>
                  <a:cubicBezTo>
                    <a:pt x="22" y="1831"/>
                    <a:pt x="55" y="1864"/>
                    <a:pt x="77" y="1875"/>
                  </a:cubicBezTo>
                  <a:cubicBezTo>
                    <a:pt x="639" y="2254"/>
                    <a:pt x="1304" y="2445"/>
                    <a:pt x="1925" y="2445"/>
                  </a:cubicBezTo>
                  <a:cubicBezTo>
                    <a:pt x="2338" y="2445"/>
                    <a:pt x="2732" y="2361"/>
                    <a:pt x="3063" y="2191"/>
                  </a:cubicBezTo>
                  <a:cubicBezTo>
                    <a:pt x="3008" y="1308"/>
                    <a:pt x="3008" y="262"/>
                    <a:pt x="3008" y="262"/>
                  </a:cubicBezTo>
                  <a:lnTo>
                    <a:pt x="77" y="0"/>
                  </a:ln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1955368" y="4628034"/>
              <a:ext cx="263460" cy="300795"/>
            </a:xfrm>
            <a:custGeom>
              <a:avLst/>
              <a:gdLst/>
              <a:ahLst/>
              <a:cxnLst/>
              <a:rect l="l" t="t" r="r" b="b"/>
              <a:pathLst>
                <a:path w="7226" h="8250" extrusionOk="0">
                  <a:moveTo>
                    <a:pt x="2006" y="0"/>
                  </a:moveTo>
                  <a:cubicBezTo>
                    <a:pt x="1689" y="959"/>
                    <a:pt x="502" y="1929"/>
                    <a:pt x="0" y="2300"/>
                  </a:cubicBezTo>
                  <a:cubicBezTo>
                    <a:pt x="164" y="4185"/>
                    <a:pt x="632" y="7008"/>
                    <a:pt x="1984" y="7771"/>
                  </a:cubicBezTo>
                  <a:cubicBezTo>
                    <a:pt x="2549" y="8093"/>
                    <a:pt x="3145" y="8249"/>
                    <a:pt x="3709" y="8249"/>
                  </a:cubicBezTo>
                  <a:cubicBezTo>
                    <a:pt x="4460" y="8249"/>
                    <a:pt x="5154" y="7973"/>
                    <a:pt x="5646" y="7444"/>
                  </a:cubicBezTo>
                  <a:cubicBezTo>
                    <a:pt x="6779" y="6245"/>
                    <a:pt x="7226" y="3433"/>
                    <a:pt x="7226" y="2071"/>
                  </a:cubicBezTo>
                  <a:lnTo>
                    <a:pt x="7226" y="2071"/>
                  </a:lnTo>
                  <a:cubicBezTo>
                    <a:pt x="7043" y="2087"/>
                    <a:pt x="6782" y="2100"/>
                    <a:pt x="6474" y="2100"/>
                  </a:cubicBezTo>
                  <a:cubicBezTo>
                    <a:pt x="5756" y="2100"/>
                    <a:pt x="4784" y="2032"/>
                    <a:pt x="3967" y="1788"/>
                  </a:cubicBezTo>
                  <a:cubicBezTo>
                    <a:pt x="3019" y="1504"/>
                    <a:pt x="2365" y="643"/>
                    <a:pt x="2027"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126508" y="4703651"/>
              <a:ext cx="87942" cy="28512"/>
            </a:xfrm>
            <a:custGeom>
              <a:avLst/>
              <a:gdLst/>
              <a:ahLst/>
              <a:cxnLst/>
              <a:rect l="l" t="t" r="r" b="b"/>
              <a:pathLst>
                <a:path w="2412" h="782" extrusionOk="0">
                  <a:moveTo>
                    <a:pt x="1165" y="0"/>
                  </a:moveTo>
                  <a:cubicBezTo>
                    <a:pt x="597" y="0"/>
                    <a:pt x="0" y="593"/>
                    <a:pt x="80" y="673"/>
                  </a:cubicBezTo>
                  <a:cubicBezTo>
                    <a:pt x="115" y="708"/>
                    <a:pt x="149" y="718"/>
                    <a:pt x="179" y="718"/>
                  </a:cubicBezTo>
                  <a:cubicBezTo>
                    <a:pt x="223" y="718"/>
                    <a:pt x="254" y="695"/>
                    <a:pt x="254" y="695"/>
                  </a:cubicBezTo>
                  <a:cubicBezTo>
                    <a:pt x="538" y="393"/>
                    <a:pt x="857" y="290"/>
                    <a:pt x="1161" y="290"/>
                  </a:cubicBezTo>
                  <a:cubicBezTo>
                    <a:pt x="1823" y="290"/>
                    <a:pt x="2412" y="782"/>
                    <a:pt x="2412" y="782"/>
                  </a:cubicBezTo>
                  <a:cubicBezTo>
                    <a:pt x="2412" y="782"/>
                    <a:pt x="2172" y="215"/>
                    <a:pt x="1333" y="19"/>
                  </a:cubicBezTo>
                  <a:cubicBezTo>
                    <a:pt x="1278" y="6"/>
                    <a:pt x="1222" y="0"/>
                    <a:pt x="1165"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1971665" y="4703651"/>
              <a:ext cx="88343" cy="28512"/>
            </a:xfrm>
            <a:custGeom>
              <a:avLst/>
              <a:gdLst/>
              <a:ahLst/>
              <a:cxnLst/>
              <a:rect l="l" t="t" r="r" b="b"/>
              <a:pathLst>
                <a:path w="2423" h="782" extrusionOk="0">
                  <a:moveTo>
                    <a:pt x="1249" y="0"/>
                  </a:moveTo>
                  <a:cubicBezTo>
                    <a:pt x="1192" y="0"/>
                    <a:pt x="1135" y="6"/>
                    <a:pt x="1079" y="19"/>
                  </a:cubicBezTo>
                  <a:cubicBezTo>
                    <a:pt x="251" y="215"/>
                    <a:pt x="0" y="782"/>
                    <a:pt x="0" y="782"/>
                  </a:cubicBezTo>
                  <a:cubicBezTo>
                    <a:pt x="0" y="782"/>
                    <a:pt x="595" y="290"/>
                    <a:pt x="1256" y="290"/>
                  </a:cubicBezTo>
                  <a:cubicBezTo>
                    <a:pt x="1560" y="290"/>
                    <a:pt x="1877" y="393"/>
                    <a:pt x="2158" y="695"/>
                  </a:cubicBezTo>
                  <a:cubicBezTo>
                    <a:pt x="2158" y="695"/>
                    <a:pt x="2193" y="718"/>
                    <a:pt x="2240" y="718"/>
                  </a:cubicBezTo>
                  <a:cubicBezTo>
                    <a:pt x="2272" y="718"/>
                    <a:pt x="2308" y="708"/>
                    <a:pt x="2343" y="673"/>
                  </a:cubicBezTo>
                  <a:cubicBezTo>
                    <a:pt x="2423" y="593"/>
                    <a:pt x="1826" y="0"/>
                    <a:pt x="1249"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089247" y="4757574"/>
              <a:ext cx="26288" cy="78754"/>
            </a:xfrm>
            <a:custGeom>
              <a:avLst/>
              <a:gdLst/>
              <a:ahLst/>
              <a:cxnLst/>
              <a:rect l="l" t="t" r="r" b="b"/>
              <a:pathLst>
                <a:path w="721" h="2160" extrusionOk="0">
                  <a:moveTo>
                    <a:pt x="121" y="0"/>
                  </a:moveTo>
                  <a:cubicBezTo>
                    <a:pt x="121" y="1"/>
                    <a:pt x="480" y="1744"/>
                    <a:pt x="491" y="1864"/>
                  </a:cubicBezTo>
                  <a:cubicBezTo>
                    <a:pt x="513" y="1984"/>
                    <a:pt x="1" y="2158"/>
                    <a:pt x="1" y="2158"/>
                  </a:cubicBezTo>
                  <a:cubicBezTo>
                    <a:pt x="1" y="2158"/>
                    <a:pt x="31" y="2159"/>
                    <a:pt x="79" y="2159"/>
                  </a:cubicBezTo>
                  <a:cubicBezTo>
                    <a:pt x="245" y="2159"/>
                    <a:pt x="623" y="2146"/>
                    <a:pt x="666" y="2027"/>
                  </a:cubicBezTo>
                  <a:cubicBezTo>
                    <a:pt x="720" y="1875"/>
                    <a:pt x="121" y="1"/>
                    <a:pt x="121"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069777" y="4860900"/>
              <a:ext cx="47726" cy="14693"/>
            </a:xfrm>
            <a:custGeom>
              <a:avLst/>
              <a:gdLst/>
              <a:ahLst/>
              <a:cxnLst/>
              <a:rect l="l" t="t" r="r" b="b"/>
              <a:pathLst>
                <a:path w="1309" h="403" extrusionOk="0">
                  <a:moveTo>
                    <a:pt x="880" y="0"/>
                  </a:moveTo>
                  <a:cubicBezTo>
                    <a:pt x="846" y="0"/>
                    <a:pt x="817" y="6"/>
                    <a:pt x="797" y="22"/>
                  </a:cubicBezTo>
                  <a:cubicBezTo>
                    <a:pt x="733" y="69"/>
                    <a:pt x="676" y="85"/>
                    <a:pt x="623" y="85"/>
                  </a:cubicBezTo>
                  <a:cubicBezTo>
                    <a:pt x="530" y="85"/>
                    <a:pt x="452" y="35"/>
                    <a:pt x="382" y="22"/>
                  </a:cubicBezTo>
                  <a:cubicBezTo>
                    <a:pt x="378" y="21"/>
                    <a:pt x="373" y="21"/>
                    <a:pt x="369" y="21"/>
                  </a:cubicBezTo>
                  <a:cubicBezTo>
                    <a:pt x="252" y="21"/>
                    <a:pt x="1" y="141"/>
                    <a:pt x="1" y="141"/>
                  </a:cubicBezTo>
                  <a:cubicBezTo>
                    <a:pt x="1" y="141"/>
                    <a:pt x="328" y="403"/>
                    <a:pt x="600" y="403"/>
                  </a:cubicBezTo>
                  <a:cubicBezTo>
                    <a:pt x="949" y="403"/>
                    <a:pt x="1309" y="141"/>
                    <a:pt x="1309" y="141"/>
                  </a:cubicBezTo>
                  <a:cubicBezTo>
                    <a:pt x="1309" y="141"/>
                    <a:pt x="1041" y="0"/>
                    <a:pt x="880"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98438" y="4635581"/>
              <a:ext cx="82327" cy="110729"/>
            </a:xfrm>
            <a:custGeom>
              <a:avLst/>
              <a:gdLst/>
              <a:ahLst/>
              <a:cxnLst/>
              <a:rect l="l" t="t" r="r" b="b"/>
              <a:pathLst>
                <a:path w="2258" h="3037" extrusionOk="0">
                  <a:moveTo>
                    <a:pt x="537" y="0"/>
                  </a:moveTo>
                  <a:cubicBezTo>
                    <a:pt x="439" y="0"/>
                    <a:pt x="351" y="40"/>
                    <a:pt x="285" y="142"/>
                  </a:cubicBezTo>
                  <a:cubicBezTo>
                    <a:pt x="0" y="559"/>
                    <a:pt x="627" y="3037"/>
                    <a:pt x="1332" y="3037"/>
                  </a:cubicBezTo>
                  <a:cubicBezTo>
                    <a:pt x="1382" y="3037"/>
                    <a:pt x="1433" y="3024"/>
                    <a:pt x="1484" y="2997"/>
                  </a:cubicBezTo>
                  <a:cubicBezTo>
                    <a:pt x="2258" y="2583"/>
                    <a:pt x="1331" y="480"/>
                    <a:pt x="1331" y="480"/>
                  </a:cubicBezTo>
                  <a:cubicBezTo>
                    <a:pt x="1331" y="480"/>
                    <a:pt x="878" y="0"/>
                    <a:pt x="537"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821647" y="4928714"/>
              <a:ext cx="696204" cy="349797"/>
            </a:xfrm>
            <a:custGeom>
              <a:avLst/>
              <a:gdLst/>
              <a:ahLst/>
              <a:cxnLst/>
              <a:rect l="l" t="t" r="r" b="b"/>
              <a:pathLst>
                <a:path w="19095" h="9594" extrusionOk="0">
                  <a:moveTo>
                    <a:pt x="7761" y="1"/>
                  </a:moveTo>
                  <a:cubicBezTo>
                    <a:pt x="7664" y="1"/>
                    <a:pt x="7569" y="2"/>
                    <a:pt x="7477" y="3"/>
                  </a:cubicBezTo>
                  <a:cubicBezTo>
                    <a:pt x="5744" y="36"/>
                    <a:pt x="2322" y="2107"/>
                    <a:pt x="829" y="3393"/>
                  </a:cubicBezTo>
                  <a:cubicBezTo>
                    <a:pt x="143" y="3981"/>
                    <a:pt x="1" y="6738"/>
                    <a:pt x="45" y="9594"/>
                  </a:cubicBezTo>
                  <a:lnTo>
                    <a:pt x="19095" y="9594"/>
                  </a:lnTo>
                  <a:cubicBezTo>
                    <a:pt x="18953" y="7054"/>
                    <a:pt x="18670" y="4646"/>
                    <a:pt x="18103" y="3752"/>
                  </a:cubicBezTo>
                  <a:cubicBezTo>
                    <a:pt x="16697" y="1551"/>
                    <a:pt x="12043" y="265"/>
                    <a:pt x="12043" y="265"/>
                  </a:cubicBezTo>
                  <a:cubicBezTo>
                    <a:pt x="12043" y="265"/>
                    <a:pt x="9510" y="1"/>
                    <a:pt x="7761"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4279393" y="4635581"/>
              <a:ext cx="81962" cy="110729"/>
            </a:xfrm>
            <a:custGeom>
              <a:avLst/>
              <a:gdLst/>
              <a:ahLst/>
              <a:cxnLst/>
              <a:rect l="l" t="t" r="r" b="b"/>
              <a:pathLst>
                <a:path w="2248" h="3037" extrusionOk="0">
                  <a:moveTo>
                    <a:pt x="1717" y="0"/>
                  </a:moveTo>
                  <a:cubicBezTo>
                    <a:pt x="1374" y="0"/>
                    <a:pt x="927" y="480"/>
                    <a:pt x="927" y="480"/>
                  </a:cubicBezTo>
                  <a:cubicBezTo>
                    <a:pt x="927" y="480"/>
                    <a:pt x="1" y="2583"/>
                    <a:pt x="764" y="2997"/>
                  </a:cubicBezTo>
                  <a:cubicBezTo>
                    <a:pt x="815" y="3024"/>
                    <a:pt x="866" y="3037"/>
                    <a:pt x="917" y="3037"/>
                  </a:cubicBezTo>
                  <a:cubicBezTo>
                    <a:pt x="1630" y="3037"/>
                    <a:pt x="2248" y="559"/>
                    <a:pt x="1973" y="142"/>
                  </a:cubicBezTo>
                  <a:cubicBezTo>
                    <a:pt x="1905" y="40"/>
                    <a:pt x="1815" y="0"/>
                    <a:pt x="1717"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4087472" y="4808836"/>
              <a:ext cx="182446" cy="201405"/>
            </a:xfrm>
            <a:custGeom>
              <a:avLst/>
              <a:gdLst/>
              <a:ahLst/>
              <a:cxnLst/>
              <a:rect l="l" t="t" r="r" b="b"/>
              <a:pathLst>
                <a:path w="5004" h="5524" extrusionOk="0">
                  <a:moveTo>
                    <a:pt x="4360" y="0"/>
                  </a:moveTo>
                  <a:lnTo>
                    <a:pt x="393" y="1199"/>
                  </a:lnTo>
                  <a:cubicBezTo>
                    <a:pt x="524" y="2245"/>
                    <a:pt x="1" y="4043"/>
                    <a:pt x="1" y="4043"/>
                  </a:cubicBezTo>
                  <a:cubicBezTo>
                    <a:pt x="1" y="4043"/>
                    <a:pt x="1385" y="5523"/>
                    <a:pt x="2745" y="5523"/>
                  </a:cubicBezTo>
                  <a:cubicBezTo>
                    <a:pt x="2833" y="5523"/>
                    <a:pt x="2921" y="5517"/>
                    <a:pt x="3009" y="5504"/>
                  </a:cubicBezTo>
                  <a:cubicBezTo>
                    <a:pt x="4447" y="5297"/>
                    <a:pt x="5003" y="4043"/>
                    <a:pt x="5003" y="4043"/>
                  </a:cubicBezTo>
                  <a:cubicBezTo>
                    <a:pt x="4404" y="3422"/>
                    <a:pt x="4360" y="0"/>
                    <a:pt x="4360"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99394" y="4808836"/>
              <a:ext cx="155393" cy="124474"/>
            </a:xfrm>
            <a:custGeom>
              <a:avLst/>
              <a:gdLst/>
              <a:ahLst/>
              <a:cxnLst/>
              <a:rect l="l" t="t" r="r" b="b"/>
              <a:pathLst>
                <a:path w="4262" h="3414" extrusionOk="0">
                  <a:moveTo>
                    <a:pt x="4033" y="0"/>
                  </a:moveTo>
                  <a:lnTo>
                    <a:pt x="66" y="1199"/>
                  </a:lnTo>
                  <a:cubicBezTo>
                    <a:pt x="110" y="1591"/>
                    <a:pt x="66" y="2082"/>
                    <a:pt x="1" y="2550"/>
                  </a:cubicBezTo>
                  <a:cubicBezTo>
                    <a:pt x="753" y="3052"/>
                    <a:pt x="1716" y="3413"/>
                    <a:pt x="2592" y="3413"/>
                  </a:cubicBezTo>
                  <a:cubicBezTo>
                    <a:pt x="2629" y="3413"/>
                    <a:pt x="2666" y="3413"/>
                    <a:pt x="2704" y="3411"/>
                  </a:cubicBezTo>
                  <a:cubicBezTo>
                    <a:pt x="3248" y="3389"/>
                    <a:pt x="3782" y="3171"/>
                    <a:pt x="4262" y="2855"/>
                  </a:cubicBezTo>
                  <a:cubicBezTo>
                    <a:pt x="4055" y="1646"/>
                    <a:pt x="4033" y="0"/>
                    <a:pt x="4033" y="0"/>
                  </a:cubicBezTo>
                  <a:close/>
                </a:path>
              </a:pathLst>
            </a:custGeom>
            <a:solidFill>
              <a:srgbClr val="EFB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23522" y="4458389"/>
              <a:ext cx="301597" cy="426728"/>
            </a:xfrm>
            <a:custGeom>
              <a:avLst/>
              <a:gdLst/>
              <a:ahLst/>
              <a:cxnLst/>
              <a:rect l="l" t="t" r="r" b="b"/>
              <a:pathLst>
                <a:path w="8272" h="11704" extrusionOk="0">
                  <a:moveTo>
                    <a:pt x="5882" y="0"/>
                  </a:moveTo>
                  <a:cubicBezTo>
                    <a:pt x="4480" y="0"/>
                    <a:pt x="2323" y="689"/>
                    <a:pt x="1286" y="1242"/>
                  </a:cubicBezTo>
                  <a:cubicBezTo>
                    <a:pt x="0" y="1929"/>
                    <a:pt x="502" y="4686"/>
                    <a:pt x="676" y="7618"/>
                  </a:cubicBezTo>
                  <a:cubicBezTo>
                    <a:pt x="907" y="11284"/>
                    <a:pt x="2606" y="11704"/>
                    <a:pt x="3864" y="11704"/>
                  </a:cubicBezTo>
                  <a:cubicBezTo>
                    <a:pt x="4150" y="11704"/>
                    <a:pt x="4414" y="11682"/>
                    <a:pt x="4632" y="11672"/>
                  </a:cubicBezTo>
                  <a:cubicBezTo>
                    <a:pt x="6016" y="11606"/>
                    <a:pt x="7248" y="10724"/>
                    <a:pt x="7760" y="9045"/>
                  </a:cubicBezTo>
                  <a:cubicBezTo>
                    <a:pt x="8272" y="7378"/>
                    <a:pt x="8152" y="2321"/>
                    <a:pt x="8152" y="2321"/>
                  </a:cubicBezTo>
                  <a:cubicBezTo>
                    <a:pt x="8152" y="2321"/>
                    <a:pt x="7891" y="599"/>
                    <a:pt x="6735" y="131"/>
                  </a:cubicBezTo>
                  <a:cubicBezTo>
                    <a:pt x="6512" y="40"/>
                    <a:pt x="6219" y="0"/>
                    <a:pt x="5882"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96105" y="4296255"/>
              <a:ext cx="381080" cy="412472"/>
            </a:xfrm>
            <a:custGeom>
              <a:avLst/>
              <a:gdLst/>
              <a:ahLst/>
              <a:cxnLst/>
              <a:rect l="l" t="t" r="r" b="b"/>
              <a:pathLst>
                <a:path w="10452" h="11313" extrusionOk="0">
                  <a:moveTo>
                    <a:pt x="4771" y="0"/>
                  </a:moveTo>
                  <a:cubicBezTo>
                    <a:pt x="4519" y="0"/>
                    <a:pt x="4233" y="22"/>
                    <a:pt x="3913" y="77"/>
                  </a:cubicBezTo>
                  <a:cubicBezTo>
                    <a:pt x="2452" y="338"/>
                    <a:pt x="1134" y="3684"/>
                    <a:pt x="1134" y="3684"/>
                  </a:cubicBezTo>
                  <a:cubicBezTo>
                    <a:pt x="1134" y="3684"/>
                    <a:pt x="164" y="4654"/>
                    <a:pt x="87" y="6169"/>
                  </a:cubicBezTo>
                  <a:cubicBezTo>
                    <a:pt x="0" y="7684"/>
                    <a:pt x="1428" y="11171"/>
                    <a:pt x="1428" y="11171"/>
                  </a:cubicBezTo>
                  <a:lnTo>
                    <a:pt x="1352" y="7967"/>
                  </a:lnTo>
                  <a:cubicBezTo>
                    <a:pt x="1352" y="7967"/>
                    <a:pt x="1428" y="7738"/>
                    <a:pt x="1624" y="7618"/>
                  </a:cubicBezTo>
                  <a:cubicBezTo>
                    <a:pt x="1831" y="7509"/>
                    <a:pt x="2965" y="5733"/>
                    <a:pt x="2965" y="5733"/>
                  </a:cubicBezTo>
                  <a:cubicBezTo>
                    <a:pt x="2965" y="5733"/>
                    <a:pt x="4192" y="6068"/>
                    <a:pt x="5252" y="6068"/>
                  </a:cubicBezTo>
                  <a:cubicBezTo>
                    <a:pt x="5517" y="6068"/>
                    <a:pt x="5772" y="6047"/>
                    <a:pt x="5994" y="5994"/>
                  </a:cubicBezTo>
                  <a:cubicBezTo>
                    <a:pt x="7117" y="5733"/>
                    <a:pt x="7596" y="5351"/>
                    <a:pt x="7596" y="5351"/>
                  </a:cubicBezTo>
                  <a:cubicBezTo>
                    <a:pt x="7596" y="5722"/>
                    <a:pt x="8261" y="7564"/>
                    <a:pt x="8544" y="8109"/>
                  </a:cubicBezTo>
                  <a:cubicBezTo>
                    <a:pt x="8828" y="8654"/>
                    <a:pt x="8828" y="11313"/>
                    <a:pt x="8828" y="11313"/>
                  </a:cubicBezTo>
                  <a:cubicBezTo>
                    <a:pt x="8893" y="10506"/>
                    <a:pt x="10452" y="7389"/>
                    <a:pt x="10452" y="5994"/>
                  </a:cubicBezTo>
                  <a:cubicBezTo>
                    <a:pt x="10452" y="4589"/>
                    <a:pt x="9394" y="3052"/>
                    <a:pt x="9394" y="3052"/>
                  </a:cubicBezTo>
                  <a:cubicBezTo>
                    <a:pt x="9394" y="3052"/>
                    <a:pt x="9972" y="1766"/>
                    <a:pt x="9547" y="763"/>
                  </a:cubicBezTo>
                  <a:cubicBezTo>
                    <a:pt x="9331" y="267"/>
                    <a:pt x="8495" y="142"/>
                    <a:pt x="7704" y="142"/>
                  </a:cubicBezTo>
                  <a:cubicBezTo>
                    <a:pt x="6896" y="142"/>
                    <a:pt x="6136" y="273"/>
                    <a:pt x="6136" y="273"/>
                  </a:cubicBezTo>
                  <a:cubicBezTo>
                    <a:pt x="6136" y="273"/>
                    <a:pt x="5671" y="0"/>
                    <a:pt x="4771"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098993" y="4639446"/>
              <a:ext cx="64425" cy="20964"/>
            </a:xfrm>
            <a:custGeom>
              <a:avLst/>
              <a:gdLst/>
              <a:ahLst/>
              <a:cxnLst/>
              <a:rect l="l" t="t" r="r" b="b"/>
              <a:pathLst>
                <a:path w="1767" h="575" extrusionOk="0">
                  <a:moveTo>
                    <a:pt x="965" y="1"/>
                  </a:moveTo>
                  <a:cubicBezTo>
                    <a:pt x="404" y="1"/>
                    <a:pt x="23" y="483"/>
                    <a:pt x="23" y="483"/>
                  </a:cubicBezTo>
                  <a:cubicBezTo>
                    <a:pt x="1" y="548"/>
                    <a:pt x="18" y="574"/>
                    <a:pt x="63" y="574"/>
                  </a:cubicBezTo>
                  <a:cubicBezTo>
                    <a:pt x="217" y="574"/>
                    <a:pt x="695" y="263"/>
                    <a:pt x="949" y="254"/>
                  </a:cubicBezTo>
                  <a:cubicBezTo>
                    <a:pt x="959" y="254"/>
                    <a:pt x="968" y="253"/>
                    <a:pt x="978" y="253"/>
                  </a:cubicBezTo>
                  <a:cubicBezTo>
                    <a:pt x="1288" y="253"/>
                    <a:pt x="1539" y="572"/>
                    <a:pt x="1644" y="572"/>
                  </a:cubicBezTo>
                  <a:cubicBezTo>
                    <a:pt x="1649" y="572"/>
                    <a:pt x="1653" y="572"/>
                    <a:pt x="1657" y="570"/>
                  </a:cubicBezTo>
                  <a:cubicBezTo>
                    <a:pt x="1766" y="537"/>
                    <a:pt x="1625" y="47"/>
                    <a:pt x="1036" y="3"/>
                  </a:cubicBezTo>
                  <a:cubicBezTo>
                    <a:pt x="1012" y="2"/>
                    <a:pt x="989" y="1"/>
                    <a:pt x="965"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215808" y="4639446"/>
              <a:ext cx="64425" cy="20964"/>
            </a:xfrm>
            <a:custGeom>
              <a:avLst/>
              <a:gdLst/>
              <a:ahLst/>
              <a:cxnLst/>
              <a:rect l="l" t="t" r="r" b="b"/>
              <a:pathLst>
                <a:path w="1767" h="575" extrusionOk="0">
                  <a:moveTo>
                    <a:pt x="802" y="1"/>
                  </a:moveTo>
                  <a:cubicBezTo>
                    <a:pt x="779" y="1"/>
                    <a:pt x="755" y="2"/>
                    <a:pt x="731" y="3"/>
                  </a:cubicBezTo>
                  <a:cubicBezTo>
                    <a:pt x="132" y="47"/>
                    <a:pt x="1" y="537"/>
                    <a:pt x="99" y="570"/>
                  </a:cubicBezTo>
                  <a:cubicBezTo>
                    <a:pt x="103" y="572"/>
                    <a:pt x="108" y="572"/>
                    <a:pt x="112" y="572"/>
                  </a:cubicBezTo>
                  <a:cubicBezTo>
                    <a:pt x="218" y="572"/>
                    <a:pt x="479" y="253"/>
                    <a:pt x="789" y="253"/>
                  </a:cubicBezTo>
                  <a:cubicBezTo>
                    <a:pt x="799" y="253"/>
                    <a:pt x="809" y="254"/>
                    <a:pt x="818" y="254"/>
                  </a:cubicBezTo>
                  <a:cubicBezTo>
                    <a:pt x="1072" y="263"/>
                    <a:pt x="1551" y="574"/>
                    <a:pt x="1705" y="574"/>
                  </a:cubicBezTo>
                  <a:cubicBezTo>
                    <a:pt x="1749" y="574"/>
                    <a:pt x="1766" y="548"/>
                    <a:pt x="1745" y="483"/>
                  </a:cubicBezTo>
                  <a:cubicBezTo>
                    <a:pt x="1745" y="483"/>
                    <a:pt x="1363" y="1"/>
                    <a:pt x="802"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71648" y="4591065"/>
              <a:ext cx="98916" cy="31501"/>
            </a:xfrm>
            <a:custGeom>
              <a:avLst/>
              <a:gdLst/>
              <a:ahLst/>
              <a:cxnLst/>
              <a:rect l="l" t="t" r="r" b="b"/>
              <a:pathLst>
                <a:path w="2713" h="864" extrusionOk="0">
                  <a:moveTo>
                    <a:pt x="1405" y="1"/>
                  </a:moveTo>
                  <a:cubicBezTo>
                    <a:pt x="664" y="1"/>
                    <a:pt x="32" y="786"/>
                    <a:pt x="32" y="786"/>
                  </a:cubicBezTo>
                  <a:cubicBezTo>
                    <a:pt x="1" y="841"/>
                    <a:pt x="10" y="863"/>
                    <a:pt x="50" y="863"/>
                  </a:cubicBezTo>
                  <a:cubicBezTo>
                    <a:pt x="209" y="863"/>
                    <a:pt x="847" y="515"/>
                    <a:pt x="1394" y="437"/>
                  </a:cubicBezTo>
                  <a:cubicBezTo>
                    <a:pt x="1460" y="426"/>
                    <a:pt x="1525" y="422"/>
                    <a:pt x="1587" y="422"/>
                  </a:cubicBezTo>
                  <a:cubicBezTo>
                    <a:pt x="2115" y="422"/>
                    <a:pt x="2483" y="757"/>
                    <a:pt x="2604" y="757"/>
                  </a:cubicBezTo>
                  <a:cubicBezTo>
                    <a:pt x="2618" y="757"/>
                    <a:pt x="2629" y="752"/>
                    <a:pt x="2636" y="742"/>
                  </a:cubicBezTo>
                  <a:cubicBezTo>
                    <a:pt x="2713" y="622"/>
                    <a:pt x="2146" y="1"/>
                    <a:pt x="1405" y="1"/>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4204688" y="4591065"/>
              <a:ext cx="98916" cy="31501"/>
            </a:xfrm>
            <a:custGeom>
              <a:avLst/>
              <a:gdLst/>
              <a:ahLst/>
              <a:cxnLst/>
              <a:rect l="l" t="t" r="r" b="b"/>
              <a:pathLst>
                <a:path w="2713" h="864" extrusionOk="0">
                  <a:moveTo>
                    <a:pt x="1309" y="1"/>
                  </a:moveTo>
                  <a:cubicBezTo>
                    <a:pt x="568" y="1"/>
                    <a:pt x="1" y="622"/>
                    <a:pt x="77" y="742"/>
                  </a:cubicBezTo>
                  <a:cubicBezTo>
                    <a:pt x="84" y="752"/>
                    <a:pt x="95" y="757"/>
                    <a:pt x="109" y="757"/>
                  </a:cubicBezTo>
                  <a:cubicBezTo>
                    <a:pt x="231" y="757"/>
                    <a:pt x="598" y="422"/>
                    <a:pt x="1126" y="422"/>
                  </a:cubicBezTo>
                  <a:cubicBezTo>
                    <a:pt x="1189" y="422"/>
                    <a:pt x="1253" y="426"/>
                    <a:pt x="1319" y="437"/>
                  </a:cubicBezTo>
                  <a:cubicBezTo>
                    <a:pt x="1867" y="515"/>
                    <a:pt x="2504" y="863"/>
                    <a:pt x="2663" y="863"/>
                  </a:cubicBezTo>
                  <a:cubicBezTo>
                    <a:pt x="2703" y="863"/>
                    <a:pt x="2713" y="841"/>
                    <a:pt x="2682" y="786"/>
                  </a:cubicBezTo>
                  <a:cubicBezTo>
                    <a:pt x="2682" y="786"/>
                    <a:pt x="2050" y="1"/>
                    <a:pt x="1309" y="1"/>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42306" y="4777445"/>
              <a:ext cx="91843" cy="34601"/>
            </a:xfrm>
            <a:custGeom>
              <a:avLst/>
              <a:gdLst/>
              <a:ahLst/>
              <a:cxnLst/>
              <a:rect l="l" t="t" r="r" b="b"/>
              <a:pathLst>
                <a:path w="2519" h="949" extrusionOk="0">
                  <a:moveTo>
                    <a:pt x="1" y="0"/>
                  </a:moveTo>
                  <a:cubicBezTo>
                    <a:pt x="1" y="0"/>
                    <a:pt x="404" y="948"/>
                    <a:pt x="1047" y="948"/>
                  </a:cubicBezTo>
                  <a:cubicBezTo>
                    <a:pt x="2170" y="948"/>
                    <a:pt x="2518" y="0"/>
                    <a:pt x="251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42306" y="4777445"/>
              <a:ext cx="91843" cy="13928"/>
            </a:xfrm>
            <a:custGeom>
              <a:avLst/>
              <a:gdLst/>
              <a:ahLst/>
              <a:cxnLst/>
              <a:rect l="l" t="t" r="r" b="b"/>
              <a:pathLst>
                <a:path w="2519" h="382" extrusionOk="0">
                  <a:moveTo>
                    <a:pt x="1" y="0"/>
                  </a:moveTo>
                  <a:cubicBezTo>
                    <a:pt x="1" y="0"/>
                    <a:pt x="77" y="185"/>
                    <a:pt x="219" y="382"/>
                  </a:cubicBezTo>
                  <a:lnTo>
                    <a:pt x="2279" y="382"/>
                  </a:lnTo>
                  <a:cubicBezTo>
                    <a:pt x="2453" y="185"/>
                    <a:pt x="2518" y="0"/>
                    <a:pt x="2518"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4188026" y="4655452"/>
              <a:ext cx="43716" cy="77915"/>
            </a:xfrm>
            <a:custGeom>
              <a:avLst/>
              <a:gdLst/>
              <a:ahLst/>
              <a:cxnLst/>
              <a:rect l="l" t="t" r="r" b="b"/>
              <a:pathLst>
                <a:path w="1199" h="2137" extrusionOk="0">
                  <a:moveTo>
                    <a:pt x="0" y="0"/>
                  </a:moveTo>
                  <a:lnTo>
                    <a:pt x="0" y="0"/>
                  </a:lnTo>
                  <a:cubicBezTo>
                    <a:pt x="0" y="1"/>
                    <a:pt x="589" y="1177"/>
                    <a:pt x="567" y="1559"/>
                  </a:cubicBezTo>
                  <a:cubicBezTo>
                    <a:pt x="556" y="1940"/>
                    <a:pt x="87" y="2136"/>
                    <a:pt x="87" y="2136"/>
                  </a:cubicBezTo>
                  <a:cubicBezTo>
                    <a:pt x="87" y="2136"/>
                    <a:pt x="1199" y="2115"/>
                    <a:pt x="1155" y="1722"/>
                  </a:cubicBezTo>
                  <a:cubicBezTo>
                    <a:pt x="1101" y="1341"/>
                    <a:pt x="0" y="1"/>
                    <a:pt x="0" y="0"/>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257840" y="4427071"/>
              <a:ext cx="539426" cy="711772"/>
            </a:xfrm>
            <a:custGeom>
              <a:avLst/>
              <a:gdLst/>
              <a:ahLst/>
              <a:cxnLst/>
              <a:rect l="l" t="t" r="r" b="b"/>
              <a:pathLst>
                <a:path w="14795" h="19522" extrusionOk="0">
                  <a:moveTo>
                    <a:pt x="7003" y="0"/>
                  </a:moveTo>
                  <a:cubicBezTo>
                    <a:pt x="4551" y="0"/>
                    <a:pt x="3030" y="2025"/>
                    <a:pt x="3030" y="2025"/>
                  </a:cubicBezTo>
                  <a:cubicBezTo>
                    <a:pt x="0" y="2461"/>
                    <a:pt x="698" y="5818"/>
                    <a:pt x="698" y="8291"/>
                  </a:cubicBezTo>
                  <a:cubicBezTo>
                    <a:pt x="698" y="10754"/>
                    <a:pt x="436" y="16846"/>
                    <a:pt x="4360" y="18416"/>
                  </a:cubicBezTo>
                  <a:cubicBezTo>
                    <a:pt x="5613" y="18906"/>
                    <a:pt x="5864" y="19386"/>
                    <a:pt x="8000" y="19517"/>
                  </a:cubicBezTo>
                  <a:cubicBezTo>
                    <a:pt x="8061" y="19520"/>
                    <a:pt x="8125" y="19522"/>
                    <a:pt x="8191" y="19522"/>
                  </a:cubicBezTo>
                  <a:cubicBezTo>
                    <a:pt x="10401" y="19522"/>
                    <a:pt x="14794" y="17558"/>
                    <a:pt x="14233" y="13250"/>
                  </a:cubicBezTo>
                  <a:cubicBezTo>
                    <a:pt x="14048" y="11855"/>
                    <a:pt x="11847" y="9915"/>
                    <a:pt x="12457" y="8019"/>
                  </a:cubicBezTo>
                  <a:cubicBezTo>
                    <a:pt x="13460" y="4935"/>
                    <a:pt x="11869" y="1371"/>
                    <a:pt x="8534" y="260"/>
                  </a:cubicBezTo>
                  <a:cubicBezTo>
                    <a:pt x="7991" y="77"/>
                    <a:pt x="7479" y="0"/>
                    <a:pt x="7003"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102888" y="5026170"/>
              <a:ext cx="747430" cy="252340"/>
            </a:xfrm>
            <a:custGeom>
              <a:avLst/>
              <a:gdLst/>
              <a:ahLst/>
              <a:cxnLst/>
              <a:rect l="l" t="t" r="r" b="b"/>
              <a:pathLst>
                <a:path w="20500" h="6921" extrusionOk="0">
                  <a:moveTo>
                    <a:pt x="10336" y="0"/>
                  </a:moveTo>
                  <a:cubicBezTo>
                    <a:pt x="9007" y="0"/>
                    <a:pt x="7561" y="553"/>
                    <a:pt x="6190" y="1330"/>
                  </a:cubicBezTo>
                  <a:cubicBezTo>
                    <a:pt x="3313" y="2954"/>
                    <a:pt x="741" y="5558"/>
                    <a:pt x="142" y="6180"/>
                  </a:cubicBezTo>
                  <a:cubicBezTo>
                    <a:pt x="131" y="6190"/>
                    <a:pt x="131" y="6190"/>
                    <a:pt x="131" y="6190"/>
                  </a:cubicBezTo>
                  <a:cubicBezTo>
                    <a:pt x="98" y="6234"/>
                    <a:pt x="66" y="6256"/>
                    <a:pt x="44" y="6289"/>
                  </a:cubicBezTo>
                  <a:cubicBezTo>
                    <a:pt x="44" y="6289"/>
                    <a:pt x="33" y="6289"/>
                    <a:pt x="33" y="6299"/>
                  </a:cubicBezTo>
                  <a:cubicBezTo>
                    <a:pt x="22" y="6310"/>
                    <a:pt x="0" y="6321"/>
                    <a:pt x="0" y="6321"/>
                  </a:cubicBezTo>
                  <a:lnTo>
                    <a:pt x="98" y="6921"/>
                  </a:lnTo>
                  <a:lnTo>
                    <a:pt x="20500" y="6921"/>
                  </a:lnTo>
                  <a:cubicBezTo>
                    <a:pt x="20271" y="5809"/>
                    <a:pt x="19759" y="4785"/>
                    <a:pt x="18832" y="3967"/>
                  </a:cubicBezTo>
                  <a:cubicBezTo>
                    <a:pt x="18669" y="3815"/>
                    <a:pt x="18494" y="3673"/>
                    <a:pt x="18320" y="3531"/>
                  </a:cubicBezTo>
                  <a:cubicBezTo>
                    <a:pt x="18276" y="3499"/>
                    <a:pt x="18244" y="3466"/>
                    <a:pt x="18200" y="3433"/>
                  </a:cubicBezTo>
                  <a:cubicBezTo>
                    <a:pt x="18026" y="3302"/>
                    <a:pt x="17862" y="3172"/>
                    <a:pt x="17688" y="3041"/>
                  </a:cubicBezTo>
                  <a:cubicBezTo>
                    <a:pt x="17514" y="2921"/>
                    <a:pt x="17350" y="2801"/>
                    <a:pt x="17176" y="2681"/>
                  </a:cubicBezTo>
                  <a:cubicBezTo>
                    <a:pt x="17132" y="2659"/>
                    <a:pt x="17089" y="2627"/>
                    <a:pt x="17045" y="2605"/>
                  </a:cubicBezTo>
                  <a:cubicBezTo>
                    <a:pt x="16881" y="2485"/>
                    <a:pt x="16707" y="2376"/>
                    <a:pt x="16544" y="2278"/>
                  </a:cubicBezTo>
                  <a:cubicBezTo>
                    <a:pt x="16380" y="2169"/>
                    <a:pt x="16206" y="2071"/>
                    <a:pt x="16042" y="1984"/>
                  </a:cubicBezTo>
                  <a:cubicBezTo>
                    <a:pt x="15999" y="1951"/>
                    <a:pt x="15966" y="1929"/>
                    <a:pt x="15922" y="1908"/>
                  </a:cubicBezTo>
                  <a:cubicBezTo>
                    <a:pt x="15595" y="1722"/>
                    <a:pt x="15269" y="1559"/>
                    <a:pt x="14952" y="1406"/>
                  </a:cubicBezTo>
                  <a:cubicBezTo>
                    <a:pt x="14909" y="1395"/>
                    <a:pt x="14876" y="1373"/>
                    <a:pt x="14833" y="1352"/>
                  </a:cubicBezTo>
                  <a:cubicBezTo>
                    <a:pt x="14680" y="1286"/>
                    <a:pt x="14527" y="1210"/>
                    <a:pt x="14375" y="1145"/>
                  </a:cubicBezTo>
                  <a:cubicBezTo>
                    <a:pt x="12097" y="164"/>
                    <a:pt x="10375" y="0"/>
                    <a:pt x="10375" y="0"/>
                  </a:cubicBezTo>
                  <a:cubicBezTo>
                    <a:pt x="10362" y="0"/>
                    <a:pt x="10349" y="0"/>
                    <a:pt x="10336"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706034" y="5109224"/>
              <a:ext cx="18303" cy="11922"/>
            </a:xfrm>
            <a:custGeom>
              <a:avLst/>
              <a:gdLst/>
              <a:ahLst/>
              <a:cxnLst/>
              <a:rect l="l" t="t" r="r" b="b"/>
              <a:pathLst>
                <a:path w="502" h="327" extrusionOk="0">
                  <a:moveTo>
                    <a:pt x="1" y="0"/>
                  </a:moveTo>
                  <a:cubicBezTo>
                    <a:pt x="164" y="98"/>
                    <a:pt x="338" y="207"/>
                    <a:pt x="502" y="327"/>
                  </a:cubicBezTo>
                  <a:cubicBezTo>
                    <a:pt x="338" y="207"/>
                    <a:pt x="164" y="98"/>
                    <a:pt x="1"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687768" y="5098469"/>
              <a:ext cx="18303" cy="10792"/>
            </a:xfrm>
            <a:custGeom>
              <a:avLst/>
              <a:gdLst/>
              <a:ahLst/>
              <a:cxnLst/>
              <a:rect l="l" t="t" r="r" b="b"/>
              <a:pathLst>
                <a:path w="502" h="296" extrusionOk="0">
                  <a:moveTo>
                    <a:pt x="0" y="1"/>
                  </a:moveTo>
                  <a:cubicBezTo>
                    <a:pt x="164" y="88"/>
                    <a:pt x="338" y="186"/>
                    <a:pt x="502" y="295"/>
                  </a:cubicBezTo>
                  <a:cubicBezTo>
                    <a:pt x="338" y="186"/>
                    <a:pt x="164" y="88"/>
                    <a:pt x="0"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648028" y="5077432"/>
              <a:ext cx="35403" cy="18303"/>
            </a:xfrm>
            <a:custGeom>
              <a:avLst/>
              <a:gdLst/>
              <a:ahLst/>
              <a:cxnLst/>
              <a:rect l="l" t="t" r="r" b="b"/>
              <a:pathLst>
                <a:path w="971" h="502" extrusionOk="0">
                  <a:moveTo>
                    <a:pt x="0" y="0"/>
                  </a:moveTo>
                  <a:cubicBezTo>
                    <a:pt x="317" y="153"/>
                    <a:pt x="643" y="316"/>
                    <a:pt x="970" y="502"/>
                  </a:cubicBezTo>
                  <a:cubicBezTo>
                    <a:pt x="643" y="316"/>
                    <a:pt x="317" y="153"/>
                    <a:pt x="0"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626954" y="5067879"/>
              <a:ext cx="16735" cy="7584"/>
            </a:xfrm>
            <a:custGeom>
              <a:avLst/>
              <a:gdLst/>
              <a:ahLst/>
              <a:cxnLst/>
              <a:rect l="l" t="t" r="r" b="b"/>
              <a:pathLst>
                <a:path w="459" h="208" extrusionOk="0">
                  <a:moveTo>
                    <a:pt x="1" y="1"/>
                  </a:moveTo>
                  <a:cubicBezTo>
                    <a:pt x="153" y="66"/>
                    <a:pt x="306" y="142"/>
                    <a:pt x="459" y="208"/>
                  </a:cubicBezTo>
                  <a:cubicBezTo>
                    <a:pt x="306" y="142"/>
                    <a:pt x="153" y="66"/>
                    <a:pt x="1"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391354" y="4916500"/>
              <a:ext cx="176466" cy="201223"/>
            </a:xfrm>
            <a:custGeom>
              <a:avLst/>
              <a:gdLst/>
              <a:ahLst/>
              <a:cxnLst/>
              <a:rect l="l" t="t" r="r" b="b"/>
              <a:pathLst>
                <a:path w="4840" h="5519" extrusionOk="0">
                  <a:moveTo>
                    <a:pt x="927" y="0"/>
                  </a:moveTo>
                  <a:cubicBezTo>
                    <a:pt x="1014" y="1690"/>
                    <a:pt x="0" y="3978"/>
                    <a:pt x="0" y="3978"/>
                  </a:cubicBezTo>
                  <a:cubicBezTo>
                    <a:pt x="0" y="3978"/>
                    <a:pt x="1134" y="5428"/>
                    <a:pt x="2202" y="5515"/>
                  </a:cubicBezTo>
                  <a:cubicBezTo>
                    <a:pt x="2232" y="5517"/>
                    <a:pt x="2262" y="5519"/>
                    <a:pt x="2293" y="5519"/>
                  </a:cubicBezTo>
                  <a:cubicBezTo>
                    <a:pt x="3357" y="5519"/>
                    <a:pt x="4839" y="4098"/>
                    <a:pt x="4839" y="4098"/>
                  </a:cubicBezTo>
                  <a:cubicBezTo>
                    <a:pt x="4131" y="3030"/>
                    <a:pt x="4152" y="0"/>
                    <a:pt x="4152"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421542" y="4916500"/>
              <a:ext cx="123198" cy="84441"/>
            </a:xfrm>
            <a:custGeom>
              <a:avLst/>
              <a:gdLst/>
              <a:ahLst/>
              <a:cxnLst/>
              <a:rect l="l" t="t" r="r" b="b"/>
              <a:pathLst>
                <a:path w="3379" h="2316" extrusionOk="0">
                  <a:moveTo>
                    <a:pt x="99" y="0"/>
                  </a:moveTo>
                  <a:cubicBezTo>
                    <a:pt x="120" y="404"/>
                    <a:pt x="77" y="840"/>
                    <a:pt x="1" y="1265"/>
                  </a:cubicBezTo>
                  <a:cubicBezTo>
                    <a:pt x="614" y="1929"/>
                    <a:pt x="1228" y="2316"/>
                    <a:pt x="1760" y="2316"/>
                  </a:cubicBezTo>
                  <a:cubicBezTo>
                    <a:pt x="1795" y="2316"/>
                    <a:pt x="1830" y="2314"/>
                    <a:pt x="1864" y="2311"/>
                  </a:cubicBezTo>
                  <a:cubicBezTo>
                    <a:pt x="2311" y="2278"/>
                    <a:pt x="2834" y="1929"/>
                    <a:pt x="3379" y="1363"/>
                  </a:cubicBezTo>
                  <a:cubicBezTo>
                    <a:pt x="3324" y="600"/>
                    <a:pt x="3324" y="0"/>
                    <a:pt x="3324"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626954" y="5067879"/>
              <a:ext cx="36" cy="36"/>
            </a:xfrm>
            <a:custGeom>
              <a:avLst/>
              <a:gdLst/>
              <a:ahLst/>
              <a:cxnLst/>
              <a:rect l="l" t="t" r="r" b="b"/>
              <a:pathLst>
                <a:path w="1" h="1" extrusionOk="0">
                  <a:moveTo>
                    <a:pt x="1" y="1"/>
                  </a:move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683393" y="5095698"/>
              <a:ext cx="4412" cy="2807"/>
            </a:xfrm>
            <a:custGeom>
              <a:avLst/>
              <a:gdLst/>
              <a:ahLst/>
              <a:cxnLst/>
              <a:rect l="l" t="t" r="r" b="b"/>
              <a:pathLst>
                <a:path w="121" h="77" extrusionOk="0">
                  <a:moveTo>
                    <a:pt x="0" y="1"/>
                  </a:moveTo>
                  <a:cubicBezTo>
                    <a:pt x="44" y="22"/>
                    <a:pt x="77" y="44"/>
                    <a:pt x="120" y="77"/>
                  </a:cubicBezTo>
                  <a:cubicBezTo>
                    <a:pt x="77" y="44"/>
                    <a:pt x="44" y="22"/>
                    <a:pt x="0"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3643653" y="5075427"/>
              <a:ext cx="4412" cy="2042"/>
            </a:xfrm>
            <a:custGeom>
              <a:avLst/>
              <a:gdLst/>
              <a:ahLst/>
              <a:cxnLst/>
              <a:rect l="l" t="t" r="r" b="b"/>
              <a:pathLst>
                <a:path w="121" h="56" extrusionOk="0">
                  <a:moveTo>
                    <a:pt x="1" y="1"/>
                  </a:moveTo>
                  <a:cubicBezTo>
                    <a:pt x="44" y="22"/>
                    <a:pt x="77" y="44"/>
                    <a:pt x="120" y="55"/>
                  </a:cubicBezTo>
                  <a:cubicBezTo>
                    <a:pt x="77" y="44"/>
                    <a:pt x="44" y="22"/>
                    <a:pt x="1"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706034" y="5109224"/>
              <a:ext cx="36" cy="36"/>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350811" y="4623878"/>
              <a:ext cx="274617" cy="343271"/>
            </a:xfrm>
            <a:custGeom>
              <a:avLst/>
              <a:gdLst/>
              <a:ahLst/>
              <a:cxnLst/>
              <a:rect l="l" t="t" r="r" b="b"/>
              <a:pathLst>
                <a:path w="7532" h="9415" extrusionOk="0">
                  <a:moveTo>
                    <a:pt x="1543" y="0"/>
                  </a:moveTo>
                  <a:cubicBezTo>
                    <a:pt x="1198" y="0"/>
                    <a:pt x="949" y="169"/>
                    <a:pt x="949" y="169"/>
                  </a:cubicBezTo>
                  <a:cubicBezTo>
                    <a:pt x="862" y="964"/>
                    <a:pt x="251" y="2632"/>
                    <a:pt x="1" y="3133"/>
                  </a:cubicBezTo>
                  <a:cubicBezTo>
                    <a:pt x="88" y="3972"/>
                    <a:pt x="382" y="6206"/>
                    <a:pt x="1112" y="7307"/>
                  </a:cubicBezTo>
                  <a:cubicBezTo>
                    <a:pt x="1982" y="8628"/>
                    <a:pt x="2943" y="9414"/>
                    <a:pt x="3713" y="9414"/>
                  </a:cubicBezTo>
                  <a:cubicBezTo>
                    <a:pt x="3744" y="9414"/>
                    <a:pt x="3774" y="9413"/>
                    <a:pt x="3804" y="9411"/>
                  </a:cubicBezTo>
                  <a:cubicBezTo>
                    <a:pt x="4578" y="9345"/>
                    <a:pt x="5559" y="8386"/>
                    <a:pt x="6518" y="6915"/>
                  </a:cubicBezTo>
                  <a:cubicBezTo>
                    <a:pt x="7063" y="6076"/>
                    <a:pt x="7488" y="3340"/>
                    <a:pt x="7531" y="2087"/>
                  </a:cubicBezTo>
                  <a:lnTo>
                    <a:pt x="7531" y="2087"/>
                  </a:lnTo>
                  <a:cubicBezTo>
                    <a:pt x="7531" y="2087"/>
                    <a:pt x="6596" y="2267"/>
                    <a:pt x="5558" y="2267"/>
                  </a:cubicBezTo>
                  <a:cubicBezTo>
                    <a:pt x="4460" y="2267"/>
                    <a:pt x="3247" y="2066"/>
                    <a:pt x="2900" y="1237"/>
                  </a:cubicBezTo>
                  <a:cubicBezTo>
                    <a:pt x="2482" y="232"/>
                    <a:pt x="1947" y="0"/>
                    <a:pt x="1543"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3407651" y="4758376"/>
              <a:ext cx="25048" cy="31392"/>
            </a:xfrm>
            <a:custGeom>
              <a:avLst/>
              <a:gdLst/>
              <a:ahLst/>
              <a:cxnLst/>
              <a:rect l="l" t="t" r="r" b="b"/>
              <a:pathLst>
                <a:path w="687" h="861" extrusionOk="0">
                  <a:moveTo>
                    <a:pt x="338" y="0"/>
                  </a:moveTo>
                  <a:cubicBezTo>
                    <a:pt x="153" y="0"/>
                    <a:pt x="0" y="196"/>
                    <a:pt x="0" y="436"/>
                  </a:cubicBezTo>
                  <a:cubicBezTo>
                    <a:pt x="0" y="665"/>
                    <a:pt x="153" y="861"/>
                    <a:pt x="338" y="861"/>
                  </a:cubicBezTo>
                  <a:cubicBezTo>
                    <a:pt x="534" y="861"/>
                    <a:pt x="687" y="665"/>
                    <a:pt x="687" y="436"/>
                  </a:cubicBezTo>
                  <a:cubicBezTo>
                    <a:pt x="687" y="196"/>
                    <a:pt x="534" y="0"/>
                    <a:pt x="33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532014" y="4758376"/>
              <a:ext cx="25048" cy="31392"/>
            </a:xfrm>
            <a:custGeom>
              <a:avLst/>
              <a:gdLst/>
              <a:ahLst/>
              <a:cxnLst/>
              <a:rect l="l" t="t" r="r" b="b"/>
              <a:pathLst>
                <a:path w="687" h="861" extrusionOk="0">
                  <a:moveTo>
                    <a:pt x="349" y="0"/>
                  </a:moveTo>
                  <a:cubicBezTo>
                    <a:pt x="153" y="0"/>
                    <a:pt x="0" y="196"/>
                    <a:pt x="0" y="436"/>
                  </a:cubicBezTo>
                  <a:cubicBezTo>
                    <a:pt x="0" y="665"/>
                    <a:pt x="153" y="861"/>
                    <a:pt x="349" y="861"/>
                  </a:cubicBezTo>
                  <a:cubicBezTo>
                    <a:pt x="534" y="861"/>
                    <a:pt x="687" y="665"/>
                    <a:pt x="687" y="436"/>
                  </a:cubicBezTo>
                  <a:cubicBezTo>
                    <a:pt x="687" y="196"/>
                    <a:pt x="534" y="0"/>
                    <a:pt x="349"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504487" y="4717469"/>
              <a:ext cx="89145" cy="29022"/>
            </a:xfrm>
            <a:custGeom>
              <a:avLst/>
              <a:gdLst/>
              <a:ahLst/>
              <a:cxnLst/>
              <a:rect l="l" t="t" r="r" b="b"/>
              <a:pathLst>
                <a:path w="2445" h="796" extrusionOk="0">
                  <a:moveTo>
                    <a:pt x="1174" y="0"/>
                  </a:moveTo>
                  <a:cubicBezTo>
                    <a:pt x="600" y="0"/>
                    <a:pt x="1" y="596"/>
                    <a:pt x="80" y="675"/>
                  </a:cubicBezTo>
                  <a:cubicBezTo>
                    <a:pt x="114" y="710"/>
                    <a:pt x="151" y="721"/>
                    <a:pt x="182" y="721"/>
                  </a:cubicBezTo>
                  <a:cubicBezTo>
                    <a:pt x="229" y="721"/>
                    <a:pt x="265" y="697"/>
                    <a:pt x="265" y="697"/>
                  </a:cubicBezTo>
                  <a:cubicBezTo>
                    <a:pt x="547" y="398"/>
                    <a:pt x="865" y="295"/>
                    <a:pt x="1170" y="295"/>
                  </a:cubicBezTo>
                  <a:cubicBezTo>
                    <a:pt x="1841" y="295"/>
                    <a:pt x="2444" y="795"/>
                    <a:pt x="2444" y="795"/>
                  </a:cubicBezTo>
                  <a:cubicBezTo>
                    <a:pt x="2444" y="795"/>
                    <a:pt x="2194" y="217"/>
                    <a:pt x="1355" y="21"/>
                  </a:cubicBezTo>
                  <a:cubicBezTo>
                    <a:pt x="1295" y="7"/>
                    <a:pt x="1235" y="0"/>
                    <a:pt x="1174"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367510" y="4717469"/>
              <a:ext cx="89145" cy="29022"/>
            </a:xfrm>
            <a:custGeom>
              <a:avLst/>
              <a:gdLst/>
              <a:ahLst/>
              <a:cxnLst/>
              <a:rect l="l" t="t" r="r" b="b"/>
              <a:pathLst>
                <a:path w="2445" h="796" extrusionOk="0">
                  <a:moveTo>
                    <a:pt x="1281" y="0"/>
                  </a:moveTo>
                  <a:cubicBezTo>
                    <a:pt x="1221" y="0"/>
                    <a:pt x="1160" y="7"/>
                    <a:pt x="1101" y="21"/>
                  </a:cubicBezTo>
                  <a:cubicBezTo>
                    <a:pt x="251" y="217"/>
                    <a:pt x="0" y="795"/>
                    <a:pt x="0" y="795"/>
                  </a:cubicBezTo>
                  <a:cubicBezTo>
                    <a:pt x="0" y="795"/>
                    <a:pt x="604" y="295"/>
                    <a:pt x="1278" y="295"/>
                  </a:cubicBezTo>
                  <a:cubicBezTo>
                    <a:pt x="1585" y="295"/>
                    <a:pt x="1905" y="398"/>
                    <a:pt x="2191" y="697"/>
                  </a:cubicBezTo>
                  <a:cubicBezTo>
                    <a:pt x="2191" y="697"/>
                    <a:pt x="2226" y="721"/>
                    <a:pt x="2271" y="721"/>
                  </a:cubicBezTo>
                  <a:cubicBezTo>
                    <a:pt x="2301" y="721"/>
                    <a:pt x="2335" y="710"/>
                    <a:pt x="2365" y="675"/>
                  </a:cubicBezTo>
                  <a:cubicBezTo>
                    <a:pt x="2444" y="596"/>
                    <a:pt x="1854" y="0"/>
                    <a:pt x="1281"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394526" y="4810404"/>
              <a:ext cx="58846" cy="24282"/>
            </a:xfrm>
            <a:custGeom>
              <a:avLst/>
              <a:gdLst/>
              <a:ahLst/>
              <a:cxnLst/>
              <a:rect l="l" t="t" r="r" b="b"/>
              <a:pathLst>
                <a:path w="1614" h="666" extrusionOk="0">
                  <a:moveTo>
                    <a:pt x="807" y="1"/>
                  </a:moveTo>
                  <a:cubicBezTo>
                    <a:pt x="360" y="1"/>
                    <a:pt x="0" y="153"/>
                    <a:pt x="0" y="339"/>
                  </a:cubicBezTo>
                  <a:cubicBezTo>
                    <a:pt x="0" y="524"/>
                    <a:pt x="360" y="665"/>
                    <a:pt x="807" y="665"/>
                  </a:cubicBezTo>
                  <a:cubicBezTo>
                    <a:pt x="1254" y="665"/>
                    <a:pt x="1613" y="524"/>
                    <a:pt x="1613" y="339"/>
                  </a:cubicBezTo>
                  <a:cubicBezTo>
                    <a:pt x="1613" y="153"/>
                    <a:pt x="1254" y="1"/>
                    <a:pt x="807"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520092" y="4808435"/>
              <a:ext cx="58846" cy="24647"/>
            </a:xfrm>
            <a:custGeom>
              <a:avLst/>
              <a:gdLst/>
              <a:ahLst/>
              <a:cxnLst/>
              <a:rect l="l" t="t" r="r" b="b"/>
              <a:pathLst>
                <a:path w="1614" h="676" extrusionOk="0">
                  <a:moveTo>
                    <a:pt x="807" y="0"/>
                  </a:moveTo>
                  <a:cubicBezTo>
                    <a:pt x="360" y="0"/>
                    <a:pt x="0" y="153"/>
                    <a:pt x="0" y="338"/>
                  </a:cubicBezTo>
                  <a:cubicBezTo>
                    <a:pt x="0" y="523"/>
                    <a:pt x="360" y="676"/>
                    <a:pt x="807" y="676"/>
                  </a:cubicBezTo>
                  <a:cubicBezTo>
                    <a:pt x="1254" y="676"/>
                    <a:pt x="1613" y="523"/>
                    <a:pt x="1613" y="338"/>
                  </a:cubicBezTo>
                  <a:cubicBezTo>
                    <a:pt x="1613" y="153"/>
                    <a:pt x="1254" y="0"/>
                    <a:pt x="807"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481956" y="4770663"/>
              <a:ext cx="29423" cy="93957"/>
            </a:xfrm>
            <a:custGeom>
              <a:avLst/>
              <a:gdLst/>
              <a:ahLst/>
              <a:cxnLst/>
              <a:rect l="l" t="t" r="r" b="b"/>
              <a:pathLst>
                <a:path w="807" h="2577" extrusionOk="0">
                  <a:moveTo>
                    <a:pt x="338" y="1"/>
                  </a:moveTo>
                  <a:cubicBezTo>
                    <a:pt x="338" y="1"/>
                    <a:pt x="567" y="1603"/>
                    <a:pt x="599" y="1919"/>
                  </a:cubicBezTo>
                  <a:cubicBezTo>
                    <a:pt x="632" y="2224"/>
                    <a:pt x="0" y="2529"/>
                    <a:pt x="131" y="2573"/>
                  </a:cubicBezTo>
                  <a:cubicBezTo>
                    <a:pt x="141" y="2575"/>
                    <a:pt x="153" y="2576"/>
                    <a:pt x="167" y="2576"/>
                  </a:cubicBezTo>
                  <a:cubicBezTo>
                    <a:pt x="346" y="2576"/>
                    <a:pt x="806" y="2380"/>
                    <a:pt x="806" y="1995"/>
                  </a:cubicBezTo>
                  <a:cubicBezTo>
                    <a:pt x="806" y="1581"/>
                    <a:pt x="338" y="1"/>
                    <a:pt x="338" y="1"/>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464455" y="4891453"/>
              <a:ext cx="55674" cy="17938"/>
            </a:xfrm>
            <a:custGeom>
              <a:avLst/>
              <a:gdLst/>
              <a:ahLst/>
              <a:cxnLst/>
              <a:rect l="l" t="t" r="r" b="b"/>
              <a:pathLst>
                <a:path w="1527" h="492" extrusionOk="0">
                  <a:moveTo>
                    <a:pt x="1526" y="1"/>
                  </a:moveTo>
                  <a:cubicBezTo>
                    <a:pt x="1526" y="1"/>
                    <a:pt x="1026" y="154"/>
                    <a:pt x="737" y="154"/>
                  </a:cubicBezTo>
                  <a:cubicBezTo>
                    <a:pt x="727" y="154"/>
                    <a:pt x="718" y="154"/>
                    <a:pt x="709" y="153"/>
                  </a:cubicBezTo>
                  <a:cubicBezTo>
                    <a:pt x="426" y="132"/>
                    <a:pt x="1" y="44"/>
                    <a:pt x="1" y="44"/>
                  </a:cubicBezTo>
                  <a:lnTo>
                    <a:pt x="1" y="44"/>
                  </a:lnTo>
                  <a:cubicBezTo>
                    <a:pt x="1" y="45"/>
                    <a:pt x="415" y="480"/>
                    <a:pt x="687" y="491"/>
                  </a:cubicBezTo>
                  <a:cubicBezTo>
                    <a:pt x="1090" y="491"/>
                    <a:pt x="1526" y="1"/>
                    <a:pt x="152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688169" y="3799971"/>
              <a:ext cx="299628" cy="135157"/>
            </a:xfrm>
            <a:custGeom>
              <a:avLst/>
              <a:gdLst/>
              <a:ahLst/>
              <a:cxnLst/>
              <a:rect l="l" t="t" r="r" b="b"/>
              <a:pathLst>
                <a:path w="8218" h="3707" extrusionOk="0">
                  <a:moveTo>
                    <a:pt x="4163" y="1"/>
                  </a:moveTo>
                  <a:cubicBezTo>
                    <a:pt x="2877" y="1"/>
                    <a:pt x="338" y="1559"/>
                    <a:pt x="175" y="2050"/>
                  </a:cubicBezTo>
                  <a:cubicBezTo>
                    <a:pt x="0" y="2540"/>
                    <a:pt x="76" y="3706"/>
                    <a:pt x="76" y="3706"/>
                  </a:cubicBezTo>
                  <a:cubicBezTo>
                    <a:pt x="76" y="3706"/>
                    <a:pt x="1689" y="1276"/>
                    <a:pt x="4163" y="1265"/>
                  </a:cubicBezTo>
                  <a:cubicBezTo>
                    <a:pt x="4174" y="1265"/>
                    <a:pt x="4185" y="1265"/>
                    <a:pt x="4196" y="1265"/>
                  </a:cubicBezTo>
                  <a:cubicBezTo>
                    <a:pt x="6651" y="1265"/>
                    <a:pt x="8217" y="3706"/>
                    <a:pt x="8217" y="3706"/>
                  </a:cubicBezTo>
                  <a:cubicBezTo>
                    <a:pt x="8217" y="3706"/>
                    <a:pt x="8185" y="1853"/>
                    <a:pt x="8054" y="1516"/>
                  </a:cubicBezTo>
                  <a:cubicBezTo>
                    <a:pt x="7934" y="1189"/>
                    <a:pt x="5460" y="1"/>
                    <a:pt x="4163" y="1"/>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2349530" y="5226113"/>
              <a:ext cx="37372" cy="52393"/>
            </a:xfrm>
            <a:custGeom>
              <a:avLst/>
              <a:gdLst/>
              <a:ahLst/>
              <a:cxnLst/>
              <a:rect l="l" t="t" r="r" b="b"/>
              <a:pathLst>
                <a:path w="1025" h="1437" extrusionOk="0">
                  <a:moveTo>
                    <a:pt x="370" y="1"/>
                  </a:moveTo>
                  <a:cubicBezTo>
                    <a:pt x="272" y="1"/>
                    <a:pt x="184" y="40"/>
                    <a:pt x="120" y="140"/>
                  </a:cubicBezTo>
                  <a:cubicBezTo>
                    <a:pt x="0" y="314"/>
                    <a:pt x="44" y="859"/>
                    <a:pt x="186" y="1437"/>
                  </a:cubicBezTo>
                  <a:lnTo>
                    <a:pt x="1025" y="1437"/>
                  </a:lnTo>
                  <a:cubicBezTo>
                    <a:pt x="905" y="1099"/>
                    <a:pt x="720" y="597"/>
                    <a:pt x="534" y="31"/>
                  </a:cubicBezTo>
                  <a:cubicBezTo>
                    <a:pt x="478" y="12"/>
                    <a:pt x="422" y="1"/>
                    <a:pt x="370"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2668184" y="5226040"/>
              <a:ext cx="32632" cy="52466"/>
            </a:xfrm>
            <a:custGeom>
              <a:avLst/>
              <a:gdLst/>
              <a:ahLst/>
              <a:cxnLst/>
              <a:rect l="l" t="t" r="r" b="b"/>
              <a:pathLst>
                <a:path w="895" h="1439" extrusionOk="0">
                  <a:moveTo>
                    <a:pt x="535" y="0"/>
                  </a:moveTo>
                  <a:cubicBezTo>
                    <a:pt x="328" y="545"/>
                    <a:pt x="120" y="1046"/>
                    <a:pt x="1" y="1439"/>
                  </a:cubicBezTo>
                  <a:lnTo>
                    <a:pt x="709" y="1439"/>
                  </a:lnTo>
                  <a:cubicBezTo>
                    <a:pt x="851" y="861"/>
                    <a:pt x="894" y="316"/>
                    <a:pt x="774" y="142"/>
                  </a:cubicBezTo>
                  <a:cubicBezTo>
                    <a:pt x="709" y="44"/>
                    <a:pt x="622" y="11"/>
                    <a:pt x="535"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2390437" y="5083776"/>
              <a:ext cx="272247" cy="194733"/>
            </a:xfrm>
            <a:custGeom>
              <a:avLst/>
              <a:gdLst/>
              <a:ahLst/>
              <a:cxnLst/>
              <a:rect l="l" t="t" r="r" b="b"/>
              <a:pathLst>
                <a:path w="7467" h="5341" extrusionOk="0">
                  <a:moveTo>
                    <a:pt x="2126" y="2681"/>
                  </a:moveTo>
                  <a:cubicBezTo>
                    <a:pt x="2867" y="2681"/>
                    <a:pt x="3434" y="3303"/>
                    <a:pt x="3357" y="3423"/>
                  </a:cubicBezTo>
                  <a:cubicBezTo>
                    <a:pt x="3349" y="3435"/>
                    <a:pt x="3337" y="3441"/>
                    <a:pt x="3321" y="3441"/>
                  </a:cubicBezTo>
                  <a:cubicBezTo>
                    <a:pt x="3195" y="3441"/>
                    <a:pt x="2823" y="3105"/>
                    <a:pt x="2299" y="3105"/>
                  </a:cubicBezTo>
                  <a:cubicBezTo>
                    <a:pt x="2243" y="3105"/>
                    <a:pt x="2185" y="3109"/>
                    <a:pt x="2126" y="3117"/>
                  </a:cubicBezTo>
                  <a:cubicBezTo>
                    <a:pt x="1568" y="3196"/>
                    <a:pt x="926" y="3554"/>
                    <a:pt x="770" y="3554"/>
                  </a:cubicBezTo>
                  <a:cubicBezTo>
                    <a:pt x="731" y="3554"/>
                    <a:pt x="722" y="3531"/>
                    <a:pt x="753" y="3477"/>
                  </a:cubicBezTo>
                  <a:cubicBezTo>
                    <a:pt x="753" y="3477"/>
                    <a:pt x="1385" y="2681"/>
                    <a:pt x="2126" y="2681"/>
                  </a:cubicBezTo>
                  <a:close/>
                  <a:moveTo>
                    <a:pt x="5679" y="2681"/>
                  </a:moveTo>
                  <a:cubicBezTo>
                    <a:pt x="6431" y="2681"/>
                    <a:pt x="7052" y="3477"/>
                    <a:pt x="7052" y="3477"/>
                  </a:cubicBezTo>
                  <a:cubicBezTo>
                    <a:pt x="7082" y="3531"/>
                    <a:pt x="7074" y="3554"/>
                    <a:pt x="7035" y="3554"/>
                  </a:cubicBezTo>
                  <a:cubicBezTo>
                    <a:pt x="6879" y="3554"/>
                    <a:pt x="6239" y="3196"/>
                    <a:pt x="5690" y="3117"/>
                  </a:cubicBezTo>
                  <a:cubicBezTo>
                    <a:pt x="5629" y="3109"/>
                    <a:pt x="5571" y="3105"/>
                    <a:pt x="5514" y="3105"/>
                  </a:cubicBezTo>
                  <a:cubicBezTo>
                    <a:pt x="4982" y="3105"/>
                    <a:pt x="4610" y="3441"/>
                    <a:pt x="4483" y="3441"/>
                  </a:cubicBezTo>
                  <a:cubicBezTo>
                    <a:pt x="4467" y="3441"/>
                    <a:pt x="4455" y="3435"/>
                    <a:pt x="4447" y="3423"/>
                  </a:cubicBezTo>
                  <a:cubicBezTo>
                    <a:pt x="4371" y="3303"/>
                    <a:pt x="4938" y="2681"/>
                    <a:pt x="5679" y="2681"/>
                  </a:cubicBezTo>
                  <a:close/>
                  <a:moveTo>
                    <a:pt x="2420" y="4018"/>
                  </a:moveTo>
                  <a:cubicBezTo>
                    <a:pt x="2448" y="4018"/>
                    <a:pt x="2478" y="4019"/>
                    <a:pt x="2507" y="4022"/>
                  </a:cubicBezTo>
                  <a:cubicBezTo>
                    <a:pt x="3107" y="4066"/>
                    <a:pt x="3238" y="4545"/>
                    <a:pt x="3139" y="4578"/>
                  </a:cubicBezTo>
                  <a:cubicBezTo>
                    <a:pt x="3135" y="4579"/>
                    <a:pt x="3131" y="4580"/>
                    <a:pt x="3126" y="4580"/>
                  </a:cubicBezTo>
                  <a:cubicBezTo>
                    <a:pt x="3018" y="4580"/>
                    <a:pt x="2752" y="4261"/>
                    <a:pt x="2435" y="4261"/>
                  </a:cubicBezTo>
                  <a:cubicBezTo>
                    <a:pt x="2430" y="4261"/>
                    <a:pt x="2425" y="4262"/>
                    <a:pt x="2420" y="4262"/>
                  </a:cubicBezTo>
                  <a:cubicBezTo>
                    <a:pt x="2168" y="4279"/>
                    <a:pt x="1695" y="4587"/>
                    <a:pt x="1537" y="4587"/>
                  </a:cubicBezTo>
                  <a:cubicBezTo>
                    <a:pt x="1491" y="4587"/>
                    <a:pt x="1471" y="4560"/>
                    <a:pt x="1494" y="4491"/>
                  </a:cubicBezTo>
                  <a:cubicBezTo>
                    <a:pt x="1494" y="4491"/>
                    <a:pt x="1868" y="4018"/>
                    <a:pt x="2420" y="4018"/>
                  </a:cubicBezTo>
                  <a:close/>
                  <a:moveTo>
                    <a:pt x="5494" y="4018"/>
                  </a:moveTo>
                  <a:cubicBezTo>
                    <a:pt x="6046" y="4018"/>
                    <a:pt x="6420" y="4491"/>
                    <a:pt x="6420" y="4491"/>
                  </a:cubicBezTo>
                  <a:cubicBezTo>
                    <a:pt x="6442" y="4560"/>
                    <a:pt x="6423" y="4587"/>
                    <a:pt x="6376" y="4587"/>
                  </a:cubicBezTo>
                  <a:cubicBezTo>
                    <a:pt x="6219" y="4587"/>
                    <a:pt x="5746" y="4279"/>
                    <a:pt x="5493" y="4262"/>
                  </a:cubicBezTo>
                  <a:cubicBezTo>
                    <a:pt x="5488" y="4262"/>
                    <a:pt x="5483" y="4261"/>
                    <a:pt x="5478" y="4261"/>
                  </a:cubicBezTo>
                  <a:cubicBezTo>
                    <a:pt x="5162" y="4261"/>
                    <a:pt x="4895" y="4580"/>
                    <a:pt x="4788" y="4580"/>
                  </a:cubicBezTo>
                  <a:cubicBezTo>
                    <a:pt x="4783" y="4580"/>
                    <a:pt x="4778" y="4579"/>
                    <a:pt x="4774" y="4578"/>
                  </a:cubicBezTo>
                  <a:cubicBezTo>
                    <a:pt x="4676" y="4545"/>
                    <a:pt x="4807" y="4066"/>
                    <a:pt x="5406" y="4022"/>
                  </a:cubicBezTo>
                  <a:cubicBezTo>
                    <a:pt x="5436" y="4019"/>
                    <a:pt x="5465" y="4018"/>
                    <a:pt x="5494" y="4018"/>
                  </a:cubicBezTo>
                  <a:close/>
                  <a:moveTo>
                    <a:pt x="6169" y="1"/>
                  </a:moveTo>
                  <a:cubicBezTo>
                    <a:pt x="6006" y="120"/>
                    <a:pt x="5515" y="393"/>
                    <a:pt x="4654" y="589"/>
                  </a:cubicBezTo>
                  <a:cubicBezTo>
                    <a:pt x="4426" y="642"/>
                    <a:pt x="4165" y="663"/>
                    <a:pt x="3895" y="663"/>
                  </a:cubicBezTo>
                  <a:cubicBezTo>
                    <a:pt x="2835" y="663"/>
                    <a:pt x="1625" y="338"/>
                    <a:pt x="1625" y="338"/>
                  </a:cubicBezTo>
                  <a:cubicBezTo>
                    <a:pt x="1625" y="338"/>
                    <a:pt x="480" y="2104"/>
                    <a:pt x="273" y="2224"/>
                  </a:cubicBezTo>
                  <a:cubicBezTo>
                    <a:pt x="77" y="2333"/>
                    <a:pt x="1" y="2562"/>
                    <a:pt x="1" y="2562"/>
                  </a:cubicBezTo>
                  <a:lnTo>
                    <a:pt x="66" y="5341"/>
                  </a:lnTo>
                  <a:lnTo>
                    <a:pt x="4306" y="5341"/>
                  </a:lnTo>
                  <a:cubicBezTo>
                    <a:pt x="4142" y="4905"/>
                    <a:pt x="3913" y="4447"/>
                    <a:pt x="3913" y="4447"/>
                  </a:cubicBezTo>
                  <a:lnTo>
                    <a:pt x="3913" y="4447"/>
                  </a:lnTo>
                  <a:cubicBezTo>
                    <a:pt x="3913" y="4447"/>
                    <a:pt x="4273" y="4894"/>
                    <a:pt x="4600" y="5341"/>
                  </a:cubicBezTo>
                  <a:lnTo>
                    <a:pt x="7466" y="5341"/>
                  </a:lnTo>
                  <a:cubicBezTo>
                    <a:pt x="7455" y="4523"/>
                    <a:pt x="7390" y="3096"/>
                    <a:pt x="7194" y="2703"/>
                  </a:cubicBezTo>
                  <a:cubicBezTo>
                    <a:pt x="6921" y="2191"/>
                    <a:pt x="6311" y="491"/>
                    <a:pt x="6256" y="22"/>
                  </a:cubicBezTo>
                  <a:cubicBezTo>
                    <a:pt x="6224" y="11"/>
                    <a:pt x="6202" y="11"/>
                    <a:pt x="6169"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2339977" y="4898453"/>
              <a:ext cx="367991" cy="161117"/>
            </a:xfrm>
            <a:custGeom>
              <a:avLst/>
              <a:gdLst/>
              <a:ahLst/>
              <a:cxnLst/>
              <a:rect l="l" t="t" r="r" b="b"/>
              <a:pathLst>
                <a:path w="10093" h="4419" extrusionOk="0">
                  <a:moveTo>
                    <a:pt x="5398" y="1"/>
                  </a:moveTo>
                  <a:cubicBezTo>
                    <a:pt x="5086" y="1"/>
                    <a:pt x="4755" y="23"/>
                    <a:pt x="4404" y="70"/>
                  </a:cubicBezTo>
                  <a:cubicBezTo>
                    <a:pt x="1156" y="495"/>
                    <a:pt x="251" y="2762"/>
                    <a:pt x="1" y="4266"/>
                  </a:cubicBezTo>
                  <a:cubicBezTo>
                    <a:pt x="306" y="4005"/>
                    <a:pt x="1548" y="3176"/>
                    <a:pt x="5297" y="3122"/>
                  </a:cubicBezTo>
                  <a:cubicBezTo>
                    <a:pt x="5377" y="3121"/>
                    <a:pt x="5456" y="3120"/>
                    <a:pt x="5533" y="3120"/>
                  </a:cubicBezTo>
                  <a:cubicBezTo>
                    <a:pt x="8800" y="3120"/>
                    <a:pt x="9805" y="4004"/>
                    <a:pt x="10092" y="4419"/>
                  </a:cubicBezTo>
                  <a:cubicBezTo>
                    <a:pt x="9774" y="2469"/>
                    <a:pt x="8665" y="1"/>
                    <a:pt x="539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2333232" y="5012206"/>
              <a:ext cx="378710" cy="88306"/>
            </a:xfrm>
            <a:custGeom>
              <a:avLst/>
              <a:gdLst/>
              <a:ahLst/>
              <a:cxnLst/>
              <a:rect l="l" t="t" r="r" b="b"/>
              <a:pathLst>
                <a:path w="10387" h="2422" extrusionOk="0">
                  <a:moveTo>
                    <a:pt x="5715" y="0"/>
                  </a:moveTo>
                  <a:cubicBezTo>
                    <a:pt x="5639" y="0"/>
                    <a:pt x="5561" y="1"/>
                    <a:pt x="5482" y="2"/>
                  </a:cubicBezTo>
                  <a:cubicBezTo>
                    <a:pt x="1733" y="56"/>
                    <a:pt x="491" y="885"/>
                    <a:pt x="186" y="1146"/>
                  </a:cubicBezTo>
                  <a:cubicBezTo>
                    <a:pt x="131" y="1201"/>
                    <a:pt x="109" y="1233"/>
                    <a:pt x="109" y="1233"/>
                  </a:cubicBezTo>
                  <a:cubicBezTo>
                    <a:pt x="0" y="1430"/>
                    <a:pt x="88" y="2356"/>
                    <a:pt x="88" y="2356"/>
                  </a:cubicBezTo>
                  <a:cubicBezTo>
                    <a:pt x="88" y="2356"/>
                    <a:pt x="99" y="2345"/>
                    <a:pt x="109" y="2345"/>
                  </a:cubicBezTo>
                  <a:cubicBezTo>
                    <a:pt x="349" y="2269"/>
                    <a:pt x="2365" y="1658"/>
                    <a:pt x="5242" y="1506"/>
                  </a:cubicBezTo>
                  <a:cubicBezTo>
                    <a:pt x="5461" y="1494"/>
                    <a:pt x="5675" y="1489"/>
                    <a:pt x="5884" y="1489"/>
                  </a:cubicBezTo>
                  <a:cubicBezTo>
                    <a:pt x="8579" y="1489"/>
                    <a:pt x="10355" y="2400"/>
                    <a:pt x="10375" y="2410"/>
                  </a:cubicBezTo>
                  <a:lnTo>
                    <a:pt x="10386" y="2421"/>
                  </a:lnTo>
                  <a:lnTo>
                    <a:pt x="10386" y="2160"/>
                  </a:lnTo>
                  <a:lnTo>
                    <a:pt x="10386" y="1495"/>
                  </a:lnTo>
                  <a:cubicBezTo>
                    <a:pt x="10386" y="1495"/>
                    <a:pt x="10365" y="1419"/>
                    <a:pt x="10277" y="1299"/>
                  </a:cubicBezTo>
                  <a:cubicBezTo>
                    <a:pt x="9990" y="894"/>
                    <a:pt x="8984" y="0"/>
                    <a:pt x="5715"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2444069" y="5230233"/>
              <a:ext cx="64425" cy="20819"/>
            </a:xfrm>
            <a:custGeom>
              <a:avLst/>
              <a:gdLst/>
              <a:ahLst/>
              <a:cxnLst/>
              <a:rect l="l" t="t" r="r" b="b"/>
              <a:pathLst>
                <a:path w="1767" h="571" extrusionOk="0">
                  <a:moveTo>
                    <a:pt x="949" y="1"/>
                  </a:moveTo>
                  <a:cubicBezTo>
                    <a:pt x="397" y="1"/>
                    <a:pt x="23" y="474"/>
                    <a:pt x="23" y="474"/>
                  </a:cubicBezTo>
                  <a:cubicBezTo>
                    <a:pt x="0" y="543"/>
                    <a:pt x="20" y="570"/>
                    <a:pt x="66" y="570"/>
                  </a:cubicBezTo>
                  <a:cubicBezTo>
                    <a:pt x="224" y="570"/>
                    <a:pt x="697" y="262"/>
                    <a:pt x="949" y="245"/>
                  </a:cubicBezTo>
                  <a:cubicBezTo>
                    <a:pt x="954" y="245"/>
                    <a:pt x="959" y="244"/>
                    <a:pt x="964" y="244"/>
                  </a:cubicBezTo>
                  <a:cubicBezTo>
                    <a:pt x="1281" y="244"/>
                    <a:pt x="1547" y="563"/>
                    <a:pt x="1655" y="563"/>
                  </a:cubicBezTo>
                  <a:cubicBezTo>
                    <a:pt x="1660" y="563"/>
                    <a:pt x="1664" y="562"/>
                    <a:pt x="1668" y="561"/>
                  </a:cubicBezTo>
                  <a:cubicBezTo>
                    <a:pt x="1767" y="528"/>
                    <a:pt x="1636" y="49"/>
                    <a:pt x="1036" y="5"/>
                  </a:cubicBezTo>
                  <a:cubicBezTo>
                    <a:pt x="1007" y="2"/>
                    <a:pt x="977" y="1"/>
                    <a:pt x="949"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2560921" y="5230233"/>
              <a:ext cx="64425" cy="20819"/>
            </a:xfrm>
            <a:custGeom>
              <a:avLst/>
              <a:gdLst/>
              <a:ahLst/>
              <a:cxnLst/>
              <a:rect l="l" t="t" r="r" b="b"/>
              <a:pathLst>
                <a:path w="1767" h="571" extrusionOk="0">
                  <a:moveTo>
                    <a:pt x="818" y="1"/>
                  </a:moveTo>
                  <a:cubicBezTo>
                    <a:pt x="789" y="1"/>
                    <a:pt x="760" y="2"/>
                    <a:pt x="730" y="5"/>
                  </a:cubicBezTo>
                  <a:cubicBezTo>
                    <a:pt x="131" y="49"/>
                    <a:pt x="0" y="528"/>
                    <a:pt x="98" y="561"/>
                  </a:cubicBezTo>
                  <a:cubicBezTo>
                    <a:pt x="102" y="562"/>
                    <a:pt x="107" y="563"/>
                    <a:pt x="112" y="563"/>
                  </a:cubicBezTo>
                  <a:cubicBezTo>
                    <a:pt x="219" y="563"/>
                    <a:pt x="486" y="244"/>
                    <a:pt x="802" y="244"/>
                  </a:cubicBezTo>
                  <a:cubicBezTo>
                    <a:pt x="807" y="244"/>
                    <a:pt x="812" y="245"/>
                    <a:pt x="817" y="245"/>
                  </a:cubicBezTo>
                  <a:cubicBezTo>
                    <a:pt x="1070" y="262"/>
                    <a:pt x="1543" y="570"/>
                    <a:pt x="1700" y="570"/>
                  </a:cubicBezTo>
                  <a:cubicBezTo>
                    <a:pt x="1747" y="570"/>
                    <a:pt x="1766" y="543"/>
                    <a:pt x="1744" y="474"/>
                  </a:cubicBezTo>
                  <a:cubicBezTo>
                    <a:pt x="1744" y="474"/>
                    <a:pt x="1370" y="1"/>
                    <a:pt x="81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2416760" y="5181523"/>
              <a:ext cx="98880" cy="31830"/>
            </a:xfrm>
            <a:custGeom>
              <a:avLst/>
              <a:gdLst/>
              <a:ahLst/>
              <a:cxnLst/>
              <a:rect l="l" t="t" r="r" b="b"/>
              <a:pathLst>
                <a:path w="2712" h="873" extrusionOk="0">
                  <a:moveTo>
                    <a:pt x="1404" y="0"/>
                  </a:moveTo>
                  <a:cubicBezTo>
                    <a:pt x="663" y="0"/>
                    <a:pt x="31" y="796"/>
                    <a:pt x="31" y="796"/>
                  </a:cubicBezTo>
                  <a:cubicBezTo>
                    <a:pt x="0" y="850"/>
                    <a:pt x="9" y="873"/>
                    <a:pt x="48" y="873"/>
                  </a:cubicBezTo>
                  <a:cubicBezTo>
                    <a:pt x="204" y="873"/>
                    <a:pt x="846" y="515"/>
                    <a:pt x="1404" y="436"/>
                  </a:cubicBezTo>
                  <a:cubicBezTo>
                    <a:pt x="1463" y="428"/>
                    <a:pt x="1521" y="424"/>
                    <a:pt x="1577" y="424"/>
                  </a:cubicBezTo>
                  <a:cubicBezTo>
                    <a:pt x="2101" y="424"/>
                    <a:pt x="2473" y="760"/>
                    <a:pt x="2599" y="760"/>
                  </a:cubicBezTo>
                  <a:cubicBezTo>
                    <a:pt x="2615" y="760"/>
                    <a:pt x="2627" y="754"/>
                    <a:pt x="2635" y="742"/>
                  </a:cubicBezTo>
                  <a:cubicBezTo>
                    <a:pt x="2712" y="622"/>
                    <a:pt x="2145" y="0"/>
                    <a:pt x="1404"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2549764" y="5181523"/>
              <a:ext cx="98916" cy="31830"/>
            </a:xfrm>
            <a:custGeom>
              <a:avLst/>
              <a:gdLst/>
              <a:ahLst/>
              <a:cxnLst/>
              <a:rect l="l" t="t" r="r" b="b"/>
              <a:pathLst>
                <a:path w="2713" h="873" extrusionOk="0">
                  <a:moveTo>
                    <a:pt x="1309" y="0"/>
                  </a:moveTo>
                  <a:cubicBezTo>
                    <a:pt x="568" y="0"/>
                    <a:pt x="1" y="622"/>
                    <a:pt x="77" y="742"/>
                  </a:cubicBezTo>
                  <a:cubicBezTo>
                    <a:pt x="85" y="754"/>
                    <a:pt x="97" y="760"/>
                    <a:pt x="113" y="760"/>
                  </a:cubicBezTo>
                  <a:cubicBezTo>
                    <a:pt x="240" y="760"/>
                    <a:pt x="612" y="424"/>
                    <a:pt x="1144" y="424"/>
                  </a:cubicBezTo>
                  <a:cubicBezTo>
                    <a:pt x="1201" y="424"/>
                    <a:pt x="1259" y="428"/>
                    <a:pt x="1320" y="436"/>
                  </a:cubicBezTo>
                  <a:cubicBezTo>
                    <a:pt x="1869" y="515"/>
                    <a:pt x="2509" y="873"/>
                    <a:pt x="2665" y="873"/>
                  </a:cubicBezTo>
                  <a:cubicBezTo>
                    <a:pt x="2704" y="873"/>
                    <a:pt x="2712" y="850"/>
                    <a:pt x="2682" y="796"/>
                  </a:cubicBezTo>
                  <a:cubicBezTo>
                    <a:pt x="2682" y="796"/>
                    <a:pt x="2061" y="0"/>
                    <a:pt x="1309"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2342748" y="5074661"/>
              <a:ext cx="272648" cy="203848"/>
            </a:xfrm>
            <a:custGeom>
              <a:avLst/>
              <a:gdLst/>
              <a:ahLst/>
              <a:cxnLst/>
              <a:rect l="l" t="t" r="r" b="b"/>
              <a:pathLst>
                <a:path w="7478" h="5591" extrusionOk="0">
                  <a:moveTo>
                    <a:pt x="4569" y="0"/>
                  </a:moveTo>
                  <a:cubicBezTo>
                    <a:pt x="3159" y="0"/>
                    <a:pt x="1608" y="186"/>
                    <a:pt x="88" y="730"/>
                  </a:cubicBezTo>
                  <a:cubicBezTo>
                    <a:pt x="66" y="817"/>
                    <a:pt x="45" y="904"/>
                    <a:pt x="45" y="1013"/>
                  </a:cubicBezTo>
                  <a:cubicBezTo>
                    <a:pt x="1" y="1798"/>
                    <a:pt x="361" y="3106"/>
                    <a:pt x="720" y="4185"/>
                  </a:cubicBezTo>
                  <a:cubicBezTo>
                    <a:pt x="906" y="4751"/>
                    <a:pt x="1091" y="5253"/>
                    <a:pt x="1211" y="5591"/>
                  </a:cubicBezTo>
                  <a:lnTo>
                    <a:pt x="1374" y="5591"/>
                  </a:lnTo>
                  <a:lnTo>
                    <a:pt x="1309" y="2812"/>
                  </a:lnTo>
                  <a:cubicBezTo>
                    <a:pt x="1309" y="2812"/>
                    <a:pt x="1385" y="2583"/>
                    <a:pt x="1581" y="2474"/>
                  </a:cubicBezTo>
                  <a:cubicBezTo>
                    <a:pt x="1788" y="2354"/>
                    <a:pt x="2933" y="588"/>
                    <a:pt x="2933" y="588"/>
                  </a:cubicBezTo>
                  <a:cubicBezTo>
                    <a:pt x="2933" y="588"/>
                    <a:pt x="4143" y="913"/>
                    <a:pt x="5203" y="913"/>
                  </a:cubicBezTo>
                  <a:cubicBezTo>
                    <a:pt x="5473" y="913"/>
                    <a:pt x="5734" y="892"/>
                    <a:pt x="5962" y="839"/>
                  </a:cubicBezTo>
                  <a:cubicBezTo>
                    <a:pt x="6823" y="643"/>
                    <a:pt x="7314" y="370"/>
                    <a:pt x="7477" y="251"/>
                  </a:cubicBezTo>
                  <a:cubicBezTo>
                    <a:pt x="6642" y="109"/>
                    <a:pt x="5646" y="0"/>
                    <a:pt x="4569"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2618526" y="5084578"/>
              <a:ext cx="104130" cy="193931"/>
            </a:xfrm>
            <a:custGeom>
              <a:avLst/>
              <a:gdLst/>
              <a:ahLst/>
              <a:cxnLst/>
              <a:rect l="l" t="t" r="r" b="b"/>
              <a:pathLst>
                <a:path w="2856" h="5319" extrusionOk="0">
                  <a:moveTo>
                    <a:pt x="0" y="0"/>
                  </a:moveTo>
                  <a:lnTo>
                    <a:pt x="0" y="0"/>
                  </a:lnTo>
                  <a:cubicBezTo>
                    <a:pt x="55" y="469"/>
                    <a:pt x="665" y="2169"/>
                    <a:pt x="938" y="2681"/>
                  </a:cubicBezTo>
                  <a:cubicBezTo>
                    <a:pt x="1134" y="3074"/>
                    <a:pt x="1199" y="4501"/>
                    <a:pt x="1210" y="5319"/>
                  </a:cubicBezTo>
                  <a:lnTo>
                    <a:pt x="1363" y="5319"/>
                  </a:lnTo>
                  <a:cubicBezTo>
                    <a:pt x="1493" y="4926"/>
                    <a:pt x="1690" y="4425"/>
                    <a:pt x="1897" y="3880"/>
                  </a:cubicBezTo>
                  <a:cubicBezTo>
                    <a:pt x="2343" y="2714"/>
                    <a:pt x="2856" y="1363"/>
                    <a:pt x="2856" y="567"/>
                  </a:cubicBezTo>
                  <a:cubicBezTo>
                    <a:pt x="2856" y="414"/>
                    <a:pt x="2747" y="284"/>
                    <a:pt x="2561" y="175"/>
                  </a:cubicBezTo>
                  <a:lnTo>
                    <a:pt x="2561" y="436"/>
                  </a:lnTo>
                  <a:lnTo>
                    <a:pt x="2550" y="425"/>
                  </a:lnTo>
                  <a:lnTo>
                    <a:pt x="2550" y="425"/>
                  </a:lnTo>
                  <a:cubicBezTo>
                    <a:pt x="2561" y="491"/>
                    <a:pt x="2561" y="556"/>
                    <a:pt x="2561" y="611"/>
                  </a:cubicBezTo>
                  <a:cubicBezTo>
                    <a:pt x="2561" y="716"/>
                    <a:pt x="2550" y="751"/>
                    <a:pt x="2536" y="751"/>
                  </a:cubicBezTo>
                  <a:cubicBezTo>
                    <a:pt x="2507" y="751"/>
                    <a:pt x="2463" y="611"/>
                    <a:pt x="2463" y="611"/>
                  </a:cubicBezTo>
                  <a:cubicBezTo>
                    <a:pt x="2463" y="611"/>
                    <a:pt x="1493" y="262"/>
                    <a:pt x="0"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2231912" y="5048921"/>
              <a:ext cx="568630" cy="117547"/>
            </a:xfrm>
            <a:custGeom>
              <a:avLst/>
              <a:gdLst/>
              <a:ahLst/>
              <a:cxnLst/>
              <a:rect l="l" t="t" r="r" b="b"/>
              <a:pathLst>
                <a:path w="15596" h="3224" extrusionOk="0">
                  <a:moveTo>
                    <a:pt x="7565" y="0"/>
                  </a:moveTo>
                  <a:cubicBezTo>
                    <a:pt x="5071" y="0"/>
                    <a:pt x="3179" y="471"/>
                    <a:pt x="2104" y="1153"/>
                  </a:cubicBezTo>
                  <a:cubicBezTo>
                    <a:pt x="1047" y="1818"/>
                    <a:pt x="0" y="2886"/>
                    <a:pt x="3204" y="2886"/>
                  </a:cubicBezTo>
                  <a:cubicBezTo>
                    <a:pt x="3161" y="2482"/>
                    <a:pt x="3412" y="2101"/>
                    <a:pt x="3793" y="1970"/>
                  </a:cubicBezTo>
                  <a:cubicBezTo>
                    <a:pt x="4632" y="1673"/>
                    <a:pt x="6227" y="1228"/>
                    <a:pt x="8178" y="1228"/>
                  </a:cubicBezTo>
                  <a:cubicBezTo>
                    <a:pt x="9522" y="1228"/>
                    <a:pt x="11036" y="1439"/>
                    <a:pt x="12588" y="2057"/>
                  </a:cubicBezTo>
                  <a:cubicBezTo>
                    <a:pt x="13002" y="2221"/>
                    <a:pt x="13231" y="2668"/>
                    <a:pt x="13122" y="3103"/>
                  </a:cubicBezTo>
                  <a:lnTo>
                    <a:pt x="13100" y="3223"/>
                  </a:lnTo>
                  <a:cubicBezTo>
                    <a:pt x="13100" y="3223"/>
                    <a:pt x="14680" y="3136"/>
                    <a:pt x="15138" y="2450"/>
                  </a:cubicBezTo>
                  <a:cubicBezTo>
                    <a:pt x="15596" y="1774"/>
                    <a:pt x="13787" y="586"/>
                    <a:pt x="10201" y="161"/>
                  </a:cubicBezTo>
                  <a:cubicBezTo>
                    <a:pt x="9263" y="51"/>
                    <a:pt x="8381" y="0"/>
                    <a:pt x="7565"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4306811" y="5007102"/>
              <a:ext cx="410503" cy="271408"/>
            </a:xfrm>
            <a:custGeom>
              <a:avLst/>
              <a:gdLst/>
              <a:ahLst/>
              <a:cxnLst/>
              <a:rect l="l" t="t" r="r" b="b"/>
              <a:pathLst>
                <a:path w="11259" h="7444" extrusionOk="0">
                  <a:moveTo>
                    <a:pt x="5700" y="0"/>
                  </a:moveTo>
                  <a:cubicBezTo>
                    <a:pt x="4284" y="0"/>
                    <a:pt x="1101" y="207"/>
                    <a:pt x="447" y="2736"/>
                  </a:cubicBezTo>
                  <a:cubicBezTo>
                    <a:pt x="1" y="4479"/>
                    <a:pt x="153" y="6070"/>
                    <a:pt x="578" y="7444"/>
                  </a:cubicBezTo>
                  <a:lnTo>
                    <a:pt x="10692" y="7444"/>
                  </a:lnTo>
                  <a:cubicBezTo>
                    <a:pt x="11128" y="5983"/>
                    <a:pt x="11258" y="4414"/>
                    <a:pt x="10648" y="3030"/>
                  </a:cubicBezTo>
                  <a:cubicBezTo>
                    <a:pt x="9722" y="894"/>
                    <a:pt x="8120" y="207"/>
                    <a:pt x="6583" y="44"/>
                  </a:cubicBezTo>
                  <a:cubicBezTo>
                    <a:pt x="6278" y="11"/>
                    <a:pt x="5984" y="0"/>
                    <a:pt x="5700"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4371198" y="5150533"/>
              <a:ext cx="287706" cy="127975"/>
            </a:xfrm>
            <a:custGeom>
              <a:avLst/>
              <a:gdLst/>
              <a:ahLst/>
              <a:cxnLst/>
              <a:rect l="l" t="t" r="r" b="b"/>
              <a:pathLst>
                <a:path w="7891" h="3510" extrusionOk="0">
                  <a:moveTo>
                    <a:pt x="2212" y="0"/>
                  </a:moveTo>
                  <a:lnTo>
                    <a:pt x="1896" y="1810"/>
                  </a:lnTo>
                  <a:lnTo>
                    <a:pt x="0" y="2104"/>
                  </a:lnTo>
                  <a:cubicBezTo>
                    <a:pt x="0" y="2104"/>
                    <a:pt x="55" y="2681"/>
                    <a:pt x="196" y="3510"/>
                  </a:cubicBezTo>
                  <a:lnTo>
                    <a:pt x="7781" y="3510"/>
                  </a:lnTo>
                  <a:cubicBezTo>
                    <a:pt x="7880" y="2670"/>
                    <a:pt x="7890" y="2093"/>
                    <a:pt x="7890" y="2093"/>
                  </a:cubicBezTo>
                  <a:lnTo>
                    <a:pt x="4817" y="1940"/>
                  </a:lnTo>
                  <a:lnTo>
                    <a:pt x="2398" y="1820"/>
                  </a:lnTo>
                  <a:lnTo>
                    <a:pt x="2212" y="0"/>
                  </a:ln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4399381" y="5235373"/>
              <a:ext cx="102781" cy="32048"/>
            </a:xfrm>
            <a:custGeom>
              <a:avLst/>
              <a:gdLst/>
              <a:ahLst/>
              <a:cxnLst/>
              <a:rect l="l" t="t" r="r" b="b"/>
              <a:pathLst>
                <a:path w="2819" h="879" extrusionOk="0">
                  <a:moveTo>
                    <a:pt x="1479" y="1"/>
                  </a:moveTo>
                  <a:cubicBezTo>
                    <a:pt x="1447" y="1"/>
                    <a:pt x="1416" y="2"/>
                    <a:pt x="1385" y="6"/>
                  </a:cubicBezTo>
                  <a:cubicBezTo>
                    <a:pt x="655" y="93"/>
                    <a:pt x="1" y="605"/>
                    <a:pt x="1" y="605"/>
                  </a:cubicBezTo>
                  <a:cubicBezTo>
                    <a:pt x="1" y="605"/>
                    <a:pt x="608" y="289"/>
                    <a:pt x="1277" y="289"/>
                  </a:cubicBezTo>
                  <a:cubicBezTo>
                    <a:pt x="1706" y="289"/>
                    <a:pt x="2160" y="419"/>
                    <a:pt x="2497" y="845"/>
                  </a:cubicBezTo>
                  <a:cubicBezTo>
                    <a:pt x="2497" y="845"/>
                    <a:pt x="2540" y="879"/>
                    <a:pt x="2605" y="879"/>
                  </a:cubicBezTo>
                  <a:cubicBezTo>
                    <a:pt x="2637" y="879"/>
                    <a:pt x="2675" y="870"/>
                    <a:pt x="2715" y="845"/>
                  </a:cubicBezTo>
                  <a:cubicBezTo>
                    <a:pt x="2819" y="772"/>
                    <a:pt x="2165" y="1"/>
                    <a:pt x="1479"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2533102" y="5245874"/>
              <a:ext cx="25048" cy="32632"/>
            </a:xfrm>
            <a:custGeom>
              <a:avLst/>
              <a:gdLst/>
              <a:ahLst/>
              <a:cxnLst/>
              <a:rect l="l" t="t" r="r" b="b"/>
              <a:pathLst>
                <a:path w="687" h="895" extrusionOk="0">
                  <a:moveTo>
                    <a:pt x="0" y="1"/>
                  </a:moveTo>
                  <a:cubicBezTo>
                    <a:pt x="0" y="1"/>
                    <a:pt x="229" y="459"/>
                    <a:pt x="393" y="895"/>
                  </a:cubicBezTo>
                  <a:lnTo>
                    <a:pt x="687" y="895"/>
                  </a:lnTo>
                  <a:cubicBezTo>
                    <a:pt x="360" y="448"/>
                    <a:pt x="0" y="1"/>
                    <a:pt x="0" y="1"/>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100482" y="5147361"/>
              <a:ext cx="274216" cy="131147"/>
            </a:xfrm>
            <a:custGeom>
              <a:avLst/>
              <a:gdLst/>
              <a:ahLst/>
              <a:cxnLst/>
              <a:rect l="l" t="t" r="r" b="b"/>
              <a:pathLst>
                <a:path w="7521" h="3597" extrusionOk="0">
                  <a:moveTo>
                    <a:pt x="2300" y="2158"/>
                  </a:moveTo>
                  <a:cubicBezTo>
                    <a:pt x="2998" y="2169"/>
                    <a:pt x="3521" y="2834"/>
                    <a:pt x="3445" y="2965"/>
                  </a:cubicBezTo>
                  <a:cubicBezTo>
                    <a:pt x="3438" y="2976"/>
                    <a:pt x="3428" y="2982"/>
                    <a:pt x="3415" y="2982"/>
                  </a:cubicBezTo>
                  <a:cubicBezTo>
                    <a:pt x="3303" y="2982"/>
                    <a:pt x="2952" y="2615"/>
                    <a:pt x="2454" y="2615"/>
                  </a:cubicBezTo>
                  <a:cubicBezTo>
                    <a:pt x="2404" y="2615"/>
                    <a:pt x="2353" y="2619"/>
                    <a:pt x="2300" y="2627"/>
                  </a:cubicBezTo>
                  <a:cubicBezTo>
                    <a:pt x="1785" y="2714"/>
                    <a:pt x="1187" y="3102"/>
                    <a:pt x="1041" y="3102"/>
                  </a:cubicBezTo>
                  <a:cubicBezTo>
                    <a:pt x="1005" y="3102"/>
                    <a:pt x="997" y="3078"/>
                    <a:pt x="1025" y="3019"/>
                  </a:cubicBezTo>
                  <a:cubicBezTo>
                    <a:pt x="1025" y="3019"/>
                    <a:pt x="1614" y="2158"/>
                    <a:pt x="2300" y="2158"/>
                  </a:cubicBezTo>
                  <a:close/>
                  <a:moveTo>
                    <a:pt x="5613" y="2158"/>
                  </a:moveTo>
                  <a:cubicBezTo>
                    <a:pt x="6300" y="2158"/>
                    <a:pt x="6888" y="3019"/>
                    <a:pt x="6888" y="3019"/>
                  </a:cubicBezTo>
                  <a:cubicBezTo>
                    <a:pt x="6917" y="3078"/>
                    <a:pt x="6909" y="3102"/>
                    <a:pt x="6872" y="3102"/>
                  </a:cubicBezTo>
                  <a:cubicBezTo>
                    <a:pt x="6727" y="3102"/>
                    <a:pt x="6128" y="2714"/>
                    <a:pt x="5613" y="2627"/>
                  </a:cubicBezTo>
                  <a:cubicBezTo>
                    <a:pt x="5561" y="2619"/>
                    <a:pt x="5510" y="2615"/>
                    <a:pt x="5460" y="2615"/>
                  </a:cubicBezTo>
                  <a:cubicBezTo>
                    <a:pt x="4961" y="2615"/>
                    <a:pt x="4611" y="2982"/>
                    <a:pt x="4499" y="2982"/>
                  </a:cubicBezTo>
                  <a:cubicBezTo>
                    <a:pt x="4485" y="2982"/>
                    <a:pt x="4475" y="2976"/>
                    <a:pt x="4469" y="2965"/>
                  </a:cubicBezTo>
                  <a:cubicBezTo>
                    <a:pt x="4393" y="2834"/>
                    <a:pt x="4916" y="2169"/>
                    <a:pt x="5613" y="2158"/>
                  </a:cubicBezTo>
                  <a:close/>
                  <a:moveTo>
                    <a:pt x="5330" y="0"/>
                  </a:moveTo>
                  <a:lnTo>
                    <a:pt x="5330" y="0"/>
                  </a:lnTo>
                  <a:cubicBezTo>
                    <a:pt x="5330" y="0"/>
                    <a:pt x="5439" y="839"/>
                    <a:pt x="4371" y="861"/>
                  </a:cubicBezTo>
                  <a:cubicBezTo>
                    <a:pt x="4322" y="863"/>
                    <a:pt x="4273" y="864"/>
                    <a:pt x="4223" y="864"/>
                  </a:cubicBezTo>
                  <a:cubicBezTo>
                    <a:pt x="2597" y="864"/>
                    <a:pt x="197" y="33"/>
                    <a:pt x="197" y="33"/>
                  </a:cubicBezTo>
                  <a:lnTo>
                    <a:pt x="197" y="33"/>
                  </a:lnTo>
                  <a:cubicBezTo>
                    <a:pt x="557" y="1482"/>
                    <a:pt x="1" y="3499"/>
                    <a:pt x="1" y="3499"/>
                  </a:cubicBezTo>
                  <a:lnTo>
                    <a:pt x="23" y="3597"/>
                  </a:lnTo>
                  <a:lnTo>
                    <a:pt x="7521" y="3597"/>
                  </a:lnTo>
                  <a:cubicBezTo>
                    <a:pt x="7379" y="2703"/>
                    <a:pt x="7292" y="1297"/>
                    <a:pt x="7292" y="1297"/>
                  </a:cubicBezTo>
                  <a:cubicBezTo>
                    <a:pt x="7233" y="1313"/>
                    <a:pt x="7173" y="1321"/>
                    <a:pt x="7112" y="1321"/>
                  </a:cubicBezTo>
                  <a:cubicBezTo>
                    <a:pt x="6301" y="1321"/>
                    <a:pt x="5330" y="0"/>
                    <a:pt x="5330"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045246" y="4891088"/>
              <a:ext cx="437921" cy="387424"/>
            </a:xfrm>
            <a:custGeom>
              <a:avLst/>
              <a:gdLst/>
              <a:ahLst/>
              <a:cxnLst/>
              <a:rect l="l" t="t" r="r" b="b"/>
              <a:pathLst>
                <a:path w="12011" h="10626" extrusionOk="0">
                  <a:moveTo>
                    <a:pt x="7907" y="0"/>
                  </a:moveTo>
                  <a:cubicBezTo>
                    <a:pt x="6840" y="0"/>
                    <a:pt x="7226" y="2092"/>
                    <a:pt x="7226" y="2092"/>
                  </a:cubicBezTo>
                  <a:cubicBezTo>
                    <a:pt x="7226" y="2092"/>
                    <a:pt x="5805" y="190"/>
                    <a:pt x="3952" y="190"/>
                  </a:cubicBezTo>
                  <a:cubicBezTo>
                    <a:pt x="3893" y="190"/>
                    <a:pt x="3832" y="192"/>
                    <a:pt x="3772" y="196"/>
                  </a:cubicBezTo>
                  <a:cubicBezTo>
                    <a:pt x="1832" y="338"/>
                    <a:pt x="3358" y="2561"/>
                    <a:pt x="3358" y="2561"/>
                  </a:cubicBezTo>
                  <a:cubicBezTo>
                    <a:pt x="3358" y="2561"/>
                    <a:pt x="2104" y="2594"/>
                    <a:pt x="1254" y="3389"/>
                  </a:cubicBezTo>
                  <a:cubicBezTo>
                    <a:pt x="121" y="4468"/>
                    <a:pt x="1" y="6691"/>
                    <a:pt x="579" y="8588"/>
                  </a:cubicBezTo>
                  <a:cubicBezTo>
                    <a:pt x="676" y="8516"/>
                    <a:pt x="782" y="8475"/>
                    <a:pt x="888" y="8475"/>
                  </a:cubicBezTo>
                  <a:cubicBezTo>
                    <a:pt x="960" y="8475"/>
                    <a:pt x="1032" y="8494"/>
                    <a:pt x="1102" y="8533"/>
                  </a:cubicBezTo>
                  <a:cubicBezTo>
                    <a:pt x="1123" y="8544"/>
                    <a:pt x="1134" y="8544"/>
                    <a:pt x="1156" y="8555"/>
                  </a:cubicBezTo>
                  <a:lnTo>
                    <a:pt x="1516" y="10528"/>
                  </a:lnTo>
                  <a:cubicBezTo>
                    <a:pt x="1516" y="10528"/>
                    <a:pt x="2072" y="8511"/>
                    <a:pt x="1712" y="7062"/>
                  </a:cubicBezTo>
                  <a:lnTo>
                    <a:pt x="1712" y="7062"/>
                  </a:lnTo>
                  <a:cubicBezTo>
                    <a:pt x="1712" y="7062"/>
                    <a:pt x="4112" y="7893"/>
                    <a:pt x="5738" y="7893"/>
                  </a:cubicBezTo>
                  <a:cubicBezTo>
                    <a:pt x="5788" y="7893"/>
                    <a:pt x="5837" y="7892"/>
                    <a:pt x="5886" y="7890"/>
                  </a:cubicBezTo>
                  <a:cubicBezTo>
                    <a:pt x="6954" y="7868"/>
                    <a:pt x="6845" y="7029"/>
                    <a:pt x="6845" y="7029"/>
                  </a:cubicBezTo>
                  <a:lnTo>
                    <a:pt x="6845" y="7029"/>
                  </a:lnTo>
                  <a:cubicBezTo>
                    <a:pt x="6845" y="7029"/>
                    <a:pt x="7816" y="8350"/>
                    <a:pt x="8627" y="8350"/>
                  </a:cubicBezTo>
                  <a:cubicBezTo>
                    <a:pt x="8688" y="8350"/>
                    <a:pt x="8748" y="8342"/>
                    <a:pt x="8807" y="8326"/>
                  </a:cubicBezTo>
                  <a:cubicBezTo>
                    <a:pt x="8807" y="8326"/>
                    <a:pt x="8883" y="9732"/>
                    <a:pt x="9036" y="10626"/>
                  </a:cubicBezTo>
                  <a:lnTo>
                    <a:pt x="9253" y="10626"/>
                  </a:lnTo>
                  <a:lnTo>
                    <a:pt x="9428" y="9111"/>
                  </a:lnTo>
                  <a:cubicBezTo>
                    <a:pt x="9636" y="8992"/>
                    <a:pt x="9816" y="8941"/>
                    <a:pt x="9969" y="8941"/>
                  </a:cubicBezTo>
                  <a:cubicBezTo>
                    <a:pt x="10209" y="8941"/>
                    <a:pt x="10383" y="9066"/>
                    <a:pt x="10496" y="9252"/>
                  </a:cubicBezTo>
                  <a:cubicBezTo>
                    <a:pt x="10921" y="8566"/>
                    <a:pt x="11477" y="7858"/>
                    <a:pt x="11673" y="7171"/>
                  </a:cubicBezTo>
                  <a:cubicBezTo>
                    <a:pt x="12011" y="5961"/>
                    <a:pt x="11368" y="4664"/>
                    <a:pt x="11368" y="4664"/>
                  </a:cubicBezTo>
                  <a:cubicBezTo>
                    <a:pt x="11368" y="4664"/>
                    <a:pt x="10670" y="1362"/>
                    <a:pt x="8676" y="251"/>
                  </a:cubicBezTo>
                  <a:cubicBezTo>
                    <a:pt x="8360" y="75"/>
                    <a:pt x="8108" y="0"/>
                    <a:pt x="7907"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041272" y="5200081"/>
              <a:ext cx="60050" cy="78425"/>
            </a:xfrm>
            <a:custGeom>
              <a:avLst/>
              <a:gdLst/>
              <a:ahLst/>
              <a:cxnLst/>
              <a:rect l="l" t="t" r="r" b="b"/>
              <a:pathLst>
                <a:path w="1647" h="2151" extrusionOk="0">
                  <a:moveTo>
                    <a:pt x="997" y="0"/>
                  </a:moveTo>
                  <a:cubicBezTo>
                    <a:pt x="891" y="0"/>
                    <a:pt x="785" y="41"/>
                    <a:pt x="688" y="113"/>
                  </a:cubicBezTo>
                  <a:cubicBezTo>
                    <a:pt x="284" y="418"/>
                    <a:pt x="1" y="1224"/>
                    <a:pt x="208" y="1824"/>
                  </a:cubicBezTo>
                  <a:cubicBezTo>
                    <a:pt x="252" y="1933"/>
                    <a:pt x="317" y="2042"/>
                    <a:pt x="382" y="2151"/>
                  </a:cubicBezTo>
                  <a:lnTo>
                    <a:pt x="1647" y="2151"/>
                  </a:lnTo>
                  <a:lnTo>
                    <a:pt x="1625" y="2053"/>
                  </a:lnTo>
                  <a:lnTo>
                    <a:pt x="1265" y="80"/>
                  </a:lnTo>
                  <a:cubicBezTo>
                    <a:pt x="1243" y="69"/>
                    <a:pt x="1232" y="69"/>
                    <a:pt x="1211" y="58"/>
                  </a:cubicBezTo>
                  <a:cubicBezTo>
                    <a:pt x="1141" y="19"/>
                    <a:pt x="1069" y="0"/>
                    <a:pt x="997"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3382604" y="5217034"/>
              <a:ext cx="52867" cy="61472"/>
            </a:xfrm>
            <a:custGeom>
              <a:avLst/>
              <a:gdLst/>
              <a:ahLst/>
              <a:cxnLst/>
              <a:rect l="l" t="t" r="r" b="b"/>
              <a:pathLst>
                <a:path w="1450" h="1686" extrusionOk="0">
                  <a:moveTo>
                    <a:pt x="716" y="1"/>
                  </a:moveTo>
                  <a:cubicBezTo>
                    <a:pt x="563" y="1"/>
                    <a:pt x="383" y="52"/>
                    <a:pt x="175" y="171"/>
                  </a:cubicBezTo>
                  <a:lnTo>
                    <a:pt x="0" y="1686"/>
                  </a:lnTo>
                  <a:lnTo>
                    <a:pt x="1112" y="1686"/>
                  </a:lnTo>
                  <a:cubicBezTo>
                    <a:pt x="1177" y="1620"/>
                    <a:pt x="1221" y="1544"/>
                    <a:pt x="1265" y="1479"/>
                  </a:cubicBezTo>
                  <a:cubicBezTo>
                    <a:pt x="1450" y="1184"/>
                    <a:pt x="1450" y="650"/>
                    <a:pt x="1243" y="312"/>
                  </a:cubicBezTo>
                  <a:cubicBezTo>
                    <a:pt x="1130" y="126"/>
                    <a:pt x="956" y="1"/>
                    <a:pt x="716"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3136795" y="5226040"/>
              <a:ext cx="92062" cy="34418"/>
            </a:xfrm>
            <a:custGeom>
              <a:avLst/>
              <a:gdLst/>
              <a:ahLst/>
              <a:cxnLst/>
              <a:rect l="l" t="t" r="r" b="b"/>
              <a:pathLst>
                <a:path w="2525" h="944" extrusionOk="0">
                  <a:moveTo>
                    <a:pt x="1304" y="0"/>
                  </a:moveTo>
                  <a:cubicBezTo>
                    <a:pt x="618" y="0"/>
                    <a:pt x="29" y="861"/>
                    <a:pt x="29" y="861"/>
                  </a:cubicBezTo>
                  <a:cubicBezTo>
                    <a:pt x="1" y="920"/>
                    <a:pt x="9" y="944"/>
                    <a:pt x="45" y="944"/>
                  </a:cubicBezTo>
                  <a:cubicBezTo>
                    <a:pt x="191" y="944"/>
                    <a:pt x="789" y="556"/>
                    <a:pt x="1304" y="469"/>
                  </a:cubicBezTo>
                  <a:cubicBezTo>
                    <a:pt x="1357" y="461"/>
                    <a:pt x="1408" y="457"/>
                    <a:pt x="1458" y="457"/>
                  </a:cubicBezTo>
                  <a:cubicBezTo>
                    <a:pt x="1956" y="457"/>
                    <a:pt x="2307" y="824"/>
                    <a:pt x="2419" y="824"/>
                  </a:cubicBezTo>
                  <a:cubicBezTo>
                    <a:pt x="2432" y="824"/>
                    <a:pt x="2442" y="818"/>
                    <a:pt x="2449" y="807"/>
                  </a:cubicBezTo>
                  <a:cubicBezTo>
                    <a:pt x="2525" y="676"/>
                    <a:pt x="2002" y="11"/>
                    <a:pt x="1304"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3260611" y="5226040"/>
              <a:ext cx="92062" cy="34418"/>
            </a:xfrm>
            <a:custGeom>
              <a:avLst/>
              <a:gdLst/>
              <a:ahLst/>
              <a:cxnLst/>
              <a:rect l="l" t="t" r="r" b="b"/>
              <a:pathLst>
                <a:path w="2525" h="944" extrusionOk="0">
                  <a:moveTo>
                    <a:pt x="1221" y="0"/>
                  </a:moveTo>
                  <a:cubicBezTo>
                    <a:pt x="524" y="11"/>
                    <a:pt x="1" y="676"/>
                    <a:pt x="77" y="807"/>
                  </a:cubicBezTo>
                  <a:cubicBezTo>
                    <a:pt x="83" y="818"/>
                    <a:pt x="93" y="824"/>
                    <a:pt x="107" y="824"/>
                  </a:cubicBezTo>
                  <a:cubicBezTo>
                    <a:pt x="219" y="824"/>
                    <a:pt x="569" y="457"/>
                    <a:pt x="1068" y="457"/>
                  </a:cubicBezTo>
                  <a:cubicBezTo>
                    <a:pt x="1118" y="457"/>
                    <a:pt x="1169" y="461"/>
                    <a:pt x="1221" y="469"/>
                  </a:cubicBezTo>
                  <a:cubicBezTo>
                    <a:pt x="1736" y="556"/>
                    <a:pt x="2335" y="944"/>
                    <a:pt x="2480" y="944"/>
                  </a:cubicBezTo>
                  <a:cubicBezTo>
                    <a:pt x="2517" y="944"/>
                    <a:pt x="2525" y="920"/>
                    <a:pt x="2496" y="861"/>
                  </a:cubicBezTo>
                  <a:cubicBezTo>
                    <a:pt x="2496" y="861"/>
                    <a:pt x="1908" y="0"/>
                    <a:pt x="1221"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4073180" y="5255280"/>
              <a:ext cx="48127" cy="23225"/>
            </a:xfrm>
            <a:custGeom>
              <a:avLst/>
              <a:gdLst/>
              <a:ahLst/>
              <a:cxnLst/>
              <a:rect l="l" t="t" r="r" b="b"/>
              <a:pathLst>
                <a:path w="1320" h="637" extrusionOk="0">
                  <a:moveTo>
                    <a:pt x="592" y="1"/>
                  </a:moveTo>
                  <a:cubicBezTo>
                    <a:pt x="441" y="1"/>
                    <a:pt x="320" y="38"/>
                    <a:pt x="218" y="92"/>
                  </a:cubicBezTo>
                  <a:cubicBezTo>
                    <a:pt x="142" y="288"/>
                    <a:pt x="66" y="473"/>
                    <a:pt x="1" y="637"/>
                  </a:cubicBezTo>
                  <a:lnTo>
                    <a:pt x="1319" y="637"/>
                  </a:lnTo>
                  <a:cubicBezTo>
                    <a:pt x="1276" y="342"/>
                    <a:pt x="1145" y="124"/>
                    <a:pt x="905" y="48"/>
                  </a:cubicBezTo>
                  <a:cubicBezTo>
                    <a:pt x="789" y="15"/>
                    <a:pt x="685" y="1"/>
                    <a:pt x="592"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3750952" y="5261588"/>
              <a:ext cx="46122" cy="16917"/>
            </a:xfrm>
            <a:custGeom>
              <a:avLst/>
              <a:gdLst/>
              <a:ahLst/>
              <a:cxnLst/>
              <a:rect l="l" t="t" r="r" b="b"/>
              <a:pathLst>
                <a:path w="1265" h="464" extrusionOk="0">
                  <a:moveTo>
                    <a:pt x="485" y="1"/>
                  </a:moveTo>
                  <a:cubicBezTo>
                    <a:pt x="413" y="1"/>
                    <a:pt x="341" y="9"/>
                    <a:pt x="273" y="28"/>
                  </a:cubicBezTo>
                  <a:cubicBezTo>
                    <a:pt x="109" y="71"/>
                    <a:pt x="22" y="235"/>
                    <a:pt x="0" y="464"/>
                  </a:cubicBezTo>
                  <a:lnTo>
                    <a:pt x="1264" y="464"/>
                  </a:lnTo>
                  <a:cubicBezTo>
                    <a:pt x="1264" y="464"/>
                    <a:pt x="1221" y="355"/>
                    <a:pt x="1144" y="180"/>
                  </a:cubicBezTo>
                  <a:cubicBezTo>
                    <a:pt x="946" y="81"/>
                    <a:pt x="711" y="1"/>
                    <a:pt x="485"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3797037" y="5150533"/>
              <a:ext cx="269439" cy="127975"/>
            </a:xfrm>
            <a:custGeom>
              <a:avLst/>
              <a:gdLst/>
              <a:ahLst/>
              <a:cxnLst/>
              <a:rect l="l" t="t" r="r" b="b"/>
              <a:pathLst>
                <a:path w="7390" h="3510" extrusionOk="0">
                  <a:moveTo>
                    <a:pt x="2226" y="2368"/>
                  </a:moveTo>
                  <a:cubicBezTo>
                    <a:pt x="2418" y="2368"/>
                    <a:pt x="2624" y="2395"/>
                    <a:pt x="2834" y="2453"/>
                  </a:cubicBezTo>
                  <a:cubicBezTo>
                    <a:pt x="3204" y="2551"/>
                    <a:pt x="3324" y="2867"/>
                    <a:pt x="3172" y="2910"/>
                  </a:cubicBezTo>
                  <a:cubicBezTo>
                    <a:pt x="3162" y="2914"/>
                    <a:pt x="3152" y="2915"/>
                    <a:pt x="3140" y="2915"/>
                  </a:cubicBezTo>
                  <a:cubicBezTo>
                    <a:pt x="2983" y="2915"/>
                    <a:pt x="2640" y="2617"/>
                    <a:pt x="2187" y="2617"/>
                  </a:cubicBezTo>
                  <a:cubicBezTo>
                    <a:pt x="2142" y="2617"/>
                    <a:pt x="2096" y="2620"/>
                    <a:pt x="2049" y="2627"/>
                  </a:cubicBezTo>
                  <a:cubicBezTo>
                    <a:pt x="1428" y="2703"/>
                    <a:pt x="1417" y="3019"/>
                    <a:pt x="1177" y="3063"/>
                  </a:cubicBezTo>
                  <a:cubicBezTo>
                    <a:pt x="1166" y="3064"/>
                    <a:pt x="1156" y="3065"/>
                    <a:pt x="1147" y="3065"/>
                  </a:cubicBezTo>
                  <a:cubicBezTo>
                    <a:pt x="898" y="3065"/>
                    <a:pt x="1401" y="2514"/>
                    <a:pt x="1842" y="2409"/>
                  </a:cubicBezTo>
                  <a:cubicBezTo>
                    <a:pt x="1960" y="2382"/>
                    <a:pt x="2089" y="2368"/>
                    <a:pt x="2226" y="2368"/>
                  </a:cubicBezTo>
                  <a:close/>
                  <a:moveTo>
                    <a:pt x="5626" y="2368"/>
                  </a:moveTo>
                  <a:cubicBezTo>
                    <a:pt x="5763" y="2368"/>
                    <a:pt x="5892" y="2382"/>
                    <a:pt x="6005" y="2409"/>
                  </a:cubicBezTo>
                  <a:cubicBezTo>
                    <a:pt x="6447" y="2514"/>
                    <a:pt x="6949" y="3065"/>
                    <a:pt x="6701" y="3065"/>
                  </a:cubicBezTo>
                  <a:cubicBezTo>
                    <a:pt x="6691" y="3065"/>
                    <a:pt x="6681" y="3064"/>
                    <a:pt x="6670" y="3063"/>
                  </a:cubicBezTo>
                  <a:cubicBezTo>
                    <a:pt x="6430" y="3019"/>
                    <a:pt x="6419" y="2703"/>
                    <a:pt x="5809" y="2627"/>
                  </a:cubicBezTo>
                  <a:cubicBezTo>
                    <a:pt x="5762" y="2620"/>
                    <a:pt x="5716" y="2617"/>
                    <a:pt x="5671" y="2617"/>
                  </a:cubicBezTo>
                  <a:cubicBezTo>
                    <a:pt x="5216" y="2617"/>
                    <a:pt x="4866" y="2915"/>
                    <a:pt x="4707" y="2915"/>
                  </a:cubicBezTo>
                  <a:cubicBezTo>
                    <a:pt x="4696" y="2915"/>
                    <a:pt x="4685" y="2914"/>
                    <a:pt x="4676" y="2910"/>
                  </a:cubicBezTo>
                  <a:cubicBezTo>
                    <a:pt x="4523" y="2867"/>
                    <a:pt x="4643" y="2551"/>
                    <a:pt x="5013" y="2453"/>
                  </a:cubicBezTo>
                  <a:cubicBezTo>
                    <a:pt x="5223" y="2395"/>
                    <a:pt x="5433" y="2368"/>
                    <a:pt x="5626" y="2368"/>
                  </a:cubicBezTo>
                  <a:close/>
                  <a:moveTo>
                    <a:pt x="959" y="0"/>
                  </a:moveTo>
                  <a:lnTo>
                    <a:pt x="959" y="0"/>
                  </a:lnTo>
                  <a:cubicBezTo>
                    <a:pt x="981" y="284"/>
                    <a:pt x="218" y="1831"/>
                    <a:pt x="98" y="2104"/>
                  </a:cubicBezTo>
                  <a:cubicBezTo>
                    <a:pt x="11" y="2300"/>
                    <a:pt x="0" y="2965"/>
                    <a:pt x="0" y="3303"/>
                  </a:cubicBezTo>
                  <a:cubicBezTo>
                    <a:pt x="0" y="3422"/>
                    <a:pt x="0" y="3499"/>
                    <a:pt x="0" y="3510"/>
                  </a:cubicBezTo>
                  <a:lnTo>
                    <a:pt x="7389" y="3510"/>
                  </a:lnTo>
                  <a:lnTo>
                    <a:pt x="7389" y="3074"/>
                  </a:lnTo>
                  <a:lnTo>
                    <a:pt x="7258" y="2878"/>
                  </a:lnTo>
                  <a:cubicBezTo>
                    <a:pt x="7117" y="2670"/>
                    <a:pt x="6681" y="981"/>
                    <a:pt x="6681" y="981"/>
                  </a:cubicBezTo>
                  <a:lnTo>
                    <a:pt x="6267" y="1079"/>
                  </a:lnTo>
                  <a:cubicBezTo>
                    <a:pt x="6230" y="1087"/>
                    <a:pt x="6190" y="1091"/>
                    <a:pt x="6148" y="1091"/>
                  </a:cubicBezTo>
                  <a:cubicBezTo>
                    <a:pt x="5727" y="1091"/>
                    <a:pt x="5079" y="731"/>
                    <a:pt x="5079" y="731"/>
                  </a:cubicBezTo>
                  <a:lnTo>
                    <a:pt x="5079" y="731"/>
                  </a:lnTo>
                  <a:cubicBezTo>
                    <a:pt x="5079" y="731"/>
                    <a:pt x="5221" y="981"/>
                    <a:pt x="5384" y="1167"/>
                  </a:cubicBezTo>
                  <a:cubicBezTo>
                    <a:pt x="5463" y="1256"/>
                    <a:pt x="5374" y="1297"/>
                    <a:pt x="5131" y="1297"/>
                  </a:cubicBezTo>
                  <a:cubicBezTo>
                    <a:pt x="4873" y="1297"/>
                    <a:pt x="4443" y="1251"/>
                    <a:pt x="3858" y="1167"/>
                  </a:cubicBezTo>
                  <a:cubicBezTo>
                    <a:pt x="2714" y="1014"/>
                    <a:pt x="959" y="1"/>
                    <a:pt x="959"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3829777" y="5236832"/>
              <a:ext cx="88488" cy="25486"/>
            </a:xfrm>
            <a:custGeom>
              <a:avLst/>
              <a:gdLst/>
              <a:ahLst/>
              <a:cxnLst/>
              <a:rect l="l" t="t" r="r" b="b"/>
              <a:pathLst>
                <a:path w="2427" h="699" extrusionOk="0">
                  <a:moveTo>
                    <a:pt x="1328" y="1"/>
                  </a:moveTo>
                  <a:cubicBezTo>
                    <a:pt x="1191" y="1"/>
                    <a:pt x="1062" y="15"/>
                    <a:pt x="944" y="42"/>
                  </a:cubicBezTo>
                  <a:cubicBezTo>
                    <a:pt x="503" y="147"/>
                    <a:pt x="0" y="698"/>
                    <a:pt x="249" y="698"/>
                  </a:cubicBezTo>
                  <a:cubicBezTo>
                    <a:pt x="258" y="698"/>
                    <a:pt x="268" y="697"/>
                    <a:pt x="279" y="696"/>
                  </a:cubicBezTo>
                  <a:cubicBezTo>
                    <a:pt x="519" y="652"/>
                    <a:pt x="530" y="336"/>
                    <a:pt x="1151" y="260"/>
                  </a:cubicBezTo>
                  <a:cubicBezTo>
                    <a:pt x="1198" y="253"/>
                    <a:pt x="1244" y="250"/>
                    <a:pt x="1289" y="250"/>
                  </a:cubicBezTo>
                  <a:cubicBezTo>
                    <a:pt x="1742" y="250"/>
                    <a:pt x="2085" y="548"/>
                    <a:pt x="2242" y="548"/>
                  </a:cubicBezTo>
                  <a:cubicBezTo>
                    <a:pt x="2254" y="548"/>
                    <a:pt x="2264" y="547"/>
                    <a:pt x="2274" y="543"/>
                  </a:cubicBezTo>
                  <a:cubicBezTo>
                    <a:pt x="2426" y="500"/>
                    <a:pt x="2306" y="184"/>
                    <a:pt x="1936" y="86"/>
                  </a:cubicBezTo>
                  <a:cubicBezTo>
                    <a:pt x="1726" y="28"/>
                    <a:pt x="1520" y="1"/>
                    <a:pt x="132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961942" y="5236832"/>
              <a:ext cx="88452" cy="25486"/>
            </a:xfrm>
            <a:custGeom>
              <a:avLst/>
              <a:gdLst/>
              <a:ahLst/>
              <a:cxnLst/>
              <a:rect l="l" t="t" r="r" b="b"/>
              <a:pathLst>
                <a:path w="2426" h="699" extrusionOk="0">
                  <a:moveTo>
                    <a:pt x="1103" y="1"/>
                  </a:moveTo>
                  <a:cubicBezTo>
                    <a:pt x="910" y="1"/>
                    <a:pt x="700" y="28"/>
                    <a:pt x="490" y="86"/>
                  </a:cubicBezTo>
                  <a:cubicBezTo>
                    <a:pt x="120" y="184"/>
                    <a:pt x="0" y="500"/>
                    <a:pt x="153" y="543"/>
                  </a:cubicBezTo>
                  <a:cubicBezTo>
                    <a:pt x="162" y="547"/>
                    <a:pt x="173" y="548"/>
                    <a:pt x="184" y="548"/>
                  </a:cubicBezTo>
                  <a:cubicBezTo>
                    <a:pt x="343" y="548"/>
                    <a:pt x="693" y="250"/>
                    <a:pt x="1148" y="250"/>
                  </a:cubicBezTo>
                  <a:cubicBezTo>
                    <a:pt x="1193" y="250"/>
                    <a:pt x="1239" y="253"/>
                    <a:pt x="1286" y="260"/>
                  </a:cubicBezTo>
                  <a:cubicBezTo>
                    <a:pt x="1896" y="336"/>
                    <a:pt x="1907" y="652"/>
                    <a:pt x="2147" y="696"/>
                  </a:cubicBezTo>
                  <a:cubicBezTo>
                    <a:pt x="2158" y="697"/>
                    <a:pt x="2168" y="698"/>
                    <a:pt x="2178" y="698"/>
                  </a:cubicBezTo>
                  <a:cubicBezTo>
                    <a:pt x="2426" y="698"/>
                    <a:pt x="1924" y="147"/>
                    <a:pt x="1482" y="42"/>
                  </a:cubicBezTo>
                  <a:cubicBezTo>
                    <a:pt x="1369" y="15"/>
                    <a:pt x="1240" y="1"/>
                    <a:pt x="1103"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3738629" y="5001523"/>
              <a:ext cx="378710" cy="276987"/>
            </a:xfrm>
            <a:custGeom>
              <a:avLst/>
              <a:gdLst/>
              <a:ahLst/>
              <a:cxnLst/>
              <a:rect l="l" t="t" r="r" b="b"/>
              <a:pathLst>
                <a:path w="10387" h="7597" extrusionOk="0">
                  <a:moveTo>
                    <a:pt x="5155" y="1"/>
                  </a:moveTo>
                  <a:cubicBezTo>
                    <a:pt x="3215" y="1"/>
                    <a:pt x="1188" y="1919"/>
                    <a:pt x="1188" y="1919"/>
                  </a:cubicBezTo>
                  <a:cubicBezTo>
                    <a:pt x="1188" y="1919"/>
                    <a:pt x="717" y="944"/>
                    <a:pt x="539" y="944"/>
                  </a:cubicBezTo>
                  <a:cubicBezTo>
                    <a:pt x="511" y="944"/>
                    <a:pt x="490" y="968"/>
                    <a:pt x="480" y="1025"/>
                  </a:cubicBezTo>
                  <a:cubicBezTo>
                    <a:pt x="414" y="1428"/>
                    <a:pt x="818" y="1908"/>
                    <a:pt x="818" y="1908"/>
                  </a:cubicBezTo>
                  <a:cubicBezTo>
                    <a:pt x="818" y="1908"/>
                    <a:pt x="653" y="1884"/>
                    <a:pt x="471" y="1884"/>
                  </a:cubicBezTo>
                  <a:cubicBezTo>
                    <a:pt x="248" y="1884"/>
                    <a:pt x="0" y="1920"/>
                    <a:pt x="0" y="2082"/>
                  </a:cubicBezTo>
                  <a:cubicBezTo>
                    <a:pt x="0" y="2387"/>
                    <a:pt x="556" y="2540"/>
                    <a:pt x="556" y="2540"/>
                  </a:cubicBezTo>
                  <a:cubicBezTo>
                    <a:pt x="556" y="2540"/>
                    <a:pt x="578" y="3455"/>
                    <a:pt x="589" y="4502"/>
                  </a:cubicBezTo>
                  <a:cubicBezTo>
                    <a:pt x="600" y="5319"/>
                    <a:pt x="1210" y="6725"/>
                    <a:pt x="1482" y="7313"/>
                  </a:cubicBezTo>
                  <a:cubicBezTo>
                    <a:pt x="1559" y="7488"/>
                    <a:pt x="1602" y="7597"/>
                    <a:pt x="1602" y="7597"/>
                  </a:cubicBezTo>
                  <a:cubicBezTo>
                    <a:pt x="1602" y="7586"/>
                    <a:pt x="1602" y="7509"/>
                    <a:pt x="1602" y="7390"/>
                  </a:cubicBezTo>
                  <a:cubicBezTo>
                    <a:pt x="1602" y="7052"/>
                    <a:pt x="1613" y="6387"/>
                    <a:pt x="1700" y="6191"/>
                  </a:cubicBezTo>
                  <a:cubicBezTo>
                    <a:pt x="1820" y="5918"/>
                    <a:pt x="2583" y="4371"/>
                    <a:pt x="2561" y="4098"/>
                  </a:cubicBezTo>
                  <a:lnTo>
                    <a:pt x="2561" y="4098"/>
                  </a:lnTo>
                  <a:cubicBezTo>
                    <a:pt x="2561" y="4098"/>
                    <a:pt x="4316" y="5101"/>
                    <a:pt x="5460" y="5254"/>
                  </a:cubicBezTo>
                  <a:cubicBezTo>
                    <a:pt x="6045" y="5338"/>
                    <a:pt x="6475" y="5384"/>
                    <a:pt x="6733" y="5384"/>
                  </a:cubicBezTo>
                  <a:cubicBezTo>
                    <a:pt x="6976" y="5384"/>
                    <a:pt x="7065" y="5343"/>
                    <a:pt x="6986" y="5254"/>
                  </a:cubicBezTo>
                  <a:cubicBezTo>
                    <a:pt x="6823" y="5068"/>
                    <a:pt x="6681" y="4818"/>
                    <a:pt x="6681" y="4818"/>
                  </a:cubicBezTo>
                  <a:lnTo>
                    <a:pt x="6681" y="4818"/>
                  </a:lnTo>
                  <a:cubicBezTo>
                    <a:pt x="6681" y="4818"/>
                    <a:pt x="7329" y="5178"/>
                    <a:pt x="7750" y="5178"/>
                  </a:cubicBezTo>
                  <a:cubicBezTo>
                    <a:pt x="7792" y="5178"/>
                    <a:pt x="7832" y="5174"/>
                    <a:pt x="7869" y="5166"/>
                  </a:cubicBezTo>
                  <a:lnTo>
                    <a:pt x="8283" y="5068"/>
                  </a:lnTo>
                  <a:cubicBezTo>
                    <a:pt x="8283" y="5068"/>
                    <a:pt x="8719" y="6757"/>
                    <a:pt x="8860" y="6965"/>
                  </a:cubicBezTo>
                  <a:lnTo>
                    <a:pt x="8991" y="7161"/>
                  </a:lnTo>
                  <a:lnTo>
                    <a:pt x="8991" y="7597"/>
                  </a:lnTo>
                  <a:lnTo>
                    <a:pt x="9177" y="7597"/>
                  </a:lnTo>
                  <a:cubicBezTo>
                    <a:pt x="9242" y="7444"/>
                    <a:pt x="9318" y="7248"/>
                    <a:pt x="9394" y="7052"/>
                  </a:cubicBezTo>
                  <a:cubicBezTo>
                    <a:pt x="9536" y="6714"/>
                    <a:pt x="9667" y="6343"/>
                    <a:pt x="9754" y="6049"/>
                  </a:cubicBezTo>
                  <a:cubicBezTo>
                    <a:pt x="9972" y="5297"/>
                    <a:pt x="10386" y="3205"/>
                    <a:pt x="9863" y="2180"/>
                  </a:cubicBezTo>
                  <a:cubicBezTo>
                    <a:pt x="9209" y="916"/>
                    <a:pt x="6615" y="1"/>
                    <a:pt x="5155"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2016948" y="4742079"/>
              <a:ext cx="24282" cy="30626"/>
            </a:xfrm>
            <a:custGeom>
              <a:avLst/>
              <a:gdLst/>
              <a:ahLst/>
              <a:cxnLst/>
              <a:rect l="l" t="t" r="r" b="b"/>
              <a:pathLst>
                <a:path w="666" h="840" extrusionOk="0">
                  <a:moveTo>
                    <a:pt x="327" y="0"/>
                  </a:moveTo>
                  <a:cubicBezTo>
                    <a:pt x="142" y="0"/>
                    <a:pt x="0" y="196"/>
                    <a:pt x="0" y="425"/>
                  </a:cubicBezTo>
                  <a:cubicBezTo>
                    <a:pt x="0" y="654"/>
                    <a:pt x="142" y="839"/>
                    <a:pt x="327" y="839"/>
                  </a:cubicBezTo>
                  <a:cubicBezTo>
                    <a:pt x="513" y="839"/>
                    <a:pt x="665" y="654"/>
                    <a:pt x="665" y="425"/>
                  </a:cubicBezTo>
                  <a:cubicBezTo>
                    <a:pt x="665" y="196"/>
                    <a:pt x="513" y="0"/>
                    <a:pt x="327"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2137336" y="4742079"/>
              <a:ext cx="24683" cy="30626"/>
            </a:xfrm>
            <a:custGeom>
              <a:avLst/>
              <a:gdLst/>
              <a:ahLst/>
              <a:cxnLst/>
              <a:rect l="l" t="t" r="r" b="b"/>
              <a:pathLst>
                <a:path w="677" h="840" extrusionOk="0">
                  <a:moveTo>
                    <a:pt x="338" y="0"/>
                  </a:moveTo>
                  <a:cubicBezTo>
                    <a:pt x="153" y="0"/>
                    <a:pt x="1" y="196"/>
                    <a:pt x="1" y="425"/>
                  </a:cubicBezTo>
                  <a:cubicBezTo>
                    <a:pt x="1" y="654"/>
                    <a:pt x="153" y="839"/>
                    <a:pt x="338" y="839"/>
                  </a:cubicBezTo>
                  <a:cubicBezTo>
                    <a:pt x="524" y="839"/>
                    <a:pt x="676" y="654"/>
                    <a:pt x="676" y="425"/>
                  </a:cubicBezTo>
                  <a:cubicBezTo>
                    <a:pt x="676" y="196"/>
                    <a:pt x="524" y="0"/>
                    <a:pt x="33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2004223" y="4792539"/>
              <a:ext cx="57279" cy="23881"/>
            </a:xfrm>
            <a:custGeom>
              <a:avLst/>
              <a:gdLst/>
              <a:ahLst/>
              <a:cxnLst/>
              <a:rect l="l" t="t" r="r" b="b"/>
              <a:pathLst>
                <a:path w="1571" h="655" extrusionOk="0">
                  <a:moveTo>
                    <a:pt x="785" y="0"/>
                  </a:moveTo>
                  <a:cubicBezTo>
                    <a:pt x="349" y="0"/>
                    <a:pt x="1" y="153"/>
                    <a:pt x="1" y="327"/>
                  </a:cubicBezTo>
                  <a:cubicBezTo>
                    <a:pt x="1" y="512"/>
                    <a:pt x="349" y="654"/>
                    <a:pt x="785" y="654"/>
                  </a:cubicBezTo>
                  <a:cubicBezTo>
                    <a:pt x="1210" y="654"/>
                    <a:pt x="1570" y="512"/>
                    <a:pt x="1570" y="327"/>
                  </a:cubicBezTo>
                  <a:cubicBezTo>
                    <a:pt x="1570" y="153"/>
                    <a:pt x="1210" y="0"/>
                    <a:pt x="785"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2125815" y="4790935"/>
              <a:ext cx="57242" cy="23480"/>
            </a:xfrm>
            <a:custGeom>
              <a:avLst/>
              <a:gdLst/>
              <a:ahLst/>
              <a:cxnLst/>
              <a:rect l="l" t="t" r="r" b="b"/>
              <a:pathLst>
                <a:path w="1570" h="644" extrusionOk="0">
                  <a:moveTo>
                    <a:pt x="785" y="1"/>
                  </a:moveTo>
                  <a:cubicBezTo>
                    <a:pt x="349" y="1"/>
                    <a:pt x="1" y="142"/>
                    <a:pt x="1" y="328"/>
                  </a:cubicBezTo>
                  <a:cubicBezTo>
                    <a:pt x="1" y="502"/>
                    <a:pt x="349" y="644"/>
                    <a:pt x="785" y="644"/>
                  </a:cubicBezTo>
                  <a:cubicBezTo>
                    <a:pt x="1221" y="644"/>
                    <a:pt x="1570" y="502"/>
                    <a:pt x="1570" y="328"/>
                  </a:cubicBezTo>
                  <a:cubicBezTo>
                    <a:pt x="1570" y="142"/>
                    <a:pt x="1221" y="1"/>
                    <a:pt x="785"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735311" y="4016539"/>
              <a:ext cx="64133" cy="19105"/>
            </a:xfrm>
            <a:custGeom>
              <a:avLst/>
              <a:gdLst/>
              <a:ahLst/>
              <a:cxnLst/>
              <a:rect l="l" t="t" r="r" b="b"/>
              <a:pathLst>
                <a:path w="1759" h="524" extrusionOk="0">
                  <a:moveTo>
                    <a:pt x="1061" y="0"/>
                  </a:moveTo>
                  <a:cubicBezTo>
                    <a:pt x="843" y="0"/>
                    <a:pt x="494" y="327"/>
                    <a:pt x="375" y="327"/>
                  </a:cubicBezTo>
                  <a:cubicBezTo>
                    <a:pt x="326" y="323"/>
                    <a:pt x="249" y="317"/>
                    <a:pt x="180" y="317"/>
                  </a:cubicBezTo>
                  <a:cubicBezTo>
                    <a:pt x="81" y="317"/>
                    <a:pt x="0" y="330"/>
                    <a:pt x="59" y="382"/>
                  </a:cubicBezTo>
                  <a:cubicBezTo>
                    <a:pt x="59" y="382"/>
                    <a:pt x="201" y="524"/>
                    <a:pt x="299" y="524"/>
                  </a:cubicBezTo>
                  <a:cubicBezTo>
                    <a:pt x="302" y="524"/>
                    <a:pt x="306" y="524"/>
                    <a:pt x="309" y="523"/>
                  </a:cubicBezTo>
                  <a:cubicBezTo>
                    <a:pt x="410" y="523"/>
                    <a:pt x="681" y="279"/>
                    <a:pt x="989" y="279"/>
                  </a:cubicBezTo>
                  <a:cubicBezTo>
                    <a:pt x="1013" y="279"/>
                    <a:pt x="1037" y="280"/>
                    <a:pt x="1061" y="284"/>
                  </a:cubicBezTo>
                  <a:cubicBezTo>
                    <a:pt x="1336" y="311"/>
                    <a:pt x="1534" y="478"/>
                    <a:pt x="1636" y="478"/>
                  </a:cubicBezTo>
                  <a:cubicBezTo>
                    <a:pt x="1655" y="478"/>
                    <a:pt x="1670" y="472"/>
                    <a:pt x="1682" y="458"/>
                  </a:cubicBezTo>
                  <a:cubicBezTo>
                    <a:pt x="1759" y="360"/>
                    <a:pt x="1268" y="0"/>
                    <a:pt x="1061"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3893180" y="4013732"/>
              <a:ext cx="64170" cy="19142"/>
            </a:xfrm>
            <a:custGeom>
              <a:avLst/>
              <a:gdLst/>
              <a:ahLst/>
              <a:cxnLst/>
              <a:rect l="l" t="t" r="r" b="b"/>
              <a:pathLst>
                <a:path w="1760" h="525" extrusionOk="0">
                  <a:moveTo>
                    <a:pt x="709" y="1"/>
                  </a:moveTo>
                  <a:cubicBezTo>
                    <a:pt x="491" y="1"/>
                    <a:pt x="1" y="350"/>
                    <a:pt x="77" y="448"/>
                  </a:cubicBezTo>
                  <a:cubicBezTo>
                    <a:pt x="89" y="462"/>
                    <a:pt x="105" y="467"/>
                    <a:pt x="124" y="467"/>
                  </a:cubicBezTo>
                  <a:cubicBezTo>
                    <a:pt x="225" y="467"/>
                    <a:pt x="425" y="301"/>
                    <a:pt x="709" y="273"/>
                  </a:cubicBezTo>
                  <a:cubicBezTo>
                    <a:pt x="728" y="272"/>
                    <a:pt x="746" y="271"/>
                    <a:pt x="764" y="271"/>
                  </a:cubicBezTo>
                  <a:cubicBezTo>
                    <a:pt x="1070" y="271"/>
                    <a:pt x="1347" y="514"/>
                    <a:pt x="1450" y="524"/>
                  </a:cubicBezTo>
                  <a:cubicBezTo>
                    <a:pt x="1454" y="524"/>
                    <a:pt x="1457" y="525"/>
                    <a:pt x="1461" y="525"/>
                  </a:cubicBezTo>
                  <a:cubicBezTo>
                    <a:pt x="1568" y="525"/>
                    <a:pt x="1701" y="371"/>
                    <a:pt x="1701" y="371"/>
                  </a:cubicBezTo>
                  <a:cubicBezTo>
                    <a:pt x="1759" y="320"/>
                    <a:pt x="1679" y="306"/>
                    <a:pt x="1579" y="306"/>
                  </a:cubicBezTo>
                  <a:cubicBezTo>
                    <a:pt x="1511" y="306"/>
                    <a:pt x="1433" y="313"/>
                    <a:pt x="1385" y="317"/>
                  </a:cubicBezTo>
                  <a:cubicBezTo>
                    <a:pt x="1383" y="317"/>
                    <a:pt x="1381" y="317"/>
                    <a:pt x="1379" y="317"/>
                  </a:cubicBezTo>
                  <a:cubicBezTo>
                    <a:pt x="1253" y="317"/>
                    <a:pt x="913" y="1"/>
                    <a:pt x="709"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1142398" y="4318896"/>
              <a:ext cx="40179" cy="39778"/>
            </a:xfrm>
            <a:custGeom>
              <a:avLst/>
              <a:gdLst/>
              <a:ahLst/>
              <a:cxnLst/>
              <a:rect l="l" t="t" r="r" b="b"/>
              <a:pathLst>
                <a:path w="1102" h="1091" extrusionOk="0">
                  <a:moveTo>
                    <a:pt x="556" y="1"/>
                  </a:moveTo>
                  <a:cubicBezTo>
                    <a:pt x="251" y="1"/>
                    <a:pt x="1" y="240"/>
                    <a:pt x="1" y="546"/>
                  </a:cubicBezTo>
                  <a:cubicBezTo>
                    <a:pt x="1" y="851"/>
                    <a:pt x="251" y="1091"/>
                    <a:pt x="556" y="1091"/>
                  </a:cubicBezTo>
                  <a:cubicBezTo>
                    <a:pt x="851" y="1091"/>
                    <a:pt x="1101" y="851"/>
                    <a:pt x="1101" y="546"/>
                  </a:cubicBezTo>
                  <a:cubicBezTo>
                    <a:pt x="1101" y="240"/>
                    <a:pt x="851"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1142398" y="3949381"/>
              <a:ext cx="40179" cy="39778"/>
            </a:xfrm>
            <a:custGeom>
              <a:avLst/>
              <a:gdLst/>
              <a:ahLst/>
              <a:cxnLst/>
              <a:rect l="l" t="t" r="r" b="b"/>
              <a:pathLst>
                <a:path w="1102" h="1091" extrusionOk="0">
                  <a:moveTo>
                    <a:pt x="556" y="0"/>
                  </a:moveTo>
                  <a:cubicBezTo>
                    <a:pt x="251" y="0"/>
                    <a:pt x="1" y="240"/>
                    <a:pt x="1" y="545"/>
                  </a:cubicBezTo>
                  <a:cubicBezTo>
                    <a:pt x="1" y="851"/>
                    <a:pt x="251" y="1090"/>
                    <a:pt x="556" y="1090"/>
                  </a:cubicBezTo>
                  <a:cubicBezTo>
                    <a:pt x="851" y="1090"/>
                    <a:pt x="1101" y="851"/>
                    <a:pt x="1101" y="545"/>
                  </a:cubicBezTo>
                  <a:cubicBezTo>
                    <a:pt x="1101" y="240"/>
                    <a:pt x="851"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1142398" y="4023284"/>
              <a:ext cx="40179" cy="39778"/>
            </a:xfrm>
            <a:custGeom>
              <a:avLst/>
              <a:gdLst/>
              <a:ahLst/>
              <a:cxnLst/>
              <a:rect l="l" t="t" r="r" b="b"/>
              <a:pathLst>
                <a:path w="1102" h="1091" extrusionOk="0">
                  <a:moveTo>
                    <a:pt x="556" y="1"/>
                  </a:moveTo>
                  <a:cubicBezTo>
                    <a:pt x="251" y="1"/>
                    <a:pt x="1" y="240"/>
                    <a:pt x="1" y="545"/>
                  </a:cubicBezTo>
                  <a:cubicBezTo>
                    <a:pt x="1" y="851"/>
                    <a:pt x="251" y="1090"/>
                    <a:pt x="556" y="1090"/>
                  </a:cubicBezTo>
                  <a:cubicBezTo>
                    <a:pt x="851" y="1090"/>
                    <a:pt x="1101" y="851"/>
                    <a:pt x="1101" y="545"/>
                  </a:cubicBezTo>
                  <a:cubicBezTo>
                    <a:pt x="1101" y="240"/>
                    <a:pt x="851"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1142398" y="3801575"/>
              <a:ext cx="40179" cy="39778"/>
            </a:xfrm>
            <a:custGeom>
              <a:avLst/>
              <a:gdLst/>
              <a:ahLst/>
              <a:cxnLst/>
              <a:rect l="l" t="t" r="r" b="b"/>
              <a:pathLst>
                <a:path w="1102" h="1091" extrusionOk="0">
                  <a:moveTo>
                    <a:pt x="556" y="0"/>
                  </a:moveTo>
                  <a:cubicBezTo>
                    <a:pt x="251" y="0"/>
                    <a:pt x="1" y="240"/>
                    <a:pt x="1" y="545"/>
                  </a:cubicBezTo>
                  <a:cubicBezTo>
                    <a:pt x="1" y="850"/>
                    <a:pt x="251" y="1090"/>
                    <a:pt x="556" y="1090"/>
                  </a:cubicBezTo>
                  <a:cubicBezTo>
                    <a:pt x="851" y="1090"/>
                    <a:pt x="1101" y="850"/>
                    <a:pt x="1101" y="545"/>
                  </a:cubicBezTo>
                  <a:cubicBezTo>
                    <a:pt x="1101" y="240"/>
                    <a:pt x="851"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1142398" y="4097187"/>
              <a:ext cx="40179" cy="39778"/>
            </a:xfrm>
            <a:custGeom>
              <a:avLst/>
              <a:gdLst/>
              <a:ahLst/>
              <a:cxnLst/>
              <a:rect l="l" t="t" r="r" b="b"/>
              <a:pathLst>
                <a:path w="1102" h="1091" extrusionOk="0">
                  <a:moveTo>
                    <a:pt x="556" y="1"/>
                  </a:moveTo>
                  <a:cubicBezTo>
                    <a:pt x="251" y="1"/>
                    <a:pt x="1" y="240"/>
                    <a:pt x="1" y="545"/>
                  </a:cubicBezTo>
                  <a:cubicBezTo>
                    <a:pt x="1" y="851"/>
                    <a:pt x="251" y="1090"/>
                    <a:pt x="556" y="1090"/>
                  </a:cubicBezTo>
                  <a:cubicBezTo>
                    <a:pt x="851" y="1090"/>
                    <a:pt x="1101" y="851"/>
                    <a:pt x="1101" y="545"/>
                  </a:cubicBezTo>
                  <a:cubicBezTo>
                    <a:pt x="1101" y="240"/>
                    <a:pt x="851"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1371655" y="4318896"/>
              <a:ext cx="39778" cy="39778"/>
            </a:xfrm>
            <a:custGeom>
              <a:avLst/>
              <a:gdLst/>
              <a:ahLst/>
              <a:cxnLst/>
              <a:rect l="l" t="t" r="r" b="b"/>
              <a:pathLst>
                <a:path w="1091" h="1091" extrusionOk="0">
                  <a:moveTo>
                    <a:pt x="546" y="1"/>
                  </a:moveTo>
                  <a:cubicBezTo>
                    <a:pt x="241" y="1"/>
                    <a:pt x="1" y="240"/>
                    <a:pt x="1" y="546"/>
                  </a:cubicBezTo>
                  <a:cubicBezTo>
                    <a:pt x="1" y="851"/>
                    <a:pt x="241" y="1091"/>
                    <a:pt x="546" y="1091"/>
                  </a:cubicBezTo>
                  <a:cubicBezTo>
                    <a:pt x="851" y="1091"/>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1142398" y="3875478"/>
              <a:ext cx="40179" cy="39778"/>
            </a:xfrm>
            <a:custGeom>
              <a:avLst/>
              <a:gdLst/>
              <a:ahLst/>
              <a:cxnLst/>
              <a:rect l="l" t="t" r="r" b="b"/>
              <a:pathLst>
                <a:path w="1102" h="1091" extrusionOk="0">
                  <a:moveTo>
                    <a:pt x="556" y="0"/>
                  </a:moveTo>
                  <a:cubicBezTo>
                    <a:pt x="251" y="0"/>
                    <a:pt x="1" y="240"/>
                    <a:pt x="1" y="545"/>
                  </a:cubicBezTo>
                  <a:cubicBezTo>
                    <a:pt x="1" y="850"/>
                    <a:pt x="251" y="1090"/>
                    <a:pt x="556" y="1090"/>
                  </a:cubicBezTo>
                  <a:cubicBezTo>
                    <a:pt x="851" y="1090"/>
                    <a:pt x="1101" y="850"/>
                    <a:pt x="1101" y="545"/>
                  </a:cubicBezTo>
                  <a:cubicBezTo>
                    <a:pt x="1101" y="240"/>
                    <a:pt x="851"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1295382" y="3949381"/>
              <a:ext cx="39778" cy="39778"/>
            </a:xfrm>
            <a:custGeom>
              <a:avLst/>
              <a:gdLst/>
              <a:ahLst/>
              <a:cxnLst/>
              <a:rect l="l" t="t" r="r" b="b"/>
              <a:pathLst>
                <a:path w="1091" h="1091" extrusionOk="0">
                  <a:moveTo>
                    <a:pt x="545" y="0"/>
                  </a:moveTo>
                  <a:cubicBezTo>
                    <a:pt x="240" y="0"/>
                    <a:pt x="0" y="240"/>
                    <a:pt x="0" y="545"/>
                  </a:cubicBezTo>
                  <a:cubicBezTo>
                    <a:pt x="0" y="851"/>
                    <a:pt x="240" y="1090"/>
                    <a:pt x="545" y="1090"/>
                  </a:cubicBezTo>
                  <a:cubicBezTo>
                    <a:pt x="850" y="1090"/>
                    <a:pt x="1090" y="851"/>
                    <a:pt x="1090" y="545"/>
                  </a:cubicBezTo>
                  <a:cubicBezTo>
                    <a:pt x="1090" y="240"/>
                    <a:pt x="850"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1295382" y="4023284"/>
              <a:ext cx="39778" cy="39778"/>
            </a:xfrm>
            <a:custGeom>
              <a:avLst/>
              <a:gdLst/>
              <a:ahLst/>
              <a:cxnLst/>
              <a:rect l="l" t="t" r="r" b="b"/>
              <a:pathLst>
                <a:path w="1091" h="1091" extrusionOk="0">
                  <a:moveTo>
                    <a:pt x="545" y="1"/>
                  </a:moveTo>
                  <a:cubicBezTo>
                    <a:pt x="240" y="1"/>
                    <a:pt x="0" y="240"/>
                    <a:pt x="0" y="545"/>
                  </a:cubicBezTo>
                  <a:cubicBezTo>
                    <a:pt x="0" y="851"/>
                    <a:pt x="240" y="1090"/>
                    <a:pt x="545" y="1090"/>
                  </a:cubicBezTo>
                  <a:cubicBezTo>
                    <a:pt x="850" y="1090"/>
                    <a:pt x="1090" y="851"/>
                    <a:pt x="1090" y="545"/>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1295382" y="4097187"/>
              <a:ext cx="39778" cy="39778"/>
            </a:xfrm>
            <a:custGeom>
              <a:avLst/>
              <a:gdLst/>
              <a:ahLst/>
              <a:cxnLst/>
              <a:rect l="l" t="t" r="r" b="b"/>
              <a:pathLst>
                <a:path w="1091" h="1091" extrusionOk="0">
                  <a:moveTo>
                    <a:pt x="545" y="1"/>
                  </a:moveTo>
                  <a:cubicBezTo>
                    <a:pt x="240" y="1"/>
                    <a:pt x="0" y="240"/>
                    <a:pt x="0" y="545"/>
                  </a:cubicBezTo>
                  <a:cubicBezTo>
                    <a:pt x="0" y="851"/>
                    <a:pt x="240" y="1090"/>
                    <a:pt x="545" y="1090"/>
                  </a:cubicBezTo>
                  <a:cubicBezTo>
                    <a:pt x="850" y="1090"/>
                    <a:pt x="1090" y="851"/>
                    <a:pt x="1090" y="545"/>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1295382" y="4244993"/>
              <a:ext cx="39778" cy="39778"/>
            </a:xfrm>
            <a:custGeom>
              <a:avLst/>
              <a:gdLst/>
              <a:ahLst/>
              <a:cxnLst/>
              <a:rect l="l" t="t" r="r" b="b"/>
              <a:pathLst>
                <a:path w="1091" h="1091" extrusionOk="0">
                  <a:moveTo>
                    <a:pt x="545" y="1"/>
                  </a:moveTo>
                  <a:cubicBezTo>
                    <a:pt x="240" y="1"/>
                    <a:pt x="0" y="240"/>
                    <a:pt x="0" y="546"/>
                  </a:cubicBezTo>
                  <a:cubicBezTo>
                    <a:pt x="0" y="851"/>
                    <a:pt x="240" y="1090"/>
                    <a:pt x="545" y="1090"/>
                  </a:cubicBezTo>
                  <a:cubicBezTo>
                    <a:pt x="850" y="1090"/>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1218708" y="4244993"/>
              <a:ext cx="40142" cy="39778"/>
            </a:xfrm>
            <a:custGeom>
              <a:avLst/>
              <a:gdLst/>
              <a:ahLst/>
              <a:cxnLst/>
              <a:rect l="l" t="t" r="r" b="b"/>
              <a:pathLst>
                <a:path w="1101" h="1091" extrusionOk="0">
                  <a:moveTo>
                    <a:pt x="556" y="1"/>
                  </a:moveTo>
                  <a:cubicBezTo>
                    <a:pt x="251" y="1"/>
                    <a:pt x="0" y="240"/>
                    <a:pt x="0" y="546"/>
                  </a:cubicBezTo>
                  <a:cubicBezTo>
                    <a:pt x="0" y="851"/>
                    <a:pt x="251" y="1090"/>
                    <a:pt x="556" y="1090"/>
                  </a:cubicBezTo>
                  <a:cubicBezTo>
                    <a:pt x="850" y="1090"/>
                    <a:pt x="1101" y="851"/>
                    <a:pt x="1101" y="546"/>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1295382" y="4171090"/>
              <a:ext cx="39778" cy="39778"/>
            </a:xfrm>
            <a:custGeom>
              <a:avLst/>
              <a:gdLst/>
              <a:ahLst/>
              <a:cxnLst/>
              <a:rect l="l" t="t" r="r" b="b"/>
              <a:pathLst>
                <a:path w="1091" h="1091" extrusionOk="0">
                  <a:moveTo>
                    <a:pt x="545" y="1"/>
                  </a:moveTo>
                  <a:cubicBezTo>
                    <a:pt x="240" y="1"/>
                    <a:pt x="0" y="240"/>
                    <a:pt x="0" y="546"/>
                  </a:cubicBezTo>
                  <a:cubicBezTo>
                    <a:pt x="0" y="851"/>
                    <a:pt x="240" y="1090"/>
                    <a:pt x="545" y="1090"/>
                  </a:cubicBezTo>
                  <a:cubicBezTo>
                    <a:pt x="850" y="1090"/>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1295382" y="4318896"/>
              <a:ext cx="39778" cy="39778"/>
            </a:xfrm>
            <a:custGeom>
              <a:avLst/>
              <a:gdLst/>
              <a:ahLst/>
              <a:cxnLst/>
              <a:rect l="l" t="t" r="r" b="b"/>
              <a:pathLst>
                <a:path w="1091" h="1091" extrusionOk="0">
                  <a:moveTo>
                    <a:pt x="545" y="1"/>
                  </a:moveTo>
                  <a:cubicBezTo>
                    <a:pt x="240" y="1"/>
                    <a:pt x="0" y="240"/>
                    <a:pt x="0" y="546"/>
                  </a:cubicBezTo>
                  <a:cubicBezTo>
                    <a:pt x="0" y="851"/>
                    <a:pt x="240" y="1091"/>
                    <a:pt x="545" y="1091"/>
                  </a:cubicBezTo>
                  <a:cubicBezTo>
                    <a:pt x="850" y="1091"/>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1218708" y="3801575"/>
              <a:ext cx="40142" cy="39778"/>
            </a:xfrm>
            <a:custGeom>
              <a:avLst/>
              <a:gdLst/>
              <a:ahLst/>
              <a:cxnLst/>
              <a:rect l="l" t="t" r="r" b="b"/>
              <a:pathLst>
                <a:path w="1101" h="1091" extrusionOk="0">
                  <a:moveTo>
                    <a:pt x="556" y="0"/>
                  </a:moveTo>
                  <a:cubicBezTo>
                    <a:pt x="251" y="0"/>
                    <a:pt x="0" y="240"/>
                    <a:pt x="0" y="545"/>
                  </a:cubicBezTo>
                  <a:cubicBezTo>
                    <a:pt x="0" y="850"/>
                    <a:pt x="251" y="1090"/>
                    <a:pt x="556" y="1090"/>
                  </a:cubicBezTo>
                  <a:cubicBezTo>
                    <a:pt x="850" y="1090"/>
                    <a:pt x="1101" y="850"/>
                    <a:pt x="1101" y="545"/>
                  </a:cubicBezTo>
                  <a:cubicBezTo>
                    <a:pt x="1101" y="240"/>
                    <a:pt x="850"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1142398" y="4244993"/>
              <a:ext cx="40179" cy="39778"/>
            </a:xfrm>
            <a:custGeom>
              <a:avLst/>
              <a:gdLst/>
              <a:ahLst/>
              <a:cxnLst/>
              <a:rect l="l" t="t" r="r" b="b"/>
              <a:pathLst>
                <a:path w="1102" h="1091" extrusionOk="0">
                  <a:moveTo>
                    <a:pt x="556" y="1"/>
                  </a:moveTo>
                  <a:cubicBezTo>
                    <a:pt x="251" y="1"/>
                    <a:pt x="1" y="240"/>
                    <a:pt x="1" y="546"/>
                  </a:cubicBezTo>
                  <a:cubicBezTo>
                    <a:pt x="1" y="851"/>
                    <a:pt x="251" y="1090"/>
                    <a:pt x="556" y="1090"/>
                  </a:cubicBezTo>
                  <a:cubicBezTo>
                    <a:pt x="851" y="1090"/>
                    <a:pt x="1101" y="851"/>
                    <a:pt x="1101" y="546"/>
                  </a:cubicBezTo>
                  <a:cubicBezTo>
                    <a:pt x="1101" y="240"/>
                    <a:pt x="851"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1142398" y="4171090"/>
              <a:ext cx="40179" cy="39778"/>
            </a:xfrm>
            <a:custGeom>
              <a:avLst/>
              <a:gdLst/>
              <a:ahLst/>
              <a:cxnLst/>
              <a:rect l="l" t="t" r="r" b="b"/>
              <a:pathLst>
                <a:path w="1102" h="1091" extrusionOk="0">
                  <a:moveTo>
                    <a:pt x="546" y="1"/>
                  </a:moveTo>
                  <a:cubicBezTo>
                    <a:pt x="251" y="1"/>
                    <a:pt x="1" y="240"/>
                    <a:pt x="1" y="546"/>
                  </a:cubicBezTo>
                  <a:cubicBezTo>
                    <a:pt x="1" y="851"/>
                    <a:pt x="251" y="1090"/>
                    <a:pt x="546" y="1090"/>
                  </a:cubicBezTo>
                  <a:cubicBezTo>
                    <a:pt x="851" y="1090"/>
                    <a:pt x="1101" y="851"/>
                    <a:pt x="1101" y="546"/>
                  </a:cubicBezTo>
                  <a:cubicBezTo>
                    <a:pt x="110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1218708" y="3875478"/>
              <a:ext cx="40142" cy="39778"/>
            </a:xfrm>
            <a:custGeom>
              <a:avLst/>
              <a:gdLst/>
              <a:ahLst/>
              <a:cxnLst/>
              <a:rect l="l" t="t" r="r" b="b"/>
              <a:pathLst>
                <a:path w="1101" h="1091" extrusionOk="0">
                  <a:moveTo>
                    <a:pt x="556" y="0"/>
                  </a:moveTo>
                  <a:cubicBezTo>
                    <a:pt x="251" y="0"/>
                    <a:pt x="0" y="240"/>
                    <a:pt x="0" y="545"/>
                  </a:cubicBezTo>
                  <a:cubicBezTo>
                    <a:pt x="0" y="850"/>
                    <a:pt x="251" y="1090"/>
                    <a:pt x="556" y="1090"/>
                  </a:cubicBezTo>
                  <a:cubicBezTo>
                    <a:pt x="850" y="1090"/>
                    <a:pt x="1101" y="850"/>
                    <a:pt x="1101" y="545"/>
                  </a:cubicBezTo>
                  <a:cubicBezTo>
                    <a:pt x="1101" y="240"/>
                    <a:pt x="850"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1218708" y="4097187"/>
              <a:ext cx="40142" cy="39778"/>
            </a:xfrm>
            <a:custGeom>
              <a:avLst/>
              <a:gdLst/>
              <a:ahLst/>
              <a:cxnLst/>
              <a:rect l="l" t="t" r="r" b="b"/>
              <a:pathLst>
                <a:path w="1101" h="1091" extrusionOk="0">
                  <a:moveTo>
                    <a:pt x="556" y="1"/>
                  </a:moveTo>
                  <a:cubicBezTo>
                    <a:pt x="251" y="1"/>
                    <a:pt x="0" y="240"/>
                    <a:pt x="0" y="545"/>
                  </a:cubicBezTo>
                  <a:cubicBezTo>
                    <a:pt x="0" y="851"/>
                    <a:pt x="251" y="1090"/>
                    <a:pt x="556" y="1090"/>
                  </a:cubicBezTo>
                  <a:cubicBezTo>
                    <a:pt x="850" y="1090"/>
                    <a:pt x="1101" y="851"/>
                    <a:pt x="1101" y="545"/>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1218708" y="4171090"/>
              <a:ext cx="40142" cy="39778"/>
            </a:xfrm>
            <a:custGeom>
              <a:avLst/>
              <a:gdLst/>
              <a:ahLst/>
              <a:cxnLst/>
              <a:rect l="l" t="t" r="r" b="b"/>
              <a:pathLst>
                <a:path w="1101" h="1091" extrusionOk="0">
                  <a:moveTo>
                    <a:pt x="556" y="1"/>
                  </a:moveTo>
                  <a:cubicBezTo>
                    <a:pt x="251" y="1"/>
                    <a:pt x="0" y="240"/>
                    <a:pt x="0" y="546"/>
                  </a:cubicBezTo>
                  <a:cubicBezTo>
                    <a:pt x="0" y="851"/>
                    <a:pt x="251" y="1090"/>
                    <a:pt x="556" y="1090"/>
                  </a:cubicBezTo>
                  <a:cubicBezTo>
                    <a:pt x="850" y="1090"/>
                    <a:pt x="1101" y="851"/>
                    <a:pt x="1101" y="546"/>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1218708" y="4023284"/>
              <a:ext cx="40142" cy="39778"/>
            </a:xfrm>
            <a:custGeom>
              <a:avLst/>
              <a:gdLst/>
              <a:ahLst/>
              <a:cxnLst/>
              <a:rect l="l" t="t" r="r" b="b"/>
              <a:pathLst>
                <a:path w="1101" h="1091" extrusionOk="0">
                  <a:moveTo>
                    <a:pt x="556" y="1"/>
                  </a:moveTo>
                  <a:cubicBezTo>
                    <a:pt x="251" y="1"/>
                    <a:pt x="0" y="240"/>
                    <a:pt x="0" y="545"/>
                  </a:cubicBezTo>
                  <a:cubicBezTo>
                    <a:pt x="0" y="851"/>
                    <a:pt x="251" y="1090"/>
                    <a:pt x="556" y="1090"/>
                  </a:cubicBezTo>
                  <a:cubicBezTo>
                    <a:pt x="850" y="1090"/>
                    <a:pt x="1101" y="851"/>
                    <a:pt x="1101" y="545"/>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1218708" y="4318896"/>
              <a:ext cx="40142" cy="39778"/>
            </a:xfrm>
            <a:custGeom>
              <a:avLst/>
              <a:gdLst/>
              <a:ahLst/>
              <a:cxnLst/>
              <a:rect l="l" t="t" r="r" b="b"/>
              <a:pathLst>
                <a:path w="1101" h="1091" extrusionOk="0">
                  <a:moveTo>
                    <a:pt x="556" y="1"/>
                  </a:moveTo>
                  <a:cubicBezTo>
                    <a:pt x="251" y="1"/>
                    <a:pt x="0" y="240"/>
                    <a:pt x="0" y="546"/>
                  </a:cubicBezTo>
                  <a:cubicBezTo>
                    <a:pt x="0" y="851"/>
                    <a:pt x="251" y="1091"/>
                    <a:pt x="556" y="1091"/>
                  </a:cubicBezTo>
                  <a:cubicBezTo>
                    <a:pt x="850" y="1091"/>
                    <a:pt x="1101" y="851"/>
                    <a:pt x="1101" y="546"/>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1218708" y="3949381"/>
              <a:ext cx="40142" cy="39778"/>
            </a:xfrm>
            <a:custGeom>
              <a:avLst/>
              <a:gdLst/>
              <a:ahLst/>
              <a:cxnLst/>
              <a:rect l="l" t="t" r="r" b="b"/>
              <a:pathLst>
                <a:path w="1101" h="1091" extrusionOk="0">
                  <a:moveTo>
                    <a:pt x="556" y="0"/>
                  </a:moveTo>
                  <a:cubicBezTo>
                    <a:pt x="251" y="0"/>
                    <a:pt x="0" y="240"/>
                    <a:pt x="0" y="545"/>
                  </a:cubicBezTo>
                  <a:cubicBezTo>
                    <a:pt x="0" y="851"/>
                    <a:pt x="251" y="1090"/>
                    <a:pt x="556" y="1090"/>
                  </a:cubicBezTo>
                  <a:cubicBezTo>
                    <a:pt x="850" y="1090"/>
                    <a:pt x="1101" y="851"/>
                    <a:pt x="1101" y="545"/>
                  </a:cubicBezTo>
                  <a:cubicBezTo>
                    <a:pt x="1101" y="240"/>
                    <a:pt x="850"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1600546" y="3801575"/>
              <a:ext cx="40142" cy="39778"/>
            </a:xfrm>
            <a:custGeom>
              <a:avLst/>
              <a:gdLst/>
              <a:ahLst/>
              <a:cxnLst/>
              <a:rect l="l" t="t" r="r" b="b"/>
              <a:pathLst>
                <a:path w="1101" h="1091" extrusionOk="0">
                  <a:moveTo>
                    <a:pt x="556" y="0"/>
                  </a:moveTo>
                  <a:cubicBezTo>
                    <a:pt x="251" y="0"/>
                    <a:pt x="0" y="240"/>
                    <a:pt x="0" y="545"/>
                  </a:cubicBezTo>
                  <a:cubicBezTo>
                    <a:pt x="0" y="850"/>
                    <a:pt x="251" y="1090"/>
                    <a:pt x="556" y="1090"/>
                  </a:cubicBezTo>
                  <a:cubicBezTo>
                    <a:pt x="850" y="1090"/>
                    <a:pt x="1101" y="850"/>
                    <a:pt x="1101" y="545"/>
                  </a:cubicBezTo>
                  <a:cubicBezTo>
                    <a:pt x="1101" y="240"/>
                    <a:pt x="850"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1600546" y="3949381"/>
              <a:ext cx="40142" cy="39778"/>
            </a:xfrm>
            <a:custGeom>
              <a:avLst/>
              <a:gdLst/>
              <a:ahLst/>
              <a:cxnLst/>
              <a:rect l="l" t="t" r="r" b="b"/>
              <a:pathLst>
                <a:path w="1101" h="1091" extrusionOk="0">
                  <a:moveTo>
                    <a:pt x="556" y="0"/>
                  </a:moveTo>
                  <a:cubicBezTo>
                    <a:pt x="251" y="0"/>
                    <a:pt x="0" y="240"/>
                    <a:pt x="0" y="545"/>
                  </a:cubicBezTo>
                  <a:cubicBezTo>
                    <a:pt x="0" y="851"/>
                    <a:pt x="251" y="1090"/>
                    <a:pt x="556" y="1090"/>
                  </a:cubicBezTo>
                  <a:cubicBezTo>
                    <a:pt x="850" y="1090"/>
                    <a:pt x="1101" y="851"/>
                    <a:pt x="1101" y="545"/>
                  </a:cubicBezTo>
                  <a:cubicBezTo>
                    <a:pt x="1101" y="240"/>
                    <a:pt x="850"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1600546" y="3875478"/>
              <a:ext cx="40142" cy="39778"/>
            </a:xfrm>
            <a:custGeom>
              <a:avLst/>
              <a:gdLst/>
              <a:ahLst/>
              <a:cxnLst/>
              <a:rect l="l" t="t" r="r" b="b"/>
              <a:pathLst>
                <a:path w="1101" h="1091" extrusionOk="0">
                  <a:moveTo>
                    <a:pt x="556" y="0"/>
                  </a:moveTo>
                  <a:cubicBezTo>
                    <a:pt x="251" y="0"/>
                    <a:pt x="0" y="240"/>
                    <a:pt x="0" y="545"/>
                  </a:cubicBezTo>
                  <a:cubicBezTo>
                    <a:pt x="0" y="850"/>
                    <a:pt x="251" y="1090"/>
                    <a:pt x="556" y="1090"/>
                  </a:cubicBezTo>
                  <a:cubicBezTo>
                    <a:pt x="850" y="1090"/>
                    <a:pt x="1101" y="850"/>
                    <a:pt x="1101" y="545"/>
                  </a:cubicBezTo>
                  <a:cubicBezTo>
                    <a:pt x="1101" y="240"/>
                    <a:pt x="850" y="0"/>
                    <a:pt x="55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1600546" y="4023284"/>
              <a:ext cx="40142" cy="39778"/>
            </a:xfrm>
            <a:custGeom>
              <a:avLst/>
              <a:gdLst/>
              <a:ahLst/>
              <a:cxnLst/>
              <a:rect l="l" t="t" r="r" b="b"/>
              <a:pathLst>
                <a:path w="1101" h="1091" extrusionOk="0">
                  <a:moveTo>
                    <a:pt x="556" y="1"/>
                  </a:moveTo>
                  <a:cubicBezTo>
                    <a:pt x="251" y="1"/>
                    <a:pt x="0" y="240"/>
                    <a:pt x="0" y="545"/>
                  </a:cubicBezTo>
                  <a:cubicBezTo>
                    <a:pt x="0" y="851"/>
                    <a:pt x="251" y="1090"/>
                    <a:pt x="556" y="1090"/>
                  </a:cubicBezTo>
                  <a:cubicBezTo>
                    <a:pt x="850" y="1090"/>
                    <a:pt x="1101" y="851"/>
                    <a:pt x="1101" y="545"/>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1600546" y="4318896"/>
              <a:ext cx="40142" cy="39778"/>
            </a:xfrm>
            <a:custGeom>
              <a:avLst/>
              <a:gdLst/>
              <a:ahLst/>
              <a:cxnLst/>
              <a:rect l="l" t="t" r="r" b="b"/>
              <a:pathLst>
                <a:path w="1101" h="1091" extrusionOk="0">
                  <a:moveTo>
                    <a:pt x="556" y="1"/>
                  </a:moveTo>
                  <a:cubicBezTo>
                    <a:pt x="251" y="1"/>
                    <a:pt x="0" y="240"/>
                    <a:pt x="0" y="546"/>
                  </a:cubicBezTo>
                  <a:cubicBezTo>
                    <a:pt x="0" y="851"/>
                    <a:pt x="251" y="1091"/>
                    <a:pt x="556" y="1091"/>
                  </a:cubicBezTo>
                  <a:cubicBezTo>
                    <a:pt x="850" y="1091"/>
                    <a:pt x="1101" y="851"/>
                    <a:pt x="1101" y="546"/>
                  </a:cubicBezTo>
                  <a:cubicBezTo>
                    <a:pt x="1101" y="240"/>
                    <a:pt x="850" y="1"/>
                    <a:pt x="55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1524237" y="4318896"/>
              <a:ext cx="40179" cy="39778"/>
            </a:xfrm>
            <a:custGeom>
              <a:avLst/>
              <a:gdLst/>
              <a:ahLst/>
              <a:cxnLst/>
              <a:rect l="l" t="t" r="r" b="b"/>
              <a:pathLst>
                <a:path w="1102" h="1091" extrusionOk="0">
                  <a:moveTo>
                    <a:pt x="546" y="1"/>
                  </a:moveTo>
                  <a:cubicBezTo>
                    <a:pt x="251" y="1"/>
                    <a:pt x="1" y="240"/>
                    <a:pt x="1" y="546"/>
                  </a:cubicBezTo>
                  <a:cubicBezTo>
                    <a:pt x="1" y="851"/>
                    <a:pt x="251" y="1091"/>
                    <a:pt x="546" y="1091"/>
                  </a:cubicBezTo>
                  <a:cubicBezTo>
                    <a:pt x="851" y="1091"/>
                    <a:pt x="1101" y="851"/>
                    <a:pt x="1101" y="546"/>
                  </a:cubicBezTo>
                  <a:cubicBezTo>
                    <a:pt x="110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1753493" y="3949381"/>
              <a:ext cx="39778" cy="39778"/>
            </a:xfrm>
            <a:custGeom>
              <a:avLst/>
              <a:gdLst/>
              <a:ahLst/>
              <a:cxnLst/>
              <a:rect l="l" t="t" r="r" b="b"/>
              <a:pathLst>
                <a:path w="1091" h="1091" extrusionOk="0">
                  <a:moveTo>
                    <a:pt x="546" y="0"/>
                  </a:moveTo>
                  <a:cubicBezTo>
                    <a:pt x="241" y="0"/>
                    <a:pt x="1" y="240"/>
                    <a:pt x="1" y="545"/>
                  </a:cubicBezTo>
                  <a:cubicBezTo>
                    <a:pt x="1" y="851"/>
                    <a:pt x="241" y="1090"/>
                    <a:pt x="546" y="1090"/>
                  </a:cubicBezTo>
                  <a:cubicBezTo>
                    <a:pt x="851" y="1090"/>
                    <a:pt x="1091" y="851"/>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1753493" y="4171090"/>
              <a:ext cx="39778" cy="39778"/>
            </a:xfrm>
            <a:custGeom>
              <a:avLst/>
              <a:gdLst/>
              <a:ahLst/>
              <a:cxnLst/>
              <a:rect l="l" t="t" r="r" b="b"/>
              <a:pathLst>
                <a:path w="1091" h="1091" extrusionOk="0">
                  <a:moveTo>
                    <a:pt x="546" y="1"/>
                  </a:moveTo>
                  <a:cubicBezTo>
                    <a:pt x="241" y="1"/>
                    <a:pt x="1" y="240"/>
                    <a:pt x="1" y="546"/>
                  </a:cubicBezTo>
                  <a:cubicBezTo>
                    <a:pt x="1" y="851"/>
                    <a:pt x="241" y="1090"/>
                    <a:pt x="546" y="1090"/>
                  </a:cubicBezTo>
                  <a:cubicBezTo>
                    <a:pt x="851" y="1090"/>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1753493" y="4097187"/>
              <a:ext cx="39778" cy="39778"/>
            </a:xfrm>
            <a:custGeom>
              <a:avLst/>
              <a:gdLst/>
              <a:ahLst/>
              <a:cxnLst/>
              <a:rect l="l" t="t" r="r" b="b"/>
              <a:pathLst>
                <a:path w="1091" h="1091" extrusionOk="0">
                  <a:moveTo>
                    <a:pt x="546" y="1"/>
                  </a:moveTo>
                  <a:cubicBezTo>
                    <a:pt x="241" y="1"/>
                    <a:pt x="1" y="240"/>
                    <a:pt x="1" y="545"/>
                  </a:cubicBezTo>
                  <a:cubicBezTo>
                    <a:pt x="1" y="851"/>
                    <a:pt x="241" y="1090"/>
                    <a:pt x="546" y="1090"/>
                  </a:cubicBezTo>
                  <a:cubicBezTo>
                    <a:pt x="851" y="1090"/>
                    <a:pt x="1091" y="851"/>
                    <a:pt x="1091" y="545"/>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1753493" y="4318896"/>
              <a:ext cx="39778" cy="39778"/>
            </a:xfrm>
            <a:custGeom>
              <a:avLst/>
              <a:gdLst/>
              <a:ahLst/>
              <a:cxnLst/>
              <a:rect l="l" t="t" r="r" b="b"/>
              <a:pathLst>
                <a:path w="1091" h="1091" extrusionOk="0">
                  <a:moveTo>
                    <a:pt x="546" y="1"/>
                  </a:moveTo>
                  <a:cubicBezTo>
                    <a:pt x="241" y="1"/>
                    <a:pt x="1" y="240"/>
                    <a:pt x="1" y="546"/>
                  </a:cubicBezTo>
                  <a:cubicBezTo>
                    <a:pt x="1" y="851"/>
                    <a:pt x="241" y="1091"/>
                    <a:pt x="546" y="1091"/>
                  </a:cubicBezTo>
                  <a:cubicBezTo>
                    <a:pt x="851" y="1091"/>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1753493" y="4023284"/>
              <a:ext cx="39778" cy="39778"/>
            </a:xfrm>
            <a:custGeom>
              <a:avLst/>
              <a:gdLst/>
              <a:ahLst/>
              <a:cxnLst/>
              <a:rect l="l" t="t" r="r" b="b"/>
              <a:pathLst>
                <a:path w="1091" h="1091" extrusionOk="0">
                  <a:moveTo>
                    <a:pt x="546" y="1"/>
                  </a:moveTo>
                  <a:cubicBezTo>
                    <a:pt x="241" y="1"/>
                    <a:pt x="1" y="240"/>
                    <a:pt x="1" y="545"/>
                  </a:cubicBezTo>
                  <a:cubicBezTo>
                    <a:pt x="1" y="851"/>
                    <a:pt x="241" y="1090"/>
                    <a:pt x="546" y="1090"/>
                  </a:cubicBezTo>
                  <a:cubicBezTo>
                    <a:pt x="851" y="1090"/>
                    <a:pt x="1091" y="851"/>
                    <a:pt x="1091" y="545"/>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1753493" y="3875478"/>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1753493" y="4244993"/>
              <a:ext cx="39778" cy="39778"/>
            </a:xfrm>
            <a:custGeom>
              <a:avLst/>
              <a:gdLst/>
              <a:ahLst/>
              <a:cxnLst/>
              <a:rect l="l" t="t" r="r" b="b"/>
              <a:pathLst>
                <a:path w="1091" h="1091" extrusionOk="0">
                  <a:moveTo>
                    <a:pt x="546" y="1"/>
                  </a:moveTo>
                  <a:cubicBezTo>
                    <a:pt x="241" y="1"/>
                    <a:pt x="1" y="240"/>
                    <a:pt x="1" y="546"/>
                  </a:cubicBezTo>
                  <a:cubicBezTo>
                    <a:pt x="1" y="851"/>
                    <a:pt x="241" y="1090"/>
                    <a:pt x="546" y="1090"/>
                  </a:cubicBezTo>
                  <a:cubicBezTo>
                    <a:pt x="851" y="1090"/>
                    <a:pt x="1091" y="851"/>
                    <a:pt x="1091" y="546"/>
                  </a:cubicBezTo>
                  <a:cubicBezTo>
                    <a:pt x="1091" y="240"/>
                    <a:pt x="851" y="1"/>
                    <a:pt x="546"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1447964" y="4318896"/>
              <a:ext cx="39778" cy="39778"/>
            </a:xfrm>
            <a:custGeom>
              <a:avLst/>
              <a:gdLst/>
              <a:ahLst/>
              <a:cxnLst/>
              <a:rect l="l" t="t" r="r" b="b"/>
              <a:pathLst>
                <a:path w="1091" h="1091" extrusionOk="0">
                  <a:moveTo>
                    <a:pt x="545" y="1"/>
                  </a:moveTo>
                  <a:cubicBezTo>
                    <a:pt x="251" y="1"/>
                    <a:pt x="0" y="240"/>
                    <a:pt x="0" y="546"/>
                  </a:cubicBezTo>
                  <a:cubicBezTo>
                    <a:pt x="0" y="851"/>
                    <a:pt x="251" y="1091"/>
                    <a:pt x="545" y="1091"/>
                  </a:cubicBezTo>
                  <a:cubicBezTo>
                    <a:pt x="850" y="1091"/>
                    <a:pt x="1090" y="851"/>
                    <a:pt x="1090" y="546"/>
                  </a:cubicBezTo>
                  <a:cubicBezTo>
                    <a:pt x="1090" y="240"/>
                    <a:pt x="850"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1753493" y="3801575"/>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1677220" y="4097187"/>
              <a:ext cx="39778" cy="39778"/>
            </a:xfrm>
            <a:custGeom>
              <a:avLst/>
              <a:gdLst/>
              <a:ahLst/>
              <a:cxnLst/>
              <a:rect l="l" t="t" r="r" b="b"/>
              <a:pathLst>
                <a:path w="1091" h="1091" extrusionOk="0">
                  <a:moveTo>
                    <a:pt x="545" y="1"/>
                  </a:moveTo>
                  <a:cubicBezTo>
                    <a:pt x="240" y="1"/>
                    <a:pt x="1" y="240"/>
                    <a:pt x="1" y="545"/>
                  </a:cubicBezTo>
                  <a:cubicBezTo>
                    <a:pt x="1" y="851"/>
                    <a:pt x="240" y="1090"/>
                    <a:pt x="545" y="1090"/>
                  </a:cubicBezTo>
                  <a:cubicBezTo>
                    <a:pt x="851" y="1090"/>
                    <a:pt x="1090" y="851"/>
                    <a:pt x="1090" y="545"/>
                  </a:cubicBezTo>
                  <a:cubicBezTo>
                    <a:pt x="1090" y="240"/>
                    <a:pt x="851"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1677220" y="4023284"/>
              <a:ext cx="39778" cy="39778"/>
            </a:xfrm>
            <a:custGeom>
              <a:avLst/>
              <a:gdLst/>
              <a:ahLst/>
              <a:cxnLst/>
              <a:rect l="l" t="t" r="r" b="b"/>
              <a:pathLst>
                <a:path w="1091" h="1091" extrusionOk="0">
                  <a:moveTo>
                    <a:pt x="545" y="1"/>
                  </a:moveTo>
                  <a:cubicBezTo>
                    <a:pt x="240" y="1"/>
                    <a:pt x="1" y="240"/>
                    <a:pt x="1" y="545"/>
                  </a:cubicBezTo>
                  <a:cubicBezTo>
                    <a:pt x="1" y="851"/>
                    <a:pt x="240" y="1090"/>
                    <a:pt x="545" y="1090"/>
                  </a:cubicBezTo>
                  <a:cubicBezTo>
                    <a:pt x="851" y="1090"/>
                    <a:pt x="1090" y="851"/>
                    <a:pt x="1090" y="545"/>
                  </a:cubicBezTo>
                  <a:cubicBezTo>
                    <a:pt x="1090" y="240"/>
                    <a:pt x="851"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1677220" y="3949381"/>
              <a:ext cx="39778" cy="39778"/>
            </a:xfrm>
            <a:custGeom>
              <a:avLst/>
              <a:gdLst/>
              <a:ahLst/>
              <a:cxnLst/>
              <a:rect l="l" t="t" r="r" b="b"/>
              <a:pathLst>
                <a:path w="1091" h="1091" extrusionOk="0">
                  <a:moveTo>
                    <a:pt x="545" y="0"/>
                  </a:moveTo>
                  <a:cubicBezTo>
                    <a:pt x="240" y="0"/>
                    <a:pt x="1" y="240"/>
                    <a:pt x="1" y="545"/>
                  </a:cubicBezTo>
                  <a:cubicBezTo>
                    <a:pt x="1" y="851"/>
                    <a:pt x="240" y="1090"/>
                    <a:pt x="545" y="1090"/>
                  </a:cubicBezTo>
                  <a:cubicBezTo>
                    <a:pt x="851" y="1090"/>
                    <a:pt x="1090" y="851"/>
                    <a:pt x="1090" y="545"/>
                  </a:cubicBezTo>
                  <a:cubicBezTo>
                    <a:pt x="1090" y="240"/>
                    <a:pt x="851"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1677220" y="3875478"/>
              <a:ext cx="39778" cy="39778"/>
            </a:xfrm>
            <a:custGeom>
              <a:avLst/>
              <a:gdLst/>
              <a:ahLst/>
              <a:cxnLst/>
              <a:rect l="l" t="t" r="r" b="b"/>
              <a:pathLst>
                <a:path w="1091" h="1091" extrusionOk="0">
                  <a:moveTo>
                    <a:pt x="545" y="0"/>
                  </a:moveTo>
                  <a:cubicBezTo>
                    <a:pt x="240" y="0"/>
                    <a:pt x="1" y="240"/>
                    <a:pt x="1" y="545"/>
                  </a:cubicBezTo>
                  <a:cubicBezTo>
                    <a:pt x="1" y="850"/>
                    <a:pt x="240" y="1090"/>
                    <a:pt x="545" y="1090"/>
                  </a:cubicBezTo>
                  <a:cubicBezTo>
                    <a:pt x="851" y="1090"/>
                    <a:pt x="1090" y="850"/>
                    <a:pt x="1090" y="545"/>
                  </a:cubicBezTo>
                  <a:cubicBezTo>
                    <a:pt x="1090" y="240"/>
                    <a:pt x="851"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1677220" y="3801575"/>
              <a:ext cx="39778" cy="39778"/>
            </a:xfrm>
            <a:custGeom>
              <a:avLst/>
              <a:gdLst/>
              <a:ahLst/>
              <a:cxnLst/>
              <a:rect l="l" t="t" r="r" b="b"/>
              <a:pathLst>
                <a:path w="1091" h="1091" extrusionOk="0">
                  <a:moveTo>
                    <a:pt x="545" y="0"/>
                  </a:moveTo>
                  <a:cubicBezTo>
                    <a:pt x="240" y="0"/>
                    <a:pt x="1" y="240"/>
                    <a:pt x="1" y="545"/>
                  </a:cubicBezTo>
                  <a:cubicBezTo>
                    <a:pt x="1" y="850"/>
                    <a:pt x="240" y="1090"/>
                    <a:pt x="545" y="1090"/>
                  </a:cubicBezTo>
                  <a:cubicBezTo>
                    <a:pt x="851" y="1090"/>
                    <a:pt x="1090" y="850"/>
                    <a:pt x="1090" y="545"/>
                  </a:cubicBezTo>
                  <a:cubicBezTo>
                    <a:pt x="1090" y="240"/>
                    <a:pt x="851"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1753493" y="3727672"/>
              <a:ext cx="39778" cy="39778"/>
            </a:xfrm>
            <a:custGeom>
              <a:avLst/>
              <a:gdLst/>
              <a:ahLst/>
              <a:cxnLst/>
              <a:rect l="l" t="t" r="r" b="b"/>
              <a:pathLst>
                <a:path w="1091" h="1091" extrusionOk="0">
                  <a:moveTo>
                    <a:pt x="546" y="0"/>
                  </a:moveTo>
                  <a:cubicBezTo>
                    <a:pt x="241" y="0"/>
                    <a:pt x="1" y="240"/>
                    <a:pt x="1" y="545"/>
                  </a:cubicBezTo>
                  <a:cubicBezTo>
                    <a:pt x="1" y="850"/>
                    <a:pt x="241" y="1090"/>
                    <a:pt x="546" y="1090"/>
                  </a:cubicBezTo>
                  <a:cubicBezTo>
                    <a:pt x="851" y="1090"/>
                    <a:pt x="1091" y="850"/>
                    <a:pt x="1091" y="545"/>
                  </a:cubicBezTo>
                  <a:cubicBezTo>
                    <a:pt x="1091" y="240"/>
                    <a:pt x="851" y="0"/>
                    <a:pt x="546"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1677220" y="3727672"/>
              <a:ext cx="39778" cy="39778"/>
            </a:xfrm>
            <a:custGeom>
              <a:avLst/>
              <a:gdLst/>
              <a:ahLst/>
              <a:cxnLst/>
              <a:rect l="l" t="t" r="r" b="b"/>
              <a:pathLst>
                <a:path w="1091" h="1091" extrusionOk="0">
                  <a:moveTo>
                    <a:pt x="545" y="0"/>
                  </a:moveTo>
                  <a:cubicBezTo>
                    <a:pt x="240" y="0"/>
                    <a:pt x="1" y="240"/>
                    <a:pt x="1" y="545"/>
                  </a:cubicBezTo>
                  <a:cubicBezTo>
                    <a:pt x="1" y="850"/>
                    <a:pt x="240" y="1090"/>
                    <a:pt x="545" y="1090"/>
                  </a:cubicBezTo>
                  <a:cubicBezTo>
                    <a:pt x="851" y="1090"/>
                    <a:pt x="1090" y="850"/>
                    <a:pt x="1090" y="545"/>
                  </a:cubicBezTo>
                  <a:cubicBezTo>
                    <a:pt x="1090" y="240"/>
                    <a:pt x="851" y="0"/>
                    <a:pt x="545"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1677220" y="4171090"/>
              <a:ext cx="39778" cy="39778"/>
            </a:xfrm>
            <a:custGeom>
              <a:avLst/>
              <a:gdLst/>
              <a:ahLst/>
              <a:cxnLst/>
              <a:rect l="l" t="t" r="r" b="b"/>
              <a:pathLst>
                <a:path w="1091" h="1091" extrusionOk="0">
                  <a:moveTo>
                    <a:pt x="545" y="1"/>
                  </a:moveTo>
                  <a:cubicBezTo>
                    <a:pt x="240" y="1"/>
                    <a:pt x="1" y="240"/>
                    <a:pt x="1" y="546"/>
                  </a:cubicBezTo>
                  <a:cubicBezTo>
                    <a:pt x="1" y="851"/>
                    <a:pt x="240" y="1090"/>
                    <a:pt x="545" y="1090"/>
                  </a:cubicBezTo>
                  <a:cubicBezTo>
                    <a:pt x="851" y="1090"/>
                    <a:pt x="1090" y="851"/>
                    <a:pt x="1090" y="546"/>
                  </a:cubicBezTo>
                  <a:cubicBezTo>
                    <a:pt x="1090" y="240"/>
                    <a:pt x="851"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1677220" y="4244993"/>
              <a:ext cx="39778" cy="39778"/>
            </a:xfrm>
            <a:custGeom>
              <a:avLst/>
              <a:gdLst/>
              <a:ahLst/>
              <a:cxnLst/>
              <a:rect l="l" t="t" r="r" b="b"/>
              <a:pathLst>
                <a:path w="1091" h="1091" extrusionOk="0">
                  <a:moveTo>
                    <a:pt x="545" y="1"/>
                  </a:moveTo>
                  <a:cubicBezTo>
                    <a:pt x="240" y="1"/>
                    <a:pt x="1" y="240"/>
                    <a:pt x="1" y="546"/>
                  </a:cubicBezTo>
                  <a:cubicBezTo>
                    <a:pt x="1" y="851"/>
                    <a:pt x="240" y="1090"/>
                    <a:pt x="545" y="1090"/>
                  </a:cubicBezTo>
                  <a:cubicBezTo>
                    <a:pt x="851" y="1090"/>
                    <a:pt x="1090" y="851"/>
                    <a:pt x="1090" y="546"/>
                  </a:cubicBezTo>
                  <a:cubicBezTo>
                    <a:pt x="1090" y="240"/>
                    <a:pt x="851"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1677220" y="4318896"/>
              <a:ext cx="39778" cy="39778"/>
            </a:xfrm>
            <a:custGeom>
              <a:avLst/>
              <a:gdLst/>
              <a:ahLst/>
              <a:cxnLst/>
              <a:rect l="l" t="t" r="r" b="b"/>
              <a:pathLst>
                <a:path w="1091" h="1091" extrusionOk="0">
                  <a:moveTo>
                    <a:pt x="545" y="1"/>
                  </a:moveTo>
                  <a:cubicBezTo>
                    <a:pt x="240" y="1"/>
                    <a:pt x="1" y="240"/>
                    <a:pt x="1" y="546"/>
                  </a:cubicBezTo>
                  <a:cubicBezTo>
                    <a:pt x="1" y="851"/>
                    <a:pt x="240" y="1091"/>
                    <a:pt x="545" y="1091"/>
                  </a:cubicBezTo>
                  <a:cubicBezTo>
                    <a:pt x="851" y="1091"/>
                    <a:pt x="1090" y="851"/>
                    <a:pt x="1090" y="546"/>
                  </a:cubicBezTo>
                  <a:cubicBezTo>
                    <a:pt x="1090" y="240"/>
                    <a:pt x="851" y="1"/>
                    <a:pt x="545"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1366915" y="4281161"/>
              <a:ext cx="472084" cy="997363"/>
            </a:xfrm>
            <a:custGeom>
              <a:avLst/>
              <a:gdLst/>
              <a:ahLst/>
              <a:cxnLst/>
              <a:rect l="l" t="t" r="r" b="b"/>
              <a:pathLst>
                <a:path w="12948" h="27355" extrusionOk="0">
                  <a:moveTo>
                    <a:pt x="7912" y="0"/>
                  </a:moveTo>
                  <a:cubicBezTo>
                    <a:pt x="7226" y="360"/>
                    <a:pt x="0" y="4229"/>
                    <a:pt x="87" y="11814"/>
                  </a:cubicBezTo>
                  <a:cubicBezTo>
                    <a:pt x="98" y="13231"/>
                    <a:pt x="371" y="26189"/>
                    <a:pt x="371" y="26189"/>
                  </a:cubicBezTo>
                  <a:lnTo>
                    <a:pt x="5013" y="27355"/>
                  </a:lnTo>
                  <a:lnTo>
                    <a:pt x="12609" y="27355"/>
                  </a:lnTo>
                  <a:lnTo>
                    <a:pt x="12609" y="19944"/>
                  </a:lnTo>
                  <a:lnTo>
                    <a:pt x="12947" y="17710"/>
                  </a:lnTo>
                  <a:lnTo>
                    <a:pt x="12947" y="6659"/>
                  </a:lnTo>
                  <a:lnTo>
                    <a:pt x="12947" y="3891"/>
                  </a:lnTo>
                  <a:lnTo>
                    <a:pt x="12805" y="2027"/>
                  </a:lnTo>
                  <a:lnTo>
                    <a:pt x="12609" y="1962"/>
                  </a:lnTo>
                  <a:cubicBezTo>
                    <a:pt x="11983" y="2309"/>
                    <a:pt x="11195" y="2622"/>
                    <a:pt x="10508" y="2622"/>
                  </a:cubicBezTo>
                  <a:cubicBezTo>
                    <a:pt x="10418" y="2622"/>
                    <a:pt x="10330" y="2616"/>
                    <a:pt x="10244" y="2605"/>
                  </a:cubicBezTo>
                  <a:cubicBezTo>
                    <a:pt x="8337" y="2343"/>
                    <a:pt x="7869" y="1025"/>
                    <a:pt x="7869" y="1025"/>
                  </a:cubicBezTo>
                  <a:lnTo>
                    <a:pt x="7912" y="0"/>
                  </a:ln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1653777" y="4228696"/>
              <a:ext cx="212635" cy="148064"/>
            </a:xfrm>
            <a:custGeom>
              <a:avLst/>
              <a:gdLst/>
              <a:ahLst/>
              <a:cxnLst/>
              <a:rect l="l" t="t" r="r" b="b"/>
              <a:pathLst>
                <a:path w="5832" h="4061" extrusionOk="0">
                  <a:moveTo>
                    <a:pt x="5624" y="1"/>
                  </a:moveTo>
                  <a:cubicBezTo>
                    <a:pt x="5352" y="306"/>
                    <a:pt x="5046" y="578"/>
                    <a:pt x="4730" y="807"/>
                  </a:cubicBezTo>
                  <a:cubicBezTo>
                    <a:pt x="4240" y="1167"/>
                    <a:pt x="3728" y="1407"/>
                    <a:pt x="3314" y="1439"/>
                  </a:cubicBezTo>
                  <a:cubicBezTo>
                    <a:pt x="3261" y="1444"/>
                    <a:pt x="3206" y="1446"/>
                    <a:pt x="3148" y="1446"/>
                  </a:cubicBezTo>
                  <a:cubicBezTo>
                    <a:pt x="2261" y="1446"/>
                    <a:pt x="877" y="902"/>
                    <a:pt x="110" y="175"/>
                  </a:cubicBezTo>
                  <a:lnTo>
                    <a:pt x="44" y="1439"/>
                  </a:lnTo>
                  <a:lnTo>
                    <a:pt x="1" y="2464"/>
                  </a:lnTo>
                  <a:cubicBezTo>
                    <a:pt x="1" y="2464"/>
                    <a:pt x="469" y="3782"/>
                    <a:pt x="2376" y="4044"/>
                  </a:cubicBezTo>
                  <a:cubicBezTo>
                    <a:pt x="2462" y="4055"/>
                    <a:pt x="2550" y="4061"/>
                    <a:pt x="2640" y="4061"/>
                  </a:cubicBezTo>
                  <a:cubicBezTo>
                    <a:pt x="3327" y="4061"/>
                    <a:pt x="4114" y="3748"/>
                    <a:pt x="4730" y="3401"/>
                  </a:cubicBezTo>
                  <a:cubicBezTo>
                    <a:pt x="5373" y="3052"/>
                    <a:pt x="5831" y="2671"/>
                    <a:pt x="5831" y="2562"/>
                  </a:cubicBezTo>
                  <a:cubicBezTo>
                    <a:pt x="5831" y="2507"/>
                    <a:pt x="5809" y="2170"/>
                    <a:pt x="5766" y="1690"/>
                  </a:cubicBezTo>
                  <a:cubicBezTo>
                    <a:pt x="5733" y="1211"/>
                    <a:pt x="5679" y="600"/>
                    <a:pt x="5624" y="1"/>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1657751" y="4188991"/>
              <a:ext cx="201113" cy="92463"/>
            </a:xfrm>
            <a:custGeom>
              <a:avLst/>
              <a:gdLst/>
              <a:ahLst/>
              <a:cxnLst/>
              <a:rect l="l" t="t" r="r" b="b"/>
              <a:pathLst>
                <a:path w="5516" h="2536" extrusionOk="0">
                  <a:moveTo>
                    <a:pt x="5428" y="0"/>
                  </a:moveTo>
                  <a:cubicBezTo>
                    <a:pt x="5177" y="272"/>
                    <a:pt x="4905" y="512"/>
                    <a:pt x="4621" y="708"/>
                  </a:cubicBezTo>
                  <a:cubicBezTo>
                    <a:pt x="4131" y="1068"/>
                    <a:pt x="3619" y="1308"/>
                    <a:pt x="3205" y="1340"/>
                  </a:cubicBezTo>
                  <a:cubicBezTo>
                    <a:pt x="3151" y="1345"/>
                    <a:pt x="3096" y="1348"/>
                    <a:pt x="3038" y="1348"/>
                  </a:cubicBezTo>
                  <a:cubicBezTo>
                    <a:pt x="2173" y="1348"/>
                    <a:pt x="831" y="825"/>
                    <a:pt x="55" y="120"/>
                  </a:cubicBezTo>
                  <a:lnTo>
                    <a:pt x="1" y="1264"/>
                  </a:lnTo>
                  <a:cubicBezTo>
                    <a:pt x="768" y="1991"/>
                    <a:pt x="2152" y="2535"/>
                    <a:pt x="3039" y="2535"/>
                  </a:cubicBezTo>
                  <a:cubicBezTo>
                    <a:pt x="3097" y="2535"/>
                    <a:pt x="3152" y="2533"/>
                    <a:pt x="3205" y="2528"/>
                  </a:cubicBezTo>
                  <a:cubicBezTo>
                    <a:pt x="3619" y="2496"/>
                    <a:pt x="4131" y="2256"/>
                    <a:pt x="4621" y="1896"/>
                  </a:cubicBezTo>
                  <a:cubicBezTo>
                    <a:pt x="4937" y="1667"/>
                    <a:pt x="5243" y="1395"/>
                    <a:pt x="5515" y="1090"/>
                  </a:cubicBezTo>
                  <a:cubicBezTo>
                    <a:pt x="5493" y="817"/>
                    <a:pt x="5471" y="556"/>
                    <a:pt x="5450" y="305"/>
                  </a:cubicBezTo>
                  <a:cubicBezTo>
                    <a:pt x="5439" y="196"/>
                    <a:pt x="5439" y="98"/>
                    <a:pt x="5428" y="0"/>
                  </a:cubicBezTo>
                  <a:close/>
                </a:path>
              </a:pathLst>
            </a:custGeom>
            <a:solidFill>
              <a:srgbClr val="F8C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1659756" y="4139698"/>
              <a:ext cx="2406" cy="53669"/>
            </a:xfrm>
            <a:custGeom>
              <a:avLst/>
              <a:gdLst/>
              <a:ahLst/>
              <a:cxnLst/>
              <a:rect l="l" t="t" r="r" b="b"/>
              <a:pathLst>
                <a:path w="66" h="1472" extrusionOk="0">
                  <a:moveTo>
                    <a:pt x="65" y="1"/>
                  </a:moveTo>
                  <a:lnTo>
                    <a:pt x="0" y="1472"/>
                  </a:lnTo>
                  <a:lnTo>
                    <a:pt x="0" y="1472"/>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1662126" y="4139698"/>
              <a:ext cx="104130" cy="2443"/>
            </a:xfrm>
            <a:custGeom>
              <a:avLst/>
              <a:gdLst/>
              <a:ahLst/>
              <a:cxnLst/>
              <a:rect l="l" t="t" r="r" b="b"/>
              <a:pathLst>
                <a:path w="2856" h="67" extrusionOk="0">
                  <a:moveTo>
                    <a:pt x="2856" y="66"/>
                  </a:moveTo>
                  <a:lnTo>
                    <a:pt x="0" y="1"/>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1551253" y="3673931"/>
              <a:ext cx="535269" cy="386367"/>
            </a:xfrm>
            <a:custGeom>
              <a:avLst/>
              <a:gdLst/>
              <a:ahLst/>
              <a:cxnLst/>
              <a:rect l="l" t="t" r="r" b="b"/>
              <a:pathLst>
                <a:path w="14681" h="10597" extrusionOk="0">
                  <a:moveTo>
                    <a:pt x="6427" y="0"/>
                  </a:moveTo>
                  <a:cubicBezTo>
                    <a:pt x="6318" y="0"/>
                    <a:pt x="6200" y="4"/>
                    <a:pt x="6071" y="14"/>
                  </a:cubicBezTo>
                  <a:cubicBezTo>
                    <a:pt x="4011" y="156"/>
                    <a:pt x="3554" y="1453"/>
                    <a:pt x="3554" y="1453"/>
                  </a:cubicBezTo>
                  <a:cubicBezTo>
                    <a:pt x="3554" y="1453"/>
                    <a:pt x="2224" y="1485"/>
                    <a:pt x="1330" y="2335"/>
                  </a:cubicBezTo>
                  <a:cubicBezTo>
                    <a:pt x="143" y="3458"/>
                    <a:pt x="1" y="5812"/>
                    <a:pt x="611" y="7817"/>
                  </a:cubicBezTo>
                  <a:cubicBezTo>
                    <a:pt x="717" y="7738"/>
                    <a:pt x="830" y="7695"/>
                    <a:pt x="945" y="7695"/>
                  </a:cubicBezTo>
                  <a:cubicBezTo>
                    <a:pt x="1019" y="7695"/>
                    <a:pt x="1094" y="7713"/>
                    <a:pt x="1167" y="7752"/>
                  </a:cubicBezTo>
                  <a:cubicBezTo>
                    <a:pt x="1189" y="7763"/>
                    <a:pt x="1211" y="7763"/>
                    <a:pt x="1221" y="7773"/>
                  </a:cubicBezTo>
                  <a:lnTo>
                    <a:pt x="1614" y="9855"/>
                  </a:lnTo>
                  <a:cubicBezTo>
                    <a:pt x="1614" y="9855"/>
                    <a:pt x="2191" y="7730"/>
                    <a:pt x="1810" y="6204"/>
                  </a:cubicBezTo>
                  <a:lnTo>
                    <a:pt x="1810" y="6204"/>
                  </a:lnTo>
                  <a:cubicBezTo>
                    <a:pt x="1810" y="6204"/>
                    <a:pt x="4350" y="7078"/>
                    <a:pt x="6064" y="7078"/>
                  </a:cubicBezTo>
                  <a:cubicBezTo>
                    <a:pt x="6114" y="7078"/>
                    <a:pt x="6164" y="7077"/>
                    <a:pt x="6213" y="7076"/>
                  </a:cubicBezTo>
                  <a:cubicBezTo>
                    <a:pt x="7335" y="7043"/>
                    <a:pt x="7226" y="6172"/>
                    <a:pt x="7226" y="6171"/>
                  </a:cubicBezTo>
                  <a:lnTo>
                    <a:pt x="7226" y="6171"/>
                  </a:lnTo>
                  <a:cubicBezTo>
                    <a:pt x="7226" y="6171"/>
                    <a:pt x="7346" y="6335"/>
                    <a:pt x="7542" y="6553"/>
                  </a:cubicBezTo>
                  <a:cubicBezTo>
                    <a:pt x="7913" y="6973"/>
                    <a:pt x="8547" y="7559"/>
                    <a:pt x="9098" y="7559"/>
                  </a:cubicBezTo>
                  <a:cubicBezTo>
                    <a:pt x="9162" y="7559"/>
                    <a:pt x="9225" y="7551"/>
                    <a:pt x="9286" y="7534"/>
                  </a:cubicBezTo>
                  <a:cubicBezTo>
                    <a:pt x="9286" y="7534"/>
                    <a:pt x="9439" y="10051"/>
                    <a:pt x="9689" y="10596"/>
                  </a:cubicBezTo>
                  <a:lnTo>
                    <a:pt x="9951" y="8362"/>
                  </a:lnTo>
                  <a:cubicBezTo>
                    <a:pt x="10171" y="8235"/>
                    <a:pt x="10360" y="8180"/>
                    <a:pt x="10521" y="8180"/>
                  </a:cubicBezTo>
                  <a:cubicBezTo>
                    <a:pt x="10773" y="8180"/>
                    <a:pt x="10954" y="8315"/>
                    <a:pt x="11073" y="8514"/>
                  </a:cubicBezTo>
                  <a:cubicBezTo>
                    <a:pt x="11531" y="7784"/>
                    <a:pt x="12000" y="6989"/>
                    <a:pt x="12316" y="6313"/>
                  </a:cubicBezTo>
                  <a:cubicBezTo>
                    <a:pt x="13144" y="4558"/>
                    <a:pt x="12000" y="3676"/>
                    <a:pt x="12000" y="3676"/>
                  </a:cubicBezTo>
                  <a:cubicBezTo>
                    <a:pt x="12000" y="3676"/>
                    <a:pt x="14681" y="1987"/>
                    <a:pt x="12588" y="820"/>
                  </a:cubicBezTo>
                  <a:cubicBezTo>
                    <a:pt x="11939" y="457"/>
                    <a:pt x="11219" y="332"/>
                    <a:pt x="10532" y="332"/>
                  </a:cubicBezTo>
                  <a:cubicBezTo>
                    <a:pt x="8995" y="332"/>
                    <a:pt x="7630" y="962"/>
                    <a:pt x="7630" y="962"/>
                  </a:cubicBezTo>
                  <a:cubicBezTo>
                    <a:pt x="7630" y="962"/>
                    <a:pt x="7782" y="613"/>
                    <a:pt x="7542" y="330"/>
                  </a:cubicBezTo>
                  <a:cubicBezTo>
                    <a:pt x="7393" y="153"/>
                    <a:pt x="7069" y="0"/>
                    <a:pt x="6427"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1547279" y="3898921"/>
              <a:ext cx="357272" cy="339370"/>
            </a:xfrm>
            <a:custGeom>
              <a:avLst/>
              <a:gdLst/>
              <a:ahLst/>
              <a:cxnLst/>
              <a:rect l="l" t="t" r="r" b="b"/>
              <a:pathLst>
                <a:path w="9799" h="9308" extrusionOk="0">
                  <a:moveTo>
                    <a:pt x="4142" y="2769"/>
                  </a:moveTo>
                  <a:cubicBezTo>
                    <a:pt x="4872" y="2769"/>
                    <a:pt x="5428" y="3477"/>
                    <a:pt x="5352" y="3608"/>
                  </a:cubicBezTo>
                  <a:cubicBezTo>
                    <a:pt x="5344" y="3621"/>
                    <a:pt x="5333" y="3627"/>
                    <a:pt x="5317" y="3627"/>
                  </a:cubicBezTo>
                  <a:cubicBezTo>
                    <a:pt x="5194" y="3627"/>
                    <a:pt x="4829" y="3245"/>
                    <a:pt x="4311" y="3245"/>
                  </a:cubicBezTo>
                  <a:cubicBezTo>
                    <a:pt x="4256" y="3245"/>
                    <a:pt x="4200" y="3250"/>
                    <a:pt x="4142" y="3259"/>
                  </a:cubicBezTo>
                  <a:cubicBezTo>
                    <a:pt x="3592" y="3355"/>
                    <a:pt x="2965" y="3759"/>
                    <a:pt x="2816" y="3759"/>
                  </a:cubicBezTo>
                  <a:cubicBezTo>
                    <a:pt x="2779" y="3759"/>
                    <a:pt x="2771" y="3734"/>
                    <a:pt x="2802" y="3673"/>
                  </a:cubicBezTo>
                  <a:cubicBezTo>
                    <a:pt x="2802" y="3673"/>
                    <a:pt x="3412" y="2769"/>
                    <a:pt x="4142" y="2769"/>
                  </a:cubicBezTo>
                  <a:close/>
                  <a:moveTo>
                    <a:pt x="7651" y="2769"/>
                  </a:moveTo>
                  <a:cubicBezTo>
                    <a:pt x="8371" y="2790"/>
                    <a:pt x="8970" y="3673"/>
                    <a:pt x="8970" y="3673"/>
                  </a:cubicBezTo>
                  <a:cubicBezTo>
                    <a:pt x="9001" y="3735"/>
                    <a:pt x="8993" y="3760"/>
                    <a:pt x="8955" y="3760"/>
                  </a:cubicBezTo>
                  <a:cubicBezTo>
                    <a:pt x="8806" y="3760"/>
                    <a:pt x="8191" y="3366"/>
                    <a:pt x="7651" y="3270"/>
                  </a:cubicBezTo>
                  <a:cubicBezTo>
                    <a:pt x="7651" y="3270"/>
                    <a:pt x="7640" y="3270"/>
                    <a:pt x="7630" y="3259"/>
                  </a:cubicBezTo>
                  <a:cubicBezTo>
                    <a:pt x="7573" y="3250"/>
                    <a:pt x="7517" y="3246"/>
                    <a:pt x="7464" y="3246"/>
                  </a:cubicBezTo>
                  <a:cubicBezTo>
                    <a:pt x="6948" y="3246"/>
                    <a:pt x="6583" y="3629"/>
                    <a:pt x="6457" y="3629"/>
                  </a:cubicBezTo>
                  <a:cubicBezTo>
                    <a:pt x="6440" y="3629"/>
                    <a:pt x="6428" y="3623"/>
                    <a:pt x="6420" y="3608"/>
                  </a:cubicBezTo>
                  <a:cubicBezTo>
                    <a:pt x="6344" y="3477"/>
                    <a:pt x="6899" y="2769"/>
                    <a:pt x="7630" y="2769"/>
                  </a:cubicBezTo>
                  <a:close/>
                  <a:moveTo>
                    <a:pt x="4131" y="3760"/>
                  </a:moveTo>
                  <a:cubicBezTo>
                    <a:pt x="4338" y="3760"/>
                    <a:pt x="4513" y="3967"/>
                    <a:pt x="4513" y="4229"/>
                  </a:cubicBezTo>
                  <a:cubicBezTo>
                    <a:pt x="4513" y="4490"/>
                    <a:pt x="4338" y="4697"/>
                    <a:pt x="4131" y="4697"/>
                  </a:cubicBezTo>
                  <a:cubicBezTo>
                    <a:pt x="3924" y="4697"/>
                    <a:pt x="3750" y="4490"/>
                    <a:pt x="3750" y="4229"/>
                  </a:cubicBezTo>
                  <a:cubicBezTo>
                    <a:pt x="3750" y="3967"/>
                    <a:pt x="3924" y="3760"/>
                    <a:pt x="4131" y="3760"/>
                  </a:cubicBezTo>
                  <a:close/>
                  <a:moveTo>
                    <a:pt x="7531" y="3760"/>
                  </a:moveTo>
                  <a:cubicBezTo>
                    <a:pt x="7575" y="3760"/>
                    <a:pt x="7619" y="3771"/>
                    <a:pt x="7651" y="3793"/>
                  </a:cubicBezTo>
                  <a:cubicBezTo>
                    <a:pt x="7804" y="3847"/>
                    <a:pt x="7913" y="4022"/>
                    <a:pt x="7913" y="4229"/>
                  </a:cubicBezTo>
                  <a:cubicBezTo>
                    <a:pt x="7913" y="4436"/>
                    <a:pt x="7804" y="4610"/>
                    <a:pt x="7651" y="4676"/>
                  </a:cubicBezTo>
                  <a:cubicBezTo>
                    <a:pt x="7619" y="4687"/>
                    <a:pt x="7575" y="4697"/>
                    <a:pt x="7531" y="4697"/>
                  </a:cubicBezTo>
                  <a:cubicBezTo>
                    <a:pt x="7324" y="4697"/>
                    <a:pt x="7161" y="4490"/>
                    <a:pt x="7161" y="4229"/>
                  </a:cubicBezTo>
                  <a:cubicBezTo>
                    <a:pt x="7161" y="3967"/>
                    <a:pt x="7324" y="3760"/>
                    <a:pt x="7531" y="3760"/>
                  </a:cubicBezTo>
                  <a:close/>
                  <a:moveTo>
                    <a:pt x="6006" y="3826"/>
                  </a:moveTo>
                  <a:cubicBezTo>
                    <a:pt x="6006" y="3826"/>
                    <a:pt x="7030" y="6169"/>
                    <a:pt x="6856" y="6398"/>
                  </a:cubicBezTo>
                  <a:cubicBezTo>
                    <a:pt x="6758" y="6507"/>
                    <a:pt x="6431" y="6616"/>
                    <a:pt x="6169" y="6681"/>
                  </a:cubicBezTo>
                  <a:cubicBezTo>
                    <a:pt x="6104" y="6681"/>
                    <a:pt x="6049" y="6681"/>
                    <a:pt x="6006" y="6670"/>
                  </a:cubicBezTo>
                  <a:cubicBezTo>
                    <a:pt x="5810" y="6616"/>
                    <a:pt x="6496" y="6517"/>
                    <a:pt x="6594" y="6278"/>
                  </a:cubicBezTo>
                  <a:cubicBezTo>
                    <a:pt x="6703" y="6038"/>
                    <a:pt x="6006" y="3826"/>
                    <a:pt x="6006" y="3826"/>
                  </a:cubicBezTo>
                  <a:close/>
                  <a:moveTo>
                    <a:pt x="7082" y="7230"/>
                  </a:moveTo>
                  <a:cubicBezTo>
                    <a:pt x="7097" y="7230"/>
                    <a:pt x="7105" y="7236"/>
                    <a:pt x="7106" y="7248"/>
                  </a:cubicBezTo>
                  <a:cubicBezTo>
                    <a:pt x="7117" y="7346"/>
                    <a:pt x="6725" y="7662"/>
                    <a:pt x="6147" y="7727"/>
                  </a:cubicBezTo>
                  <a:cubicBezTo>
                    <a:pt x="6079" y="7736"/>
                    <a:pt x="6011" y="7740"/>
                    <a:pt x="5944" y="7740"/>
                  </a:cubicBezTo>
                  <a:cubicBezTo>
                    <a:pt x="5452" y="7740"/>
                    <a:pt x="5039" y="7514"/>
                    <a:pt x="4981" y="7389"/>
                  </a:cubicBezTo>
                  <a:cubicBezTo>
                    <a:pt x="4965" y="7351"/>
                    <a:pt x="4973" y="7337"/>
                    <a:pt x="4993" y="7337"/>
                  </a:cubicBezTo>
                  <a:cubicBezTo>
                    <a:pt x="5043" y="7337"/>
                    <a:pt x="5170" y="7421"/>
                    <a:pt x="5232" y="7444"/>
                  </a:cubicBezTo>
                  <a:cubicBezTo>
                    <a:pt x="5232" y="7444"/>
                    <a:pt x="5418" y="7550"/>
                    <a:pt x="5790" y="7550"/>
                  </a:cubicBezTo>
                  <a:cubicBezTo>
                    <a:pt x="5894" y="7550"/>
                    <a:pt x="6013" y="7542"/>
                    <a:pt x="6147" y="7520"/>
                  </a:cubicBezTo>
                  <a:cubicBezTo>
                    <a:pt x="6663" y="7436"/>
                    <a:pt x="6994" y="7230"/>
                    <a:pt x="7082" y="7230"/>
                  </a:cubicBezTo>
                  <a:close/>
                  <a:moveTo>
                    <a:pt x="7335" y="0"/>
                  </a:moveTo>
                  <a:cubicBezTo>
                    <a:pt x="7335" y="1"/>
                    <a:pt x="7444" y="872"/>
                    <a:pt x="6322" y="905"/>
                  </a:cubicBezTo>
                  <a:cubicBezTo>
                    <a:pt x="6273" y="906"/>
                    <a:pt x="6223" y="907"/>
                    <a:pt x="6173" y="907"/>
                  </a:cubicBezTo>
                  <a:cubicBezTo>
                    <a:pt x="4459" y="907"/>
                    <a:pt x="1919" y="33"/>
                    <a:pt x="1919" y="33"/>
                  </a:cubicBezTo>
                  <a:lnTo>
                    <a:pt x="1919" y="33"/>
                  </a:lnTo>
                  <a:cubicBezTo>
                    <a:pt x="2300" y="1559"/>
                    <a:pt x="1723" y="3684"/>
                    <a:pt x="1723" y="3684"/>
                  </a:cubicBezTo>
                  <a:lnTo>
                    <a:pt x="1330" y="1602"/>
                  </a:lnTo>
                  <a:cubicBezTo>
                    <a:pt x="1320" y="1592"/>
                    <a:pt x="1298" y="1592"/>
                    <a:pt x="1276" y="1581"/>
                  </a:cubicBezTo>
                  <a:cubicBezTo>
                    <a:pt x="1203" y="1542"/>
                    <a:pt x="1128" y="1524"/>
                    <a:pt x="1054" y="1524"/>
                  </a:cubicBezTo>
                  <a:cubicBezTo>
                    <a:pt x="939" y="1524"/>
                    <a:pt x="826" y="1567"/>
                    <a:pt x="720" y="1646"/>
                  </a:cubicBezTo>
                  <a:cubicBezTo>
                    <a:pt x="295" y="1962"/>
                    <a:pt x="1" y="2812"/>
                    <a:pt x="219" y="3433"/>
                  </a:cubicBezTo>
                  <a:cubicBezTo>
                    <a:pt x="491" y="4218"/>
                    <a:pt x="1570" y="4654"/>
                    <a:pt x="1854" y="4752"/>
                  </a:cubicBezTo>
                  <a:cubicBezTo>
                    <a:pt x="2137" y="6092"/>
                    <a:pt x="2475" y="7411"/>
                    <a:pt x="2813" y="7803"/>
                  </a:cubicBezTo>
                  <a:cubicBezTo>
                    <a:pt x="2889" y="7902"/>
                    <a:pt x="2987" y="7989"/>
                    <a:pt x="3085" y="8076"/>
                  </a:cubicBezTo>
                  <a:cubicBezTo>
                    <a:pt x="3859" y="8784"/>
                    <a:pt x="5210" y="9307"/>
                    <a:pt x="6082" y="9307"/>
                  </a:cubicBezTo>
                  <a:cubicBezTo>
                    <a:pt x="6137" y="9307"/>
                    <a:pt x="6191" y="9307"/>
                    <a:pt x="6235" y="9296"/>
                  </a:cubicBezTo>
                  <a:cubicBezTo>
                    <a:pt x="6649" y="9264"/>
                    <a:pt x="7161" y="9024"/>
                    <a:pt x="7651" y="8664"/>
                  </a:cubicBezTo>
                  <a:cubicBezTo>
                    <a:pt x="7935" y="8468"/>
                    <a:pt x="8207" y="8218"/>
                    <a:pt x="8458" y="7956"/>
                  </a:cubicBezTo>
                  <a:cubicBezTo>
                    <a:pt x="8796" y="7596"/>
                    <a:pt x="9090" y="7193"/>
                    <a:pt x="9286" y="6768"/>
                  </a:cubicBezTo>
                  <a:cubicBezTo>
                    <a:pt x="9493" y="6332"/>
                    <a:pt x="9646" y="5591"/>
                    <a:pt x="9777" y="4828"/>
                  </a:cubicBezTo>
                  <a:lnTo>
                    <a:pt x="9777" y="4828"/>
                  </a:lnTo>
                  <a:cubicBezTo>
                    <a:pt x="9755" y="4839"/>
                    <a:pt x="9744" y="4839"/>
                    <a:pt x="9744" y="4839"/>
                  </a:cubicBezTo>
                  <a:lnTo>
                    <a:pt x="9798" y="4425"/>
                  </a:lnTo>
                  <a:cubicBezTo>
                    <a:pt x="9548" y="3880"/>
                    <a:pt x="9395" y="1363"/>
                    <a:pt x="9395" y="1363"/>
                  </a:cubicBezTo>
                  <a:cubicBezTo>
                    <a:pt x="9334" y="1380"/>
                    <a:pt x="9271" y="1388"/>
                    <a:pt x="9207" y="1388"/>
                  </a:cubicBezTo>
                  <a:cubicBezTo>
                    <a:pt x="8656" y="1388"/>
                    <a:pt x="8022" y="802"/>
                    <a:pt x="7651" y="382"/>
                  </a:cubicBezTo>
                  <a:cubicBezTo>
                    <a:pt x="7455" y="164"/>
                    <a:pt x="7335" y="0"/>
                    <a:pt x="7335" y="0"/>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1648308" y="3999841"/>
              <a:ext cx="96911" cy="36132"/>
            </a:xfrm>
            <a:custGeom>
              <a:avLst/>
              <a:gdLst/>
              <a:ahLst/>
              <a:cxnLst/>
              <a:rect l="l" t="t" r="r" b="b"/>
              <a:pathLst>
                <a:path w="2658" h="991" extrusionOk="0">
                  <a:moveTo>
                    <a:pt x="1371" y="1"/>
                  </a:moveTo>
                  <a:cubicBezTo>
                    <a:pt x="641" y="1"/>
                    <a:pt x="31" y="905"/>
                    <a:pt x="31" y="905"/>
                  </a:cubicBezTo>
                  <a:cubicBezTo>
                    <a:pt x="0" y="966"/>
                    <a:pt x="8" y="991"/>
                    <a:pt x="45" y="991"/>
                  </a:cubicBezTo>
                  <a:cubicBezTo>
                    <a:pt x="194" y="991"/>
                    <a:pt x="821" y="587"/>
                    <a:pt x="1371" y="491"/>
                  </a:cubicBezTo>
                  <a:cubicBezTo>
                    <a:pt x="1428" y="482"/>
                    <a:pt x="1483" y="478"/>
                    <a:pt x="1537" y="478"/>
                  </a:cubicBezTo>
                  <a:cubicBezTo>
                    <a:pt x="2053" y="478"/>
                    <a:pt x="2417" y="861"/>
                    <a:pt x="2544" y="861"/>
                  </a:cubicBezTo>
                  <a:cubicBezTo>
                    <a:pt x="2560" y="861"/>
                    <a:pt x="2573" y="855"/>
                    <a:pt x="2581" y="840"/>
                  </a:cubicBezTo>
                  <a:cubicBezTo>
                    <a:pt x="2657" y="709"/>
                    <a:pt x="2101" y="1"/>
                    <a:pt x="1371"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1778540" y="3999841"/>
              <a:ext cx="96911" cy="36168"/>
            </a:xfrm>
            <a:custGeom>
              <a:avLst/>
              <a:gdLst/>
              <a:ahLst/>
              <a:cxnLst/>
              <a:rect l="l" t="t" r="r" b="b"/>
              <a:pathLst>
                <a:path w="2658" h="992" extrusionOk="0">
                  <a:moveTo>
                    <a:pt x="1287" y="1"/>
                  </a:moveTo>
                  <a:cubicBezTo>
                    <a:pt x="556" y="1"/>
                    <a:pt x="1" y="709"/>
                    <a:pt x="77" y="840"/>
                  </a:cubicBezTo>
                  <a:cubicBezTo>
                    <a:pt x="85" y="855"/>
                    <a:pt x="97" y="861"/>
                    <a:pt x="114" y="861"/>
                  </a:cubicBezTo>
                  <a:cubicBezTo>
                    <a:pt x="240" y="861"/>
                    <a:pt x="605" y="478"/>
                    <a:pt x="1121" y="478"/>
                  </a:cubicBezTo>
                  <a:cubicBezTo>
                    <a:pt x="1174" y="478"/>
                    <a:pt x="1230" y="482"/>
                    <a:pt x="1287" y="491"/>
                  </a:cubicBezTo>
                  <a:cubicBezTo>
                    <a:pt x="1297" y="502"/>
                    <a:pt x="1308" y="502"/>
                    <a:pt x="1308" y="502"/>
                  </a:cubicBezTo>
                  <a:cubicBezTo>
                    <a:pt x="1848" y="598"/>
                    <a:pt x="2463" y="992"/>
                    <a:pt x="2612" y="992"/>
                  </a:cubicBezTo>
                  <a:cubicBezTo>
                    <a:pt x="2650" y="992"/>
                    <a:pt x="2658" y="967"/>
                    <a:pt x="2627" y="905"/>
                  </a:cubicBezTo>
                  <a:cubicBezTo>
                    <a:pt x="2627" y="905"/>
                    <a:pt x="2028" y="22"/>
                    <a:pt x="1308"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1728299" y="4162486"/>
              <a:ext cx="78498" cy="18668"/>
            </a:xfrm>
            <a:custGeom>
              <a:avLst/>
              <a:gdLst/>
              <a:ahLst/>
              <a:cxnLst/>
              <a:rect l="l" t="t" r="r" b="b"/>
              <a:pathLst>
                <a:path w="2153" h="512" extrusionOk="0">
                  <a:moveTo>
                    <a:pt x="2116" y="1"/>
                  </a:moveTo>
                  <a:cubicBezTo>
                    <a:pt x="2025" y="1"/>
                    <a:pt x="1696" y="198"/>
                    <a:pt x="1182" y="291"/>
                  </a:cubicBezTo>
                  <a:cubicBezTo>
                    <a:pt x="1048" y="313"/>
                    <a:pt x="929" y="321"/>
                    <a:pt x="825" y="321"/>
                  </a:cubicBezTo>
                  <a:cubicBezTo>
                    <a:pt x="453" y="321"/>
                    <a:pt x="267" y="215"/>
                    <a:pt x="267" y="215"/>
                  </a:cubicBezTo>
                  <a:cubicBezTo>
                    <a:pt x="205" y="192"/>
                    <a:pt x="79" y="103"/>
                    <a:pt x="29" y="103"/>
                  </a:cubicBezTo>
                  <a:cubicBezTo>
                    <a:pt x="8" y="103"/>
                    <a:pt x="0" y="119"/>
                    <a:pt x="16" y="160"/>
                  </a:cubicBezTo>
                  <a:cubicBezTo>
                    <a:pt x="74" y="285"/>
                    <a:pt x="487" y="511"/>
                    <a:pt x="979" y="511"/>
                  </a:cubicBezTo>
                  <a:cubicBezTo>
                    <a:pt x="1046" y="511"/>
                    <a:pt x="1114" y="507"/>
                    <a:pt x="1182" y="498"/>
                  </a:cubicBezTo>
                  <a:cubicBezTo>
                    <a:pt x="1760" y="422"/>
                    <a:pt x="2152" y="117"/>
                    <a:pt x="2141" y="19"/>
                  </a:cubicBezTo>
                  <a:cubicBezTo>
                    <a:pt x="2140" y="6"/>
                    <a:pt x="2131" y="1"/>
                    <a:pt x="211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1683965" y="4036008"/>
              <a:ext cx="27855" cy="34199"/>
            </a:xfrm>
            <a:custGeom>
              <a:avLst/>
              <a:gdLst/>
              <a:ahLst/>
              <a:cxnLst/>
              <a:rect l="l" t="t" r="r" b="b"/>
              <a:pathLst>
                <a:path w="764" h="938" extrusionOk="0">
                  <a:moveTo>
                    <a:pt x="382" y="0"/>
                  </a:moveTo>
                  <a:cubicBezTo>
                    <a:pt x="175" y="0"/>
                    <a:pt x="1" y="207"/>
                    <a:pt x="1" y="469"/>
                  </a:cubicBezTo>
                  <a:cubicBezTo>
                    <a:pt x="1" y="730"/>
                    <a:pt x="175" y="937"/>
                    <a:pt x="382" y="937"/>
                  </a:cubicBezTo>
                  <a:cubicBezTo>
                    <a:pt x="589" y="937"/>
                    <a:pt x="764" y="730"/>
                    <a:pt x="764" y="469"/>
                  </a:cubicBezTo>
                  <a:cubicBezTo>
                    <a:pt x="764" y="207"/>
                    <a:pt x="589" y="0"/>
                    <a:pt x="382"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1808328" y="4036008"/>
              <a:ext cx="27454" cy="34199"/>
            </a:xfrm>
            <a:custGeom>
              <a:avLst/>
              <a:gdLst/>
              <a:ahLst/>
              <a:cxnLst/>
              <a:rect l="l" t="t" r="r" b="b"/>
              <a:pathLst>
                <a:path w="753" h="938" extrusionOk="0">
                  <a:moveTo>
                    <a:pt x="371" y="0"/>
                  </a:moveTo>
                  <a:cubicBezTo>
                    <a:pt x="164" y="0"/>
                    <a:pt x="1" y="207"/>
                    <a:pt x="1" y="469"/>
                  </a:cubicBezTo>
                  <a:cubicBezTo>
                    <a:pt x="1" y="730"/>
                    <a:pt x="164" y="937"/>
                    <a:pt x="371" y="937"/>
                  </a:cubicBezTo>
                  <a:cubicBezTo>
                    <a:pt x="415" y="937"/>
                    <a:pt x="459" y="927"/>
                    <a:pt x="491" y="916"/>
                  </a:cubicBezTo>
                  <a:cubicBezTo>
                    <a:pt x="644" y="850"/>
                    <a:pt x="753" y="676"/>
                    <a:pt x="753" y="469"/>
                  </a:cubicBezTo>
                  <a:cubicBezTo>
                    <a:pt x="753" y="262"/>
                    <a:pt x="644" y="87"/>
                    <a:pt x="491" y="33"/>
                  </a:cubicBezTo>
                  <a:cubicBezTo>
                    <a:pt x="459" y="11"/>
                    <a:pt x="415" y="0"/>
                    <a:pt x="371"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1759071" y="4038378"/>
              <a:ext cx="44554" cy="103765"/>
            </a:xfrm>
            <a:custGeom>
              <a:avLst/>
              <a:gdLst/>
              <a:ahLst/>
              <a:cxnLst/>
              <a:rect l="l" t="t" r="r" b="b"/>
              <a:pathLst>
                <a:path w="1222" h="2846" extrusionOk="0">
                  <a:moveTo>
                    <a:pt x="197" y="1"/>
                  </a:moveTo>
                  <a:lnTo>
                    <a:pt x="197" y="1"/>
                  </a:lnTo>
                  <a:cubicBezTo>
                    <a:pt x="197" y="1"/>
                    <a:pt x="894" y="2213"/>
                    <a:pt x="785" y="2453"/>
                  </a:cubicBezTo>
                  <a:cubicBezTo>
                    <a:pt x="687" y="2692"/>
                    <a:pt x="1" y="2791"/>
                    <a:pt x="197" y="2845"/>
                  </a:cubicBezTo>
                  <a:lnTo>
                    <a:pt x="436" y="2845"/>
                  </a:lnTo>
                  <a:cubicBezTo>
                    <a:pt x="654" y="2823"/>
                    <a:pt x="916" y="2725"/>
                    <a:pt x="1047" y="2573"/>
                  </a:cubicBezTo>
                  <a:cubicBezTo>
                    <a:pt x="1221" y="2344"/>
                    <a:pt x="197" y="1"/>
                    <a:pt x="197" y="1"/>
                  </a:cubicBezTo>
                  <a:close/>
                </a:path>
              </a:pathLst>
            </a:custGeom>
            <a:solidFill>
              <a:srgbClr val="F8C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1770592" y="4137730"/>
              <a:ext cx="36" cy="8750"/>
            </a:xfrm>
            <a:custGeom>
              <a:avLst/>
              <a:gdLst/>
              <a:ahLst/>
              <a:cxnLst/>
              <a:rect l="l" t="t" r="r" b="b"/>
              <a:pathLst>
                <a:path w="1" h="240" extrusionOk="0">
                  <a:moveTo>
                    <a:pt x="1" y="0"/>
                  </a:moveTo>
                  <a:lnTo>
                    <a:pt x="1" y="0"/>
                  </a:lnTo>
                  <a:lnTo>
                    <a:pt x="1" y="240"/>
                  </a:lnTo>
                  <a:lnTo>
                    <a:pt x="1" y="240"/>
                  </a:ln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1766217" y="4142105"/>
              <a:ext cx="8787" cy="328"/>
            </a:xfrm>
            <a:custGeom>
              <a:avLst/>
              <a:gdLst/>
              <a:ahLst/>
              <a:cxnLst/>
              <a:rect l="l" t="t" r="r" b="b"/>
              <a:pathLst>
                <a:path w="241" h="9" extrusionOk="0">
                  <a:moveTo>
                    <a:pt x="1" y="0"/>
                  </a:moveTo>
                  <a:cubicBezTo>
                    <a:pt x="28" y="5"/>
                    <a:pt x="63" y="8"/>
                    <a:pt x="104" y="8"/>
                  </a:cubicBezTo>
                  <a:cubicBezTo>
                    <a:pt x="145" y="8"/>
                    <a:pt x="191" y="5"/>
                    <a:pt x="240" y="0"/>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4619" y="4268837"/>
              <a:ext cx="767301" cy="996962"/>
            </a:xfrm>
            <a:custGeom>
              <a:avLst/>
              <a:gdLst/>
              <a:ahLst/>
              <a:cxnLst/>
              <a:rect l="l" t="t" r="r" b="b"/>
              <a:pathLst>
                <a:path w="21045" h="27344" extrusionOk="0">
                  <a:moveTo>
                    <a:pt x="11607" y="1"/>
                  </a:moveTo>
                  <a:cubicBezTo>
                    <a:pt x="1559" y="1"/>
                    <a:pt x="469" y="5308"/>
                    <a:pt x="469" y="5308"/>
                  </a:cubicBezTo>
                  <a:lnTo>
                    <a:pt x="1" y="15378"/>
                  </a:lnTo>
                  <a:lnTo>
                    <a:pt x="6158" y="27344"/>
                  </a:lnTo>
                  <a:lnTo>
                    <a:pt x="20228" y="27344"/>
                  </a:lnTo>
                  <a:cubicBezTo>
                    <a:pt x="20228" y="27344"/>
                    <a:pt x="21045" y="3924"/>
                    <a:pt x="20064" y="2867"/>
                  </a:cubicBezTo>
                  <a:cubicBezTo>
                    <a:pt x="19072" y="1821"/>
                    <a:pt x="14855" y="1"/>
                    <a:pt x="11607"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56482" y="4268837"/>
              <a:ext cx="105333" cy="884921"/>
            </a:xfrm>
            <a:custGeom>
              <a:avLst/>
              <a:gdLst/>
              <a:ahLst/>
              <a:cxnLst/>
              <a:rect l="l" t="t" r="r" b="b"/>
              <a:pathLst>
                <a:path w="2889" h="24271" extrusionOk="0">
                  <a:moveTo>
                    <a:pt x="2365" y="1"/>
                  </a:moveTo>
                  <a:cubicBezTo>
                    <a:pt x="1515" y="11"/>
                    <a:pt x="730" y="66"/>
                    <a:pt x="0" y="153"/>
                  </a:cubicBezTo>
                  <a:lnTo>
                    <a:pt x="1297" y="24271"/>
                  </a:lnTo>
                  <a:lnTo>
                    <a:pt x="2888" y="24183"/>
                  </a:lnTo>
                  <a:lnTo>
                    <a:pt x="2365"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191977" y="4296255"/>
              <a:ext cx="104130" cy="824907"/>
            </a:xfrm>
            <a:custGeom>
              <a:avLst/>
              <a:gdLst/>
              <a:ahLst/>
              <a:cxnLst/>
              <a:rect l="l" t="t" r="r" b="b"/>
              <a:pathLst>
                <a:path w="2856" h="22625" extrusionOk="0">
                  <a:moveTo>
                    <a:pt x="1559" y="1"/>
                  </a:moveTo>
                  <a:cubicBezTo>
                    <a:pt x="981" y="175"/>
                    <a:pt x="469" y="371"/>
                    <a:pt x="0" y="589"/>
                  </a:cubicBezTo>
                  <a:lnTo>
                    <a:pt x="1264" y="22625"/>
                  </a:lnTo>
                  <a:lnTo>
                    <a:pt x="2856" y="22625"/>
                  </a:lnTo>
                  <a:lnTo>
                    <a:pt x="1559"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543226" y="4287906"/>
              <a:ext cx="112880" cy="977894"/>
            </a:xfrm>
            <a:custGeom>
              <a:avLst/>
              <a:gdLst/>
              <a:ahLst/>
              <a:cxnLst/>
              <a:rect l="l" t="t" r="r" b="b"/>
              <a:pathLst>
                <a:path w="3096" h="26821" extrusionOk="0">
                  <a:moveTo>
                    <a:pt x="1123" y="1"/>
                  </a:moveTo>
                  <a:lnTo>
                    <a:pt x="0" y="26821"/>
                  </a:lnTo>
                  <a:lnTo>
                    <a:pt x="578" y="26821"/>
                  </a:lnTo>
                  <a:lnTo>
                    <a:pt x="2016" y="26330"/>
                  </a:lnTo>
                  <a:lnTo>
                    <a:pt x="3095" y="655"/>
                  </a:lnTo>
                  <a:cubicBezTo>
                    <a:pt x="2485" y="415"/>
                    <a:pt x="1809" y="186"/>
                    <a:pt x="1123"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49713" y="4471077"/>
              <a:ext cx="732336" cy="133845"/>
            </a:xfrm>
            <a:custGeom>
              <a:avLst/>
              <a:gdLst/>
              <a:ahLst/>
              <a:cxnLst/>
              <a:rect l="l" t="t" r="r" b="b"/>
              <a:pathLst>
                <a:path w="20086" h="3671" extrusionOk="0">
                  <a:moveTo>
                    <a:pt x="44" y="1"/>
                  </a:moveTo>
                  <a:lnTo>
                    <a:pt x="1" y="938"/>
                  </a:lnTo>
                  <a:cubicBezTo>
                    <a:pt x="1330" y="1766"/>
                    <a:pt x="3891" y="2921"/>
                    <a:pt x="8294" y="3434"/>
                  </a:cubicBezTo>
                  <a:cubicBezTo>
                    <a:pt x="9747" y="3600"/>
                    <a:pt x="11052" y="3670"/>
                    <a:pt x="12221" y="3670"/>
                  </a:cubicBezTo>
                  <a:cubicBezTo>
                    <a:pt x="16412" y="3670"/>
                    <a:pt x="18854" y="2765"/>
                    <a:pt x="20064" y="2126"/>
                  </a:cubicBezTo>
                  <a:cubicBezTo>
                    <a:pt x="20075" y="1624"/>
                    <a:pt x="20086" y="1134"/>
                    <a:pt x="20075" y="665"/>
                  </a:cubicBezTo>
                  <a:lnTo>
                    <a:pt x="19792" y="415"/>
                  </a:lnTo>
                  <a:cubicBezTo>
                    <a:pt x="17253" y="1615"/>
                    <a:pt x="14527" y="2028"/>
                    <a:pt x="11976" y="2028"/>
                  </a:cubicBezTo>
                  <a:cubicBezTo>
                    <a:pt x="6327" y="2028"/>
                    <a:pt x="1537" y="1"/>
                    <a:pt x="1537"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88652" y="4351090"/>
              <a:ext cx="689823" cy="122105"/>
            </a:xfrm>
            <a:custGeom>
              <a:avLst/>
              <a:gdLst/>
              <a:ahLst/>
              <a:cxnLst/>
              <a:rect l="l" t="t" r="r" b="b"/>
              <a:pathLst>
                <a:path w="18920" h="3349" extrusionOk="0">
                  <a:moveTo>
                    <a:pt x="1287" y="0"/>
                  </a:moveTo>
                  <a:cubicBezTo>
                    <a:pt x="742" y="393"/>
                    <a:pt x="317" y="807"/>
                    <a:pt x="1" y="1199"/>
                  </a:cubicBezTo>
                  <a:cubicBezTo>
                    <a:pt x="1483" y="1919"/>
                    <a:pt x="3793" y="2714"/>
                    <a:pt x="7226" y="3106"/>
                  </a:cubicBezTo>
                  <a:cubicBezTo>
                    <a:pt x="8688" y="3277"/>
                    <a:pt x="10002" y="3349"/>
                    <a:pt x="11177" y="3349"/>
                  </a:cubicBezTo>
                  <a:cubicBezTo>
                    <a:pt x="15268" y="3349"/>
                    <a:pt x="17692" y="2477"/>
                    <a:pt x="18920" y="1842"/>
                  </a:cubicBezTo>
                  <a:cubicBezTo>
                    <a:pt x="18854" y="1232"/>
                    <a:pt x="18746" y="785"/>
                    <a:pt x="18582" y="611"/>
                  </a:cubicBezTo>
                  <a:cubicBezTo>
                    <a:pt x="18495" y="524"/>
                    <a:pt x="18375" y="415"/>
                    <a:pt x="18233" y="316"/>
                  </a:cubicBezTo>
                  <a:cubicBezTo>
                    <a:pt x="15832" y="1345"/>
                    <a:pt x="13287" y="1706"/>
                    <a:pt x="10897" y="1706"/>
                  </a:cubicBezTo>
                  <a:cubicBezTo>
                    <a:pt x="6650" y="1706"/>
                    <a:pt x="2891" y="565"/>
                    <a:pt x="1287"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43770" y="4602987"/>
              <a:ext cx="734304" cy="133589"/>
            </a:xfrm>
            <a:custGeom>
              <a:avLst/>
              <a:gdLst/>
              <a:ahLst/>
              <a:cxnLst/>
              <a:rect l="l" t="t" r="r" b="b"/>
              <a:pathLst>
                <a:path w="20140" h="3664" extrusionOk="0">
                  <a:moveTo>
                    <a:pt x="44" y="1"/>
                  </a:moveTo>
                  <a:lnTo>
                    <a:pt x="0" y="829"/>
                  </a:lnTo>
                  <a:cubicBezTo>
                    <a:pt x="1275" y="1657"/>
                    <a:pt x="3858" y="2889"/>
                    <a:pt x="8457" y="3423"/>
                  </a:cubicBezTo>
                  <a:cubicBezTo>
                    <a:pt x="9919" y="3592"/>
                    <a:pt x="11232" y="3663"/>
                    <a:pt x="12407" y="3663"/>
                  </a:cubicBezTo>
                  <a:cubicBezTo>
                    <a:pt x="16385" y="3663"/>
                    <a:pt x="18788" y="2844"/>
                    <a:pt x="20042" y="2213"/>
                  </a:cubicBezTo>
                  <a:cubicBezTo>
                    <a:pt x="20075" y="1690"/>
                    <a:pt x="20118" y="1134"/>
                    <a:pt x="20140" y="568"/>
                  </a:cubicBezTo>
                  <a:lnTo>
                    <a:pt x="19955" y="404"/>
                  </a:lnTo>
                  <a:cubicBezTo>
                    <a:pt x="17408" y="1606"/>
                    <a:pt x="14675" y="2020"/>
                    <a:pt x="12121" y="2020"/>
                  </a:cubicBezTo>
                  <a:cubicBezTo>
                    <a:pt x="6477" y="2020"/>
                    <a:pt x="1700" y="1"/>
                    <a:pt x="1700" y="1"/>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54331" y="4155595"/>
              <a:ext cx="199254" cy="217812"/>
            </a:xfrm>
            <a:custGeom>
              <a:avLst/>
              <a:gdLst/>
              <a:ahLst/>
              <a:cxnLst/>
              <a:rect l="l" t="t" r="r" b="b"/>
              <a:pathLst>
                <a:path w="5465" h="5974" extrusionOk="0">
                  <a:moveTo>
                    <a:pt x="658" y="1"/>
                  </a:moveTo>
                  <a:cubicBezTo>
                    <a:pt x="658" y="1"/>
                    <a:pt x="833" y="2235"/>
                    <a:pt x="626" y="3107"/>
                  </a:cubicBezTo>
                  <a:cubicBezTo>
                    <a:pt x="440" y="3913"/>
                    <a:pt x="223" y="4066"/>
                    <a:pt x="114" y="4458"/>
                  </a:cubicBezTo>
                  <a:cubicBezTo>
                    <a:pt x="0" y="4840"/>
                    <a:pt x="1097" y="5973"/>
                    <a:pt x="2305" y="5973"/>
                  </a:cubicBezTo>
                  <a:cubicBezTo>
                    <a:pt x="2374" y="5973"/>
                    <a:pt x="2442" y="5969"/>
                    <a:pt x="2511" y="5962"/>
                  </a:cubicBezTo>
                  <a:cubicBezTo>
                    <a:pt x="3786" y="5820"/>
                    <a:pt x="5465" y="4164"/>
                    <a:pt x="4778" y="3804"/>
                  </a:cubicBezTo>
                  <a:cubicBezTo>
                    <a:pt x="4102" y="3455"/>
                    <a:pt x="4440" y="1"/>
                    <a:pt x="4440"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78321" y="4155595"/>
              <a:ext cx="137928" cy="113099"/>
            </a:xfrm>
            <a:custGeom>
              <a:avLst/>
              <a:gdLst/>
              <a:ahLst/>
              <a:cxnLst/>
              <a:rect l="l" t="t" r="r" b="b"/>
              <a:pathLst>
                <a:path w="3783" h="3102" extrusionOk="0">
                  <a:moveTo>
                    <a:pt x="0" y="1"/>
                  </a:moveTo>
                  <a:cubicBezTo>
                    <a:pt x="0" y="1"/>
                    <a:pt x="99" y="1254"/>
                    <a:pt x="66" y="2256"/>
                  </a:cubicBezTo>
                  <a:cubicBezTo>
                    <a:pt x="676" y="2692"/>
                    <a:pt x="1363" y="3041"/>
                    <a:pt x="1897" y="3096"/>
                  </a:cubicBezTo>
                  <a:cubicBezTo>
                    <a:pt x="1930" y="3100"/>
                    <a:pt x="1963" y="3102"/>
                    <a:pt x="1997" y="3102"/>
                  </a:cubicBezTo>
                  <a:cubicBezTo>
                    <a:pt x="2524" y="3102"/>
                    <a:pt x="3163" y="2638"/>
                    <a:pt x="3706" y="2137"/>
                  </a:cubicBezTo>
                  <a:cubicBezTo>
                    <a:pt x="3673" y="1112"/>
                    <a:pt x="3782" y="1"/>
                    <a:pt x="3782" y="1"/>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283745" y="3846857"/>
              <a:ext cx="314358" cy="369376"/>
            </a:xfrm>
            <a:custGeom>
              <a:avLst/>
              <a:gdLst/>
              <a:ahLst/>
              <a:cxnLst/>
              <a:rect l="l" t="t" r="r" b="b"/>
              <a:pathLst>
                <a:path w="8622" h="10131" extrusionOk="0">
                  <a:moveTo>
                    <a:pt x="1" y="1"/>
                  </a:moveTo>
                  <a:cubicBezTo>
                    <a:pt x="1" y="1"/>
                    <a:pt x="785" y="7074"/>
                    <a:pt x="1298" y="7935"/>
                  </a:cubicBezTo>
                  <a:cubicBezTo>
                    <a:pt x="1821" y="8806"/>
                    <a:pt x="3455" y="10016"/>
                    <a:pt x="4491" y="10125"/>
                  </a:cubicBezTo>
                  <a:cubicBezTo>
                    <a:pt x="4523" y="10129"/>
                    <a:pt x="4556" y="10131"/>
                    <a:pt x="4589" y="10131"/>
                  </a:cubicBezTo>
                  <a:cubicBezTo>
                    <a:pt x="5612" y="10131"/>
                    <a:pt x="7084" y="8388"/>
                    <a:pt x="7390" y="7935"/>
                  </a:cubicBezTo>
                  <a:cubicBezTo>
                    <a:pt x="8076" y="6954"/>
                    <a:pt x="8621" y="1"/>
                    <a:pt x="8621"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210243" y="3657524"/>
              <a:ext cx="444265" cy="372548"/>
            </a:xfrm>
            <a:custGeom>
              <a:avLst/>
              <a:gdLst/>
              <a:ahLst/>
              <a:cxnLst/>
              <a:rect l="l" t="t" r="r" b="b"/>
              <a:pathLst>
                <a:path w="12185" h="10218" extrusionOk="0">
                  <a:moveTo>
                    <a:pt x="7919" y="0"/>
                  </a:moveTo>
                  <a:cubicBezTo>
                    <a:pt x="7656" y="0"/>
                    <a:pt x="7433" y="60"/>
                    <a:pt x="7313" y="202"/>
                  </a:cubicBezTo>
                  <a:cubicBezTo>
                    <a:pt x="7137" y="412"/>
                    <a:pt x="6779" y="495"/>
                    <a:pt x="6360" y="495"/>
                  </a:cubicBezTo>
                  <a:cubicBezTo>
                    <a:pt x="5821" y="495"/>
                    <a:pt x="5182" y="358"/>
                    <a:pt x="4698" y="181"/>
                  </a:cubicBezTo>
                  <a:cubicBezTo>
                    <a:pt x="4553" y="126"/>
                    <a:pt x="4388" y="101"/>
                    <a:pt x="4214" y="101"/>
                  </a:cubicBezTo>
                  <a:cubicBezTo>
                    <a:pt x="3351" y="101"/>
                    <a:pt x="2264" y="719"/>
                    <a:pt x="2355" y="1390"/>
                  </a:cubicBezTo>
                  <a:cubicBezTo>
                    <a:pt x="2463" y="2186"/>
                    <a:pt x="1766" y="2393"/>
                    <a:pt x="883" y="2774"/>
                  </a:cubicBezTo>
                  <a:cubicBezTo>
                    <a:pt x="1" y="3167"/>
                    <a:pt x="447" y="4987"/>
                    <a:pt x="676" y="5194"/>
                  </a:cubicBezTo>
                  <a:cubicBezTo>
                    <a:pt x="905" y="5390"/>
                    <a:pt x="1090" y="6403"/>
                    <a:pt x="611" y="6861"/>
                  </a:cubicBezTo>
                  <a:cubicBezTo>
                    <a:pt x="131" y="7308"/>
                    <a:pt x="654" y="7995"/>
                    <a:pt x="883" y="8441"/>
                  </a:cubicBezTo>
                  <a:cubicBezTo>
                    <a:pt x="1112" y="8888"/>
                    <a:pt x="927" y="9063"/>
                    <a:pt x="1047" y="9597"/>
                  </a:cubicBezTo>
                  <a:cubicBezTo>
                    <a:pt x="1156" y="10141"/>
                    <a:pt x="2671" y="10218"/>
                    <a:pt x="2671" y="10218"/>
                  </a:cubicBezTo>
                  <a:lnTo>
                    <a:pt x="2801" y="7646"/>
                  </a:lnTo>
                  <a:cubicBezTo>
                    <a:pt x="2801" y="7646"/>
                    <a:pt x="2845" y="7428"/>
                    <a:pt x="3019" y="7352"/>
                  </a:cubicBezTo>
                  <a:cubicBezTo>
                    <a:pt x="3190" y="7281"/>
                    <a:pt x="3222" y="6472"/>
                    <a:pt x="3439" y="6472"/>
                  </a:cubicBezTo>
                  <a:cubicBezTo>
                    <a:pt x="3457" y="6472"/>
                    <a:pt x="3477" y="6478"/>
                    <a:pt x="3499" y="6491"/>
                  </a:cubicBezTo>
                  <a:cubicBezTo>
                    <a:pt x="3568" y="6532"/>
                    <a:pt x="3643" y="6551"/>
                    <a:pt x="3722" y="6551"/>
                  </a:cubicBezTo>
                  <a:cubicBezTo>
                    <a:pt x="3958" y="6551"/>
                    <a:pt x="4233" y="6384"/>
                    <a:pt x="4501" y="6131"/>
                  </a:cubicBezTo>
                  <a:cubicBezTo>
                    <a:pt x="4632" y="6008"/>
                    <a:pt x="4781" y="5957"/>
                    <a:pt x="4929" y="5957"/>
                  </a:cubicBezTo>
                  <a:cubicBezTo>
                    <a:pt x="5201" y="5957"/>
                    <a:pt x="5468" y="6130"/>
                    <a:pt x="5602" y="6349"/>
                  </a:cubicBezTo>
                  <a:cubicBezTo>
                    <a:pt x="5743" y="6599"/>
                    <a:pt x="6394" y="6748"/>
                    <a:pt x="7012" y="6748"/>
                  </a:cubicBezTo>
                  <a:cubicBezTo>
                    <a:pt x="7256" y="6748"/>
                    <a:pt x="7494" y="6725"/>
                    <a:pt x="7695" y="6676"/>
                  </a:cubicBezTo>
                  <a:cubicBezTo>
                    <a:pt x="8058" y="6579"/>
                    <a:pt x="8458" y="6509"/>
                    <a:pt x="8764" y="6509"/>
                  </a:cubicBezTo>
                  <a:cubicBezTo>
                    <a:pt x="9046" y="6509"/>
                    <a:pt x="9249" y="6568"/>
                    <a:pt x="9275" y="6719"/>
                  </a:cubicBezTo>
                  <a:cubicBezTo>
                    <a:pt x="9318" y="7036"/>
                    <a:pt x="9754" y="7537"/>
                    <a:pt x="9929" y="7537"/>
                  </a:cubicBezTo>
                  <a:cubicBezTo>
                    <a:pt x="10114" y="7537"/>
                    <a:pt x="10005" y="9978"/>
                    <a:pt x="10005" y="9978"/>
                  </a:cubicBezTo>
                  <a:cubicBezTo>
                    <a:pt x="10005" y="9978"/>
                    <a:pt x="10910" y="9640"/>
                    <a:pt x="10866" y="9182"/>
                  </a:cubicBezTo>
                  <a:cubicBezTo>
                    <a:pt x="10822" y="8725"/>
                    <a:pt x="11367" y="7864"/>
                    <a:pt x="11520" y="7646"/>
                  </a:cubicBezTo>
                  <a:cubicBezTo>
                    <a:pt x="11672" y="7428"/>
                    <a:pt x="12032" y="6556"/>
                    <a:pt x="11781" y="6218"/>
                  </a:cubicBezTo>
                  <a:cubicBezTo>
                    <a:pt x="11531" y="5880"/>
                    <a:pt x="11509" y="5739"/>
                    <a:pt x="11847" y="4573"/>
                  </a:cubicBezTo>
                  <a:cubicBezTo>
                    <a:pt x="12185" y="3417"/>
                    <a:pt x="11509" y="1957"/>
                    <a:pt x="10572" y="1957"/>
                  </a:cubicBezTo>
                  <a:cubicBezTo>
                    <a:pt x="9634" y="1957"/>
                    <a:pt x="9929" y="1227"/>
                    <a:pt x="9613" y="704"/>
                  </a:cubicBezTo>
                  <a:cubicBezTo>
                    <a:pt x="9390" y="336"/>
                    <a:pt x="8543" y="0"/>
                    <a:pt x="7919"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560690" y="3978475"/>
              <a:ext cx="84296" cy="92937"/>
            </a:xfrm>
            <a:custGeom>
              <a:avLst/>
              <a:gdLst/>
              <a:ahLst/>
              <a:cxnLst/>
              <a:rect l="l" t="t" r="r" b="b"/>
              <a:pathLst>
                <a:path w="2312" h="2549" extrusionOk="0">
                  <a:moveTo>
                    <a:pt x="1156" y="0"/>
                  </a:moveTo>
                  <a:cubicBezTo>
                    <a:pt x="592" y="0"/>
                    <a:pt x="426" y="532"/>
                    <a:pt x="426" y="532"/>
                  </a:cubicBezTo>
                  <a:lnTo>
                    <a:pt x="1" y="2548"/>
                  </a:lnTo>
                  <a:cubicBezTo>
                    <a:pt x="1984" y="2396"/>
                    <a:pt x="2311" y="292"/>
                    <a:pt x="1483" y="53"/>
                  </a:cubicBezTo>
                  <a:cubicBezTo>
                    <a:pt x="1362" y="16"/>
                    <a:pt x="1253" y="0"/>
                    <a:pt x="1156"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46812" y="3984491"/>
              <a:ext cx="86629" cy="83384"/>
            </a:xfrm>
            <a:custGeom>
              <a:avLst/>
              <a:gdLst/>
              <a:ahLst/>
              <a:cxnLst/>
              <a:rect l="l" t="t" r="r" b="b"/>
              <a:pathLst>
                <a:path w="2376" h="2287" extrusionOk="0">
                  <a:moveTo>
                    <a:pt x="839" y="1"/>
                  </a:moveTo>
                  <a:cubicBezTo>
                    <a:pt x="766" y="1"/>
                    <a:pt x="693" y="10"/>
                    <a:pt x="621" y="29"/>
                  </a:cubicBezTo>
                  <a:cubicBezTo>
                    <a:pt x="0" y="204"/>
                    <a:pt x="469" y="2165"/>
                    <a:pt x="1319" y="2263"/>
                  </a:cubicBezTo>
                  <a:cubicBezTo>
                    <a:pt x="1460" y="2279"/>
                    <a:pt x="1583" y="2286"/>
                    <a:pt x="1690" y="2286"/>
                  </a:cubicBezTo>
                  <a:cubicBezTo>
                    <a:pt x="2239" y="2286"/>
                    <a:pt x="2376" y="2111"/>
                    <a:pt x="2376" y="2111"/>
                  </a:cubicBezTo>
                  <a:lnTo>
                    <a:pt x="2027" y="541"/>
                  </a:lnTo>
                  <a:cubicBezTo>
                    <a:pt x="2027" y="541"/>
                    <a:pt x="1418" y="1"/>
                    <a:pt x="839"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414014" y="4123219"/>
              <a:ext cx="63295" cy="14949"/>
            </a:xfrm>
            <a:custGeom>
              <a:avLst/>
              <a:gdLst/>
              <a:ahLst/>
              <a:cxnLst/>
              <a:rect l="l" t="t" r="r" b="b"/>
              <a:pathLst>
                <a:path w="1736" h="410" extrusionOk="0">
                  <a:moveTo>
                    <a:pt x="1701" y="0"/>
                  </a:moveTo>
                  <a:cubicBezTo>
                    <a:pt x="1626" y="0"/>
                    <a:pt x="1367" y="159"/>
                    <a:pt x="950" y="224"/>
                  </a:cubicBezTo>
                  <a:cubicBezTo>
                    <a:pt x="838" y="244"/>
                    <a:pt x="737" y="252"/>
                    <a:pt x="649" y="252"/>
                  </a:cubicBezTo>
                  <a:cubicBezTo>
                    <a:pt x="362" y="252"/>
                    <a:pt x="209" y="169"/>
                    <a:pt x="209" y="169"/>
                  </a:cubicBezTo>
                  <a:cubicBezTo>
                    <a:pt x="164" y="146"/>
                    <a:pt x="65" y="81"/>
                    <a:pt x="24" y="81"/>
                  </a:cubicBezTo>
                  <a:cubicBezTo>
                    <a:pt x="7" y="81"/>
                    <a:pt x="0" y="93"/>
                    <a:pt x="13" y="126"/>
                  </a:cubicBezTo>
                  <a:cubicBezTo>
                    <a:pt x="61" y="221"/>
                    <a:pt x="395" y="410"/>
                    <a:pt x="786" y="410"/>
                  </a:cubicBezTo>
                  <a:cubicBezTo>
                    <a:pt x="840" y="410"/>
                    <a:pt x="895" y="406"/>
                    <a:pt x="950" y="398"/>
                  </a:cubicBezTo>
                  <a:cubicBezTo>
                    <a:pt x="1419" y="344"/>
                    <a:pt x="1735" y="82"/>
                    <a:pt x="1724" y="17"/>
                  </a:cubicBezTo>
                  <a:cubicBezTo>
                    <a:pt x="1723" y="5"/>
                    <a:pt x="1715" y="0"/>
                    <a:pt x="1701"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381493" y="4012164"/>
              <a:ext cx="22277" cy="27855"/>
            </a:xfrm>
            <a:custGeom>
              <a:avLst/>
              <a:gdLst/>
              <a:ahLst/>
              <a:cxnLst/>
              <a:rect l="l" t="t" r="r" b="b"/>
              <a:pathLst>
                <a:path w="611" h="764" extrusionOk="0">
                  <a:moveTo>
                    <a:pt x="306" y="0"/>
                  </a:moveTo>
                  <a:cubicBezTo>
                    <a:pt x="131" y="0"/>
                    <a:pt x="1" y="175"/>
                    <a:pt x="1" y="382"/>
                  </a:cubicBezTo>
                  <a:cubicBezTo>
                    <a:pt x="1" y="589"/>
                    <a:pt x="131" y="763"/>
                    <a:pt x="306" y="763"/>
                  </a:cubicBezTo>
                  <a:cubicBezTo>
                    <a:pt x="469" y="763"/>
                    <a:pt x="611" y="589"/>
                    <a:pt x="611" y="382"/>
                  </a:cubicBezTo>
                  <a:cubicBezTo>
                    <a:pt x="611" y="175"/>
                    <a:pt x="469" y="0"/>
                    <a:pt x="306"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490761" y="4007388"/>
              <a:ext cx="22277" cy="27855"/>
            </a:xfrm>
            <a:custGeom>
              <a:avLst/>
              <a:gdLst/>
              <a:ahLst/>
              <a:cxnLst/>
              <a:rect l="l" t="t" r="r" b="b"/>
              <a:pathLst>
                <a:path w="611" h="764" extrusionOk="0">
                  <a:moveTo>
                    <a:pt x="306" y="1"/>
                  </a:moveTo>
                  <a:cubicBezTo>
                    <a:pt x="131" y="1"/>
                    <a:pt x="1" y="175"/>
                    <a:pt x="1" y="382"/>
                  </a:cubicBezTo>
                  <a:cubicBezTo>
                    <a:pt x="1" y="600"/>
                    <a:pt x="131" y="763"/>
                    <a:pt x="306" y="763"/>
                  </a:cubicBezTo>
                  <a:cubicBezTo>
                    <a:pt x="480" y="763"/>
                    <a:pt x="611" y="600"/>
                    <a:pt x="611" y="382"/>
                  </a:cubicBezTo>
                  <a:cubicBezTo>
                    <a:pt x="611" y="175"/>
                    <a:pt x="480" y="1"/>
                    <a:pt x="30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339018" y="3975121"/>
              <a:ext cx="87832" cy="25267"/>
            </a:xfrm>
            <a:custGeom>
              <a:avLst/>
              <a:gdLst/>
              <a:ahLst/>
              <a:cxnLst/>
              <a:rect l="l" t="t" r="r" b="b"/>
              <a:pathLst>
                <a:path w="2409" h="693" extrusionOk="0">
                  <a:moveTo>
                    <a:pt x="1301" y="1"/>
                  </a:moveTo>
                  <a:cubicBezTo>
                    <a:pt x="1168" y="1"/>
                    <a:pt x="1041" y="15"/>
                    <a:pt x="926" y="46"/>
                  </a:cubicBezTo>
                  <a:cubicBezTo>
                    <a:pt x="488" y="151"/>
                    <a:pt x="1" y="693"/>
                    <a:pt x="225" y="693"/>
                  </a:cubicBezTo>
                  <a:cubicBezTo>
                    <a:pt x="236" y="693"/>
                    <a:pt x="248" y="692"/>
                    <a:pt x="261" y="689"/>
                  </a:cubicBezTo>
                  <a:cubicBezTo>
                    <a:pt x="501" y="657"/>
                    <a:pt x="512" y="341"/>
                    <a:pt x="1133" y="253"/>
                  </a:cubicBezTo>
                  <a:cubicBezTo>
                    <a:pt x="1174" y="249"/>
                    <a:pt x="1214" y="246"/>
                    <a:pt x="1253" y="246"/>
                  </a:cubicBezTo>
                  <a:cubicBezTo>
                    <a:pt x="1715" y="246"/>
                    <a:pt x="2065" y="553"/>
                    <a:pt x="2224" y="553"/>
                  </a:cubicBezTo>
                  <a:cubicBezTo>
                    <a:pt x="2235" y="553"/>
                    <a:pt x="2246" y="551"/>
                    <a:pt x="2255" y="548"/>
                  </a:cubicBezTo>
                  <a:cubicBezTo>
                    <a:pt x="2408" y="504"/>
                    <a:pt x="2288" y="188"/>
                    <a:pt x="1918" y="90"/>
                  </a:cubicBezTo>
                  <a:cubicBezTo>
                    <a:pt x="1704" y="32"/>
                    <a:pt x="1495" y="1"/>
                    <a:pt x="1301"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470490" y="3975121"/>
              <a:ext cx="88160" cy="25267"/>
            </a:xfrm>
            <a:custGeom>
              <a:avLst/>
              <a:gdLst/>
              <a:ahLst/>
              <a:cxnLst/>
              <a:rect l="l" t="t" r="r" b="b"/>
              <a:pathLst>
                <a:path w="2418" h="693" extrusionOk="0">
                  <a:moveTo>
                    <a:pt x="1116" y="1"/>
                  </a:moveTo>
                  <a:cubicBezTo>
                    <a:pt x="923" y="1"/>
                    <a:pt x="711" y="32"/>
                    <a:pt x="491" y="90"/>
                  </a:cubicBezTo>
                  <a:cubicBezTo>
                    <a:pt x="121" y="188"/>
                    <a:pt x="1" y="504"/>
                    <a:pt x="153" y="548"/>
                  </a:cubicBezTo>
                  <a:cubicBezTo>
                    <a:pt x="163" y="551"/>
                    <a:pt x="173" y="553"/>
                    <a:pt x="185" y="553"/>
                  </a:cubicBezTo>
                  <a:cubicBezTo>
                    <a:pt x="346" y="553"/>
                    <a:pt x="703" y="246"/>
                    <a:pt x="1166" y="246"/>
                  </a:cubicBezTo>
                  <a:cubicBezTo>
                    <a:pt x="1206" y="246"/>
                    <a:pt x="1246" y="249"/>
                    <a:pt x="1287" y="253"/>
                  </a:cubicBezTo>
                  <a:cubicBezTo>
                    <a:pt x="1908" y="341"/>
                    <a:pt x="1908" y="657"/>
                    <a:pt x="2148" y="689"/>
                  </a:cubicBezTo>
                  <a:cubicBezTo>
                    <a:pt x="2162" y="692"/>
                    <a:pt x="2174" y="693"/>
                    <a:pt x="2185" y="693"/>
                  </a:cubicBezTo>
                  <a:cubicBezTo>
                    <a:pt x="2418" y="693"/>
                    <a:pt x="1921" y="151"/>
                    <a:pt x="1483" y="46"/>
                  </a:cubicBezTo>
                  <a:cubicBezTo>
                    <a:pt x="1372" y="15"/>
                    <a:pt x="1248" y="1"/>
                    <a:pt x="111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1049427" y="4448035"/>
              <a:ext cx="17902" cy="6381"/>
            </a:xfrm>
            <a:custGeom>
              <a:avLst/>
              <a:gdLst/>
              <a:ahLst/>
              <a:cxnLst/>
              <a:rect l="l" t="t" r="r" b="b"/>
              <a:pathLst>
                <a:path w="491" h="175" extrusionOk="0">
                  <a:moveTo>
                    <a:pt x="491" y="1"/>
                  </a:moveTo>
                  <a:cubicBezTo>
                    <a:pt x="382" y="44"/>
                    <a:pt x="218" y="99"/>
                    <a:pt x="0" y="175"/>
                  </a:cubicBezTo>
                  <a:cubicBezTo>
                    <a:pt x="218" y="99"/>
                    <a:pt x="382" y="44"/>
                    <a:pt x="491" y="1"/>
                  </a:cubicBezTo>
                  <a:close/>
                </a:path>
              </a:pathLst>
            </a:custGeom>
            <a:solidFill>
              <a:srgbClr val="7EB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837234" y="3739995"/>
              <a:ext cx="565458" cy="659233"/>
            </a:xfrm>
            <a:custGeom>
              <a:avLst/>
              <a:gdLst/>
              <a:ahLst/>
              <a:cxnLst/>
              <a:rect l="l" t="t" r="r" b="b"/>
              <a:pathLst>
                <a:path w="15509" h="18081" extrusionOk="0">
                  <a:moveTo>
                    <a:pt x="7684" y="0"/>
                  </a:moveTo>
                  <a:cubicBezTo>
                    <a:pt x="6267" y="0"/>
                    <a:pt x="3990" y="610"/>
                    <a:pt x="2627" y="2845"/>
                  </a:cubicBezTo>
                  <a:cubicBezTo>
                    <a:pt x="1" y="7149"/>
                    <a:pt x="1363" y="17579"/>
                    <a:pt x="1363" y="17579"/>
                  </a:cubicBezTo>
                  <a:lnTo>
                    <a:pt x="14190" y="18080"/>
                  </a:lnTo>
                  <a:cubicBezTo>
                    <a:pt x="14190" y="18080"/>
                    <a:pt x="15509" y="7847"/>
                    <a:pt x="12632" y="3030"/>
                  </a:cubicBezTo>
                  <a:cubicBezTo>
                    <a:pt x="11215" y="643"/>
                    <a:pt x="9460" y="0"/>
                    <a:pt x="7684"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747836" y="4285426"/>
              <a:ext cx="772077" cy="927542"/>
            </a:xfrm>
            <a:custGeom>
              <a:avLst/>
              <a:gdLst/>
              <a:ahLst/>
              <a:cxnLst/>
              <a:rect l="l" t="t" r="r" b="b"/>
              <a:pathLst>
                <a:path w="21176" h="25440" extrusionOk="0">
                  <a:moveTo>
                    <a:pt x="10155" y="0"/>
                  </a:moveTo>
                  <a:cubicBezTo>
                    <a:pt x="8647" y="0"/>
                    <a:pt x="6321" y="157"/>
                    <a:pt x="4578" y="984"/>
                  </a:cubicBezTo>
                  <a:cubicBezTo>
                    <a:pt x="3009" y="1725"/>
                    <a:pt x="796" y="5496"/>
                    <a:pt x="1" y="6716"/>
                  </a:cubicBezTo>
                  <a:lnTo>
                    <a:pt x="1755" y="25439"/>
                  </a:lnTo>
                  <a:lnTo>
                    <a:pt x="19748" y="22257"/>
                  </a:lnTo>
                  <a:lnTo>
                    <a:pt x="21176" y="6782"/>
                  </a:lnTo>
                  <a:cubicBezTo>
                    <a:pt x="21176" y="6782"/>
                    <a:pt x="17362" y="2041"/>
                    <a:pt x="16217" y="1355"/>
                  </a:cubicBezTo>
                  <a:cubicBezTo>
                    <a:pt x="15073" y="668"/>
                    <a:pt x="11684" y="58"/>
                    <a:pt x="11684" y="58"/>
                  </a:cubicBezTo>
                  <a:cubicBezTo>
                    <a:pt x="11684" y="58"/>
                    <a:pt x="11070" y="0"/>
                    <a:pt x="10155"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928783" y="4487994"/>
              <a:ext cx="380533" cy="326281"/>
            </a:xfrm>
            <a:custGeom>
              <a:avLst/>
              <a:gdLst/>
              <a:ahLst/>
              <a:cxnLst/>
              <a:rect l="l" t="t" r="r" b="b"/>
              <a:pathLst>
                <a:path w="10437" h="8949" extrusionOk="0">
                  <a:moveTo>
                    <a:pt x="7692" y="0"/>
                  </a:moveTo>
                  <a:cubicBezTo>
                    <a:pt x="6202" y="0"/>
                    <a:pt x="5020" y="2566"/>
                    <a:pt x="5020" y="2566"/>
                  </a:cubicBezTo>
                  <a:cubicBezTo>
                    <a:pt x="5020" y="2566"/>
                    <a:pt x="4726" y="2000"/>
                    <a:pt x="3549" y="1150"/>
                  </a:cubicBezTo>
                  <a:cubicBezTo>
                    <a:pt x="3297" y="970"/>
                    <a:pt x="2983" y="883"/>
                    <a:pt x="2653" y="883"/>
                  </a:cubicBezTo>
                  <a:cubicBezTo>
                    <a:pt x="1443" y="883"/>
                    <a:pt x="0" y="2045"/>
                    <a:pt x="454" y="4048"/>
                  </a:cubicBezTo>
                  <a:cubicBezTo>
                    <a:pt x="901" y="5977"/>
                    <a:pt x="3506" y="7939"/>
                    <a:pt x="4737" y="8767"/>
                  </a:cubicBezTo>
                  <a:cubicBezTo>
                    <a:pt x="4918" y="8888"/>
                    <a:pt x="5129" y="8948"/>
                    <a:pt x="5341" y="8948"/>
                  </a:cubicBezTo>
                  <a:cubicBezTo>
                    <a:pt x="5588" y="8948"/>
                    <a:pt x="5834" y="8866"/>
                    <a:pt x="6034" y="8702"/>
                  </a:cubicBezTo>
                  <a:cubicBezTo>
                    <a:pt x="8976" y="6326"/>
                    <a:pt x="10437" y="1814"/>
                    <a:pt x="8650" y="376"/>
                  </a:cubicBezTo>
                  <a:cubicBezTo>
                    <a:pt x="8322" y="110"/>
                    <a:pt x="8001" y="0"/>
                    <a:pt x="7692"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1022812" y="4151621"/>
              <a:ext cx="204249" cy="259304"/>
            </a:xfrm>
            <a:custGeom>
              <a:avLst/>
              <a:gdLst/>
              <a:ahLst/>
              <a:cxnLst/>
              <a:rect l="l" t="t" r="r" b="b"/>
              <a:pathLst>
                <a:path w="5602" h="7112" extrusionOk="0">
                  <a:moveTo>
                    <a:pt x="4436" y="1"/>
                  </a:moveTo>
                  <a:lnTo>
                    <a:pt x="1254" y="774"/>
                  </a:lnTo>
                  <a:cubicBezTo>
                    <a:pt x="1254" y="774"/>
                    <a:pt x="1188" y="2649"/>
                    <a:pt x="1014" y="3706"/>
                  </a:cubicBezTo>
                  <a:cubicBezTo>
                    <a:pt x="839" y="4763"/>
                    <a:pt x="0" y="5003"/>
                    <a:pt x="0" y="5003"/>
                  </a:cubicBezTo>
                  <a:cubicBezTo>
                    <a:pt x="0" y="5003"/>
                    <a:pt x="578" y="6856"/>
                    <a:pt x="2376" y="7095"/>
                  </a:cubicBezTo>
                  <a:cubicBezTo>
                    <a:pt x="2458" y="7106"/>
                    <a:pt x="2539" y="7111"/>
                    <a:pt x="2620" y="7111"/>
                  </a:cubicBezTo>
                  <a:cubicBezTo>
                    <a:pt x="4302" y="7111"/>
                    <a:pt x="5602" y="4828"/>
                    <a:pt x="5602" y="4828"/>
                  </a:cubicBezTo>
                  <a:cubicBezTo>
                    <a:pt x="5602" y="4828"/>
                    <a:pt x="5068" y="4567"/>
                    <a:pt x="4719" y="4011"/>
                  </a:cubicBezTo>
                  <a:cubicBezTo>
                    <a:pt x="4370" y="3455"/>
                    <a:pt x="4436" y="1"/>
                    <a:pt x="4436" y="1"/>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1063318" y="4151621"/>
              <a:ext cx="124037" cy="133589"/>
            </a:xfrm>
            <a:custGeom>
              <a:avLst/>
              <a:gdLst/>
              <a:ahLst/>
              <a:cxnLst/>
              <a:rect l="l" t="t" r="r" b="b"/>
              <a:pathLst>
                <a:path w="3402" h="3664" extrusionOk="0">
                  <a:moveTo>
                    <a:pt x="3325" y="1"/>
                  </a:moveTo>
                  <a:lnTo>
                    <a:pt x="143" y="774"/>
                  </a:lnTo>
                  <a:cubicBezTo>
                    <a:pt x="143" y="774"/>
                    <a:pt x="110" y="1930"/>
                    <a:pt x="1" y="2932"/>
                  </a:cubicBezTo>
                  <a:cubicBezTo>
                    <a:pt x="469" y="3368"/>
                    <a:pt x="1036" y="3641"/>
                    <a:pt x="1701" y="3662"/>
                  </a:cubicBezTo>
                  <a:cubicBezTo>
                    <a:pt x="1728" y="3663"/>
                    <a:pt x="1754" y="3664"/>
                    <a:pt x="1780" y="3664"/>
                  </a:cubicBezTo>
                  <a:cubicBezTo>
                    <a:pt x="2431" y="3664"/>
                    <a:pt x="2961" y="3406"/>
                    <a:pt x="3401" y="2987"/>
                  </a:cubicBezTo>
                  <a:cubicBezTo>
                    <a:pt x="3281" y="1777"/>
                    <a:pt x="3325" y="1"/>
                    <a:pt x="3325" y="1"/>
                  </a:cubicBezTo>
                  <a:close/>
                </a:path>
              </a:pathLst>
            </a:custGeom>
            <a:solidFill>
              <a:srgbClr val="E8C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975925" y="3987517"/>
              <a:ext cx="287706" cy="245667"/>
            </a:xfrm>
            <a:custGeom>
              <a:avLst/>
              <a:gdLst/>
              <a:ahLst/>
              <a:cxnLst/>
              <a:rect l="l" t="t" r="r" b="b"/>
              <a:pathLst>
                <a:path w="7891" h="6738" extrusionOk="0">
                  <a:moveTo>
                    <a:pt x="7891" y="1"/>
                  </a:moveTo>
                  <a:lnTo>
                    <a:pt x="0" y="12"/>
                  </a:lnTo>
                  <a:cubicBezTo>
                    <a:pt x="0" y="12"/>
                    <a:pt x="545" y="6616"/>
                    <a:pt x="4098" y="6736"/>
                  </a:cubicBezTo>
                  <a:cubicBezTo>
                    <a:pt x="4129" y="6737"/>
                    <a:pt x="4159" y="6737"/>
                    <a:pt x="4190" y="6737"/>
                  </a:cubicBezTo>
                  <a:cubicBezTo>
                    <a:pt x="7655" y="6737"/>
                    <a:pt x="7891" y="1"/>
                    <a:pt x="7891" y="1"/>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996962" y="3972642"/>
              <a:ext cx="102781" cy="31647"/>
            </a:xfrm>
            <a:custGeom>
              <a:avLst/>
              <a:gdLst/>
              <a:ahLst/>
              <a:cxnLst/>
              <a:rect l="l" t="t" r="r" b="b"/>
              <a:pathLst>
                <a:path w="2819" h="868" extrusionOk="0">
                  <a:moveTo>
                    <a:pt x="1469" y="1"/>
                  </a:moveTo>
                  <a:cubicBezTo>
                    <a:pt x="1437" y="1"/>
                    <a:pt x="1406" y="2"/>
                    <a:pt x="1374" y="5"/>
                  </a:cubicBezTo>
                  <a:cubicBezTo>
                    <a:pt x="655" y="82"/>
                    <a:pt x="1" y="594"/>
                    <a:pt x="1" y="594"/>
                  </a:cubicBezTo>
                  <a:cubicBezTo>
                    <a:pt x="1" y="594"/>
                    <a:pt x="607" y="283"/>
                    <a:pt x="1275" y="283"/>
                  </a:cubicBezTo>
                  <a:cubicBezTo>
                    <a:pt x="1704" y="283"/>
                    <a:pt x="2160" y="412"/>
                    <a:pt x="2497" y="834"/>
                  </a:cubicBezTo>
                  <a:cubicBezTo>
                    <a:pt x="2497" y="834"/>
                    <a:pt x="2540" y="868"/>
                    <a:pt x="2602" y="868"/>
                  </a:cubicBezTo>
                  <a:cubicBezTo>
                    <a:pt x="2632" y="868"/>
                    <a:pt x="2667" y="859"/>
                    <a:pt x="2704" y="834"/>
                  </a:cubicBezTo>
                  <a:cubicBezTo>
                    <a:pt x="2818" y="771"/>
                    <a:pt x="2165" y="1"/>
                    <a:pt x="1469"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1160045" y="3976616"/>
              <a:ext cx="100411" cy="31246"/>
            </a:xfrm>
            <a:custGeom>
              <a:avLst/>
              <a:gdLst/>
              <a:ahLst/>
              <a:cxnLst/>
              <a:rect l="l" t="t" r="r" b="b"/>
              <a:pathLst>
                <a:path w="2754" h="857" extrusionOk="0">
                  <a:moveTo>
                    <a:pt x="1318" y="0"/>
                  </a:moveTo>
                  <a:cubicBezTo>
                    <a:pt x="634" y="0"/>
                    <a:pt x="1" y="760"/>
                    <a:pt x="105" y="823"/>
                  </a:cubicBezTo>
                  <a:cubicBezTo>
                    <a:pt x="141" y="848"/>
                    <a:pt x="177" y="857"/>
                    <a:pt x="207" y="857"/>
                  </a:cubicBezTo>
                  <a:cubicBezTo>
                    <a:pt x="269" y="857"/>
                    <a:pt x="312" y="823"/>
                    <a:pt x="312" y="823"/>
                  </a:cubicBezTo>
                  <a:cubicBezTo>
                    <a:pt x="641" y="404"/>
                    <a:pt x="1087" y="277"/>
                    <a:pt x="1508" y="277"/>
                  </a:cubicBezTo>
                  <a:cubicBezTo>
                    <a:pt x="2161" y="277"/>
                    <a:pt x="2753" y="583"/>
                    <a:pt x="2753" y="583"/>
                  </a:cubicBezTo>
                  <a:cubicBezTo>
                    <a:pt x="2753" y="583"/>
                    <a:pt x="2121" y="82"/>
                    <a:pt x="1413" y="5"/>
                  </a:cubicBezTo>
                  <a:cubicBezTo>
                    <a:pt x="1381" y="2"/>
                    <a:pt x="1350" y="0"/>
                    <a:pt x="131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1118955" y="4026055"/>
              <a:ext cx="36606" cy="86848"/>
            </a:xfrm>
            <a:custGeom>
              <a:avLst/>
              <a:gdLst/>
              <a:ahLst/>
              <a:cxnLst/>
              <a:rect l="l" t="t" r="r" b="b"/>
              <a:pathLst>
                <a:path w="1004" h="2382" extrusionOk="0">
                  <a:moveTo>
                    <a:pt x="415" y="1"/>
                  </a:moveTo>
                  <a:cubicBezTo>
                    <a:pt x="415" y="1"/>
                    <a:pt x="349" y="1102"/>
                    <a:pt x="491" y="1418"/>
                  </a:cubicBezTo>
                  <a:cubicBezTo>
                    <a:pt x="622" y="1734"/>
                    <a:pt x="665" y="1799"/>
                    <a:pt x="676" y="2006"/>
                  </a:cubicBezTo>
                  <a:cubicBezTo>
                    <a:pt x="686" y="2172"/>
                    <a:pt x="397" y="2339"/>
                    <a:pt x="136" y="2339"/>
                  </a:cubicBezTo>
                  <a:cubicBezTo>
                    <a:pt x="89" y="2339"/>
                    <a:pt x="44" y="2334"/>
                    <a:pt x="1" y="2322"/>
                  </a:cubicBezTo>
                  <a:lnTo>
                    <a:pt x="1" y="2322"/>
                  </a:lnTo>
                  <a:cubicBezTo>
                    <a:pt x="1" y="2322"/>
                    <a:pt x="200" y="2382"/>
                    <a:pt x="407" y="2382"/>
                  </a:cubicBezTo>
                  <a:cubicBezTo>
                    <a:pt x="565" y="2382"/>
                    <a:pt x="727" y="2347"/>
                    <a:pt x="807" y="2224"/>
                  </a:cubicBezTo>
                  <a:cubicBezTo>
                    <a:pt x="1003" y="1941"/>
                    <a:pt x="644" y="1407"/>
                    <a:pt x="578" y="1221"/>
                  </a:cubicBezTo>
                  <a:cubicBezTo>
                    <a:pt x="513" y="1025"/>
                    <a:pt x="415" y="1"/>
                    <a:pt x="415" y="1"/>
                  </a:cubicBezTo>
                  <a:close/>
                </a:path>
              </a:pathLst>
            </a:custGeom>
            <a:solidFill>
              <a:srgbClr val="D8A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1022812" y="4048696"/>
              <a:ext cx="58445" cy="23881"/>
            </a:xfrm>
            <a:custGeom>
              <a:avLst/>
              <a:gdLst/>
              <a:ahLst/>
              <a:cxnLst/>
              <a:rect l="l" t="t" r="r" b="b"/>
              <a:pathLst>
                <a:path w="1603" h="655" extrusionOk="0">
                  <a:moveTo>
                    <a:pt x="796" y="1"/>
                  </a:moveTo>
                  <a:cubicBezTo>
                    <a:pt x="360" y="1"/>
                    <a:pt x="0" y="143"/>
                    <a:pt x="0" y="328"/>
                  </a:cubicBezTo>
                  <a:cubicBezTo>
                    <a:pt x="0" y="513"/>
                    <a:pt x="360" y="655"/>
                    <a:pt x="796" y="655"/>
                  </a:cubicBezTo>
                  <a:cubicBezTo>
                    <a:pt x="1243" y="655"/>
                    <a:pt x="1602" y="513"/>
                    <a:pt x="1602" y="328"/>
                  </a:cubicBezTo>
                  <a:cubicBezTo>
                    <a:pt x="1602" y="143"/>
                    <a:pt x="1243" y="1"/>
                    <a:pt x="796"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1171019" y="4051102"/>
              <a:ext cx="57242" cy="23881"/>
            </a:xfrm>
            <a:custGeom>
              <a:avLst/>
              <a:gdLst/>
              <a:ahLst/>
              <a:cxnLst/>
              <a:rect l="l" t="t" r="r" b="b"/>
              <a:pathLst>
                <a:path w="1570" h="655" extrusionOk="0">
                  <a:moveTo>
                    <a:pt x="785" y="0"/>
                  </a:moveTo>
                  <a:cubicBezTo>
                    <a:pt x="349" y="0"/>
                    <a:pt x="0" y="153"/>
                    <a:pt x="0" y="327"/>
                  </a:cubicBezTo>
                  <a:cubicBezTo>
                    <a:pt x="0" y="513"/>
                    <a:pt x="349" y="654"/>
                    <a:pt x="785" y="654"/>
                  </a:cubicBezTo>
                  <a:cubicBezTo>
                    <a:pt x="1221" y="654"/>
                    <a:pt x="1570" y="513"/>
                    <a:pt x="1570" y="327"/>
                  </a:cubicBezTo>
                  <a:cubicBezTo>
                    <a:pt x="1570" y="153"/>
                    <a:pt x="1221" y="0"/>
                    <a:pt x="785"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1096314" y="4137329"/>
              <a:ext cx="74743" cy="26361"/>
            </a:xfrm>
            <a:custGeom>
              <a:avLst/>
              <a:gdLst/>
              <a:ahLst/>
              <a:cxnLst/>
              <a:rect l="l" t="t" r="r" b="b"/>
              <a:pathLst>
                <a:path w="2050" h="723" extrusionOk="0">
                  <a:moveTo>
                    <a:pt x="2049" y="0"/>
                  </a:moveTo>
                  <a:cubicBezTo>
                    <a:pt x="2049" y="0"/>
                    <a:pt x="1483" y="316"/>
                    <a:pt x="894" y="338"/>
                  </a:cubicBezTo>
                  <a:cubicBezTo>
                    <a:pt x="867" y="339"/>
                    <a:pt x="841" y="340"/>
                    <a:pt x="816" y="340"/>
                  </a:cubicBezTo>
                  <a:cubicBezTo>
                    <a:pt x="279" y="340"/>
                    <a:pt x="0" y="131"/>
                    <a:pt x="0" y="131"/>
                  </a:cubicBezTo>
                  <a:lnTo>
                    <a:pt x="0" y="131"/>
                  </a:lnTo>
                  <a:cubicBezTo>
                    <a:pt x="0" y="131"/>
                    <a:pt x="452" y="723"/>
                    <a:pt x="989" y="723"/>
                  </a:cubicBezTo>
                  <a:cubicBezTo>
                    <a:pt x="1012" y="723"/>
                    <a:pt x="1035" y="722"/>
                    <a:pt x="1058" y="720"/>
                  </a:cubicBezTo>
                  <a:cubicBezTo>
                    <a:pt x="1613" y="665"/>
                    <a:pt x="2049" y="0"/>
                    <a:pt x="2049"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1017234" y="5111193"/>
              <a:ext cx="17136" cy="12360"/>
            </a:xfrm>
            <a:custGeom>
              <a:avLst/>
              <a:gdLst/>
              <a:ahLst/>
              <a:cxnLst/>
              <a:rect l="l" t="t" r="r" b="b"/>
              <a:pathLst>
                <a:path w="470" h="339" extrusionOk="0">
                  <a:moveTo>
                    <a:pt x="1" y="1"/>
                  </a:moveTo>
                  <a:cubicBezTo>
                    <a:pt x="153" y="110"/>
                    <a:pt x="317" y="218"/>
                    <a:pt x="469" y="338"/>
                  </a:cubicBezTo>
                  <a:cubicBezTo>
                    <a:pt x="317" y="218"/>
                    <a:pt x="153" y="110"/>
                    <a:pt x="1"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1012859" y="5108422"/>
              <a:ext cx="4412" cy="2807"/>
            </a:xfrm>
            <a:custGeom>
              <a:avLst/>
              <a:gdLst/>
              <a:ahLst/>
              <a:cxnLst/>
              <a:rect l="l" t="t" r="r" b="b"/>
              <a:pathLst>
                <a:path w="121" h="77" extrusionOk="0">
                  <a:moveTo>
                    <a:pt x="1" y="0"/>
                  </a:moveTo>
                  <a:cubicBezTo>
                    <a:pt x="44" y="22"/>
                    <a:pt x="77" y="55"/>
                    <a:pt x="121" y="77"/>
                  </a:cubicBezTo>
                  <a:cubicBezTo>
                    <a:pt x="77" y="55"/>
                    <a:pt x="44" y="22"/>
                    <a:pt x="1" y="0"/>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341678" y="4907349"/>
              <a:ext cx="803505" cy="371163"/>
            </a:xfrm>
            <a:custGeom>
              <a:avLst/>
              <a:gdLst/>
              <a:ahLst/>
              <a:cxnLst/>
              <a:rect l="l" t="t" r="r" b="b"/>
              <a:pathLst>
                <a:path w="22038" h="10180" extrusionOk="0">
                  <a:moveTo>
                    <a:pt x="8218" y="1"/>
                  </a:moveTo>
                  <a:lnTo>
                    <a:pt x="1647" y="4415"/>
                  </a:lnTo>
                  <a:lnTo>
                    <a:pt x="208" y="7215"/>
                  </a:lnTo>
                  <a:lnTo>
                    <a:pt x="1" y="10180"/>
                  </a:lnTo>
                  <a:lnTo>
                    <a:pt x="22037" y="10180"/>
                  </a:lnTo>
                  <a:cubicBezTo>
                    <a:pt x="21656" y="7281"/>
                    <a:pt x="21252" y="4622"/>
                    <a:pt x="20958" y="4055"/>
                  </a:cubicBezTo>
                  <a:cubicBezTo>
                    <a:pt x="20282" y="2704"/>
                    <a:pt x="14136" y="284"/>
                    <a:pt x="14136" y="284"/>
                  </a:cubicBezTo>
                  <a:lnTo>
                    <a:pt x="8218" y="1"/>
                  </a:ln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77019" y="4907349"/>
              <a:ext cx="315124" cy="112370"/>
            </a:xfrm>
            <a:custGeom>
              <a:avLst/>
              <a:gdLst/>
              <a:ahLst/>
              <a:cxnLst/>
              <a:rect l="l" t="t" r="r" b="b"/>
              <a:pathLst>
                <a:path w="8643" h="3082" extrusionOk="0">
                  <a:moveTo>
                    <a:pt x="959" y="1"/>
                  </a:moveTo>
                  <a:lnTo>
                    <a:pt x="11" y="633"/>
                  </a:lnTo>
                  <a:cubicBezTo>
                    <a:pt x="0" y="1145"/>
                    <a:pt x="164" y="2311"/>
                    <a:pt x="1766" y="2758"/>
                  </a:cubicBezTo>
                  <a:cubicBezTo>
                    <a:pt x="2555" y="2980"/>
                    <a:pt x="3356" y="3081"/>
                    <a:pt x="4116" y="3081"/>
                  </a:cubicBezTo>
                  <a:cubicBezTo>
                    <a:pt x="5370" y="3081"/>
                    <a:pt x="6510" y="2805"/>
                    <a:pt x="7291" y="2344"/>
                  </a:cubicBezTo>
                  <a:cubicBezTo>
                    <a:pt x="8032" y="1897"/>
                    <a:pt x="8435" y="1374"/>
                    <a:pt x="8642" y="1025"/>
                  </a:cubicBezTo>
                  <a:cubicBezTo>
                    <a:pt x="7629" y="578"/>
                    <a:pt x="6877" y="284"/>
                    <a:pt x="6877" y="284"/>
                  </a:cubicBezTo>
                  <a:lnTo>
                    <a:pt x="959"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52008" y="4778210"/>
              <a:ext cx="248767" cy="218796"/>
            </a:xfrm>
            <a:custGeom>
              <a:avLst/>
              <a:gdLst/>
              <a:ahLst/>
              <a:cxnLst/>
              <a:rect l="l" t="t" r="r" b="b"/>
              <a:pathLst>
                <a:path w="6823" h="6001" extrusionOk="0">
                  <a:moveTo>
                    <a:pt x="851" y="1"/>
                  </a:moveTo>
                  <a:lnTo>
                    <a:pt x="1" y="4306"/>
                  </a:lnTo>
                  <a:cubicBezTo>
                    <a:pt x="1" y="4306"/>
                    <a:pt x="1080" y="5744"/>
                    <a:pt x="2834" y="5984"/>
                  </a:cubicBezTo>
                  <a:cubicBezTo>
                    <a:pt x="2913" y="5995"/>
                    <a:pt x="2998" y="6001"/>
                    <a:pt x="3087" y="6001"/>
                  </a:cubicBezTo>
                  <a:cubicBezTo>
                    <a:pt x="4450" y="6001"/>
                    <a:pt x="6823" y="4741"/>
                    <a:pt x="6823" y="4556"/>
                  </a:cubicBezTo>
                  <a:cubicBezTo>
                    <a:pt x="6823" y="4349"/>
                    <a:pt x="5657" y="121"/>
                    <a:pt x="5657" y="121"/>
                  </a:cubicBezTo>
                  <a:lnTo>
                    <a:pt x="851" y="1"/>
                  </a:ln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30133" y="4778210"/>
              <a:ext cx="194733" cy="95635"/>
            </a:xfrm>
            <a:custGeom>
              <a:avLst/>
              <a:gdLst/>
              <a:ahLst/>
              <a:cxnLst/>
              <a:rect l="l" t="t" r="r" b="b"/>
              <a:pathLst>
                <a:path w="5341" h="2623" extrusionOk="0">
                  <a:moveTo>
                    <a:pt x="251" y="1"/>
                  </a:moveTo>
                  <a:lnTo>
                    <a:pt x="0" y="1309"/>
                  </a:lnTo>
                  <a:cubicBezTo>
                    <a:pt x="668" y="2048"/>
                    <a:pt x="2071" y="2623"/>
                    <a:pt x="2942" y="2623"/>
                  </a:cubicBezTo>
                  <a:cubicBezTo>
                    <a:pt x="2995" y="2623"/>
                    <a:pt x="3046" y="2621"/>
                    <a:pt x="3095" y="2616"/>
                  </a:cubicBezTo>
                  <a:cubicBezTo>
                    <a:pt x="3749" y="2562"/>
                    <a:pt x="4675" y="1952"/>
                    <a:pt x="5340" y="1156"/>
                  </a:cubicBezTo>
                  <a:cubicBezTo>
                    <a:pt x="5177" y="557"/>
                    <a:pt x="5057" y="121"/>
                    <a:pt x="5057" y="121"/>
                  </a:cubicBezTo>
                  <a:lnTo>
                    <a:pt x="251" y="1"/>
                  </a:lnTo>
                  <a:close/>
                </a:path>
              </a:pathLst>
            </a:custGeom>
            <a:solidFill>
              <a:srgbClr val="E8C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84567" y="4429951"/>
              <a:ext cx="297222" cy="406565"/>
            </a:xfrm>
            <a:custGeom>
              <a:avLst/>
              <a:gdLst/>
              <a:ahLst/>
              <a:cxnLst/>
              <a:rect l="l" t="t" r="r" b="b"/>
              <a:pathLst>
                <a:path w="8152" h="11151" extrusionOk="0">
                  <a:moveTo>
                    <a:pt x="2681" y="0"/>
                  </a:moveTo>
                  <a:cubicBezTo>
                    <a:pt x="2455" y="0"/>
                    <a:pt x="2245" y="53"/>
                    <a:pt x="2060" y="170"/>
                  </a:cubicBezTo>
                  <a:cubicBezTo>
                    <a:pt x="207" y="1325"/>
                    <a:pt x="0" y="3886"/>
                    <a:pt x="0" y="3886"/>
                  </a:cubicBezTo>
                  <a:cubicBezTo>
                    <a:pt x="0" y="3886"/>
                    <a:pt x="752" y="8943"/>
                    <a:pt x="1439" y="9760"/>
                  </a:cubicBezTo>
                  <a:cubicBezTo>
                    <a:pt x="2087" y="10543"/>
                    <a:pt x="3544" y="11150"/>
                    <a:pt x="4447" y="11150"/>
                  </a:cubicBezTo>
                  <a:cubicBezTo>
                    <a:pt x="4500" y="11150"/>
                    <a:pt x="4551" y="11148"/>
                    <a:pt x="4599" y="11144"/>
                  </a:cubicBezTo>
                  <a:cubicBezTo>
                    <a:pt x="5482" y="11068"/>
                    <a:pt x="6866" y="9978"/>
                    <a:pt x="7411" y="8812"/>
                  </a:cubicBezTo>
                  <a:cubicBezTo>
                    <a:pt x="7956" y="7635"/>
                    <a:pt x="8152" y="4246"/>
                    <a:pt x="8152" y="4246"/>
                  </a:cubicBezTo>
                  <a:cubicBezTo>
                    <a:pt x="8152" y="4246"/>
                    <a:pt x="4719" y="0"/>
                    <a:pt x="2681" y="0"/>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129484" y="4332750"/>
              <a:ext cx="454984" cy="337838"/>
            </a:xfrm>
            <a:custGeom>
              <a:avLst/>
              <a:gdLst/>
              <a:ahLst/>
              <a:cxnLst/>
              <a:rect l="l" t="t" r="r" b="b"/>
              <a:pathLst>
                <a:path w="12479" h="9266" extrusionOk="0">
                  <a:moveTo>
                    <a:pt x="4881" y="0"/>
                  </a:moveTo>
                  <a:cubicBezTo>
                    <a:pt x="4844" y="0"/>
                    <a:pt x="4809" y="1"/>
                    <a:pt x="4774" y="2"/>
                  </a:cubicBezTo>
                  <a:cubicBezTo>
                    <a:pt x="3455" y="46"/>
                    <a:pt x="1635" y="1659"/>
                    <a:pt x="1635" y="1659"/>
                  </a:cubicBezTo>
                  <a:cubicBezTo>
                    <a:pt x="1635" y="1659"/>
                    <a:pt x="611" y="2748"/>
                    <a:pt x="306" y="4536"/>
                  </a:cubicBezTo>
                  <a:cubicBezTo>
                    <a:pt x="1" y="6323"/>
                    <a:pt x="1613" y="8742"/>
                    <a:pt x="1613" y="8742"/>
                  </a:cubicBezTo>
                  <a:lnTo>
                    <a:pt x="1712" y="6944"/>
                  </a:lnTo>
                  <a:cubicBezTo>
                    <a:pt x="1712" y="6944"/>
                    <a:pt x="3651" y="4536"/>
                    <a:pt x="3902" y="3468"/>
                  </a:cubicBezTo>
                  <a:cubicBezTo>
                    <a:pt x="3902" y="3468"/>
                    <a:pt x="4894" y="5517"/>
                    <a:pt x="5929" y="5920"/>
                  </a:cubicBezTo>
                  <a:cubicBezTo>
                    <a:pt x="6101" y="5988"/>
                    <a:pt x="6248" y="6016"/>
                    <a:pt x="6375" y="6016"/>
                  </a:cubicBezTo>
                  <a:cubicBezTo>
                    <a:pt x="7021" y="6016"/>
                    <a:pt x="7128" y="5277"/>
                    <a:pt x="7128" y="5277"/>
                  </a:cubicBezTo>
                  <a:cubicBezTo>
                    <a:pt x="7128" y="5277"/>
                    <a:pt x="8131" y="6694"/>
                    <a:pt x="8567" y="6901"/>
                  </a:cubicBezTo>
                  <a:cubicBezTo>
                    <a:pt x="9013" y="7097"/>
                    <a:pt x="8926" y="7565"/>
                    <a:pt x="8926" y="7565"/>
                  </a:cubicBezTo>
                  <a:lnTo>
                    <a:pt x="9155" y="9266"/>
                  </a:lnTo>
                  <a:cubicBezTo>
                    <a:pt x="9155" y="9266"/>
                    <a:pt x="9624" y="8067"/>
                    <a:pt x="9983" y="7260"/>
                  </a:cubicBezTo>
                  <a:cubicBezTo>
                    <a:pt x="10278" y="5244"/>
                    <a:pt x="11149" y="4656"/>
                    <a:pt x="11542" y="4536"/>
                  </a:cubicBezTo>
                  <a:cubicBezTo>
                    <a:pt x="11934" y="4416"/>
                    <a:pt x="12479" y="3762"/>
                    <a:pt x="12065" y="2988"/>
                  </a:cubicBezTo>
                  <a:cubicBezTo>
                    <a:pt x="11651" y="2214"/>
                    <a:pt x="10604" y="2487"/>
                    <a:pt x="10550" y="2323"/>
                  </a:cubicBezTo>
                  <a:cubicBezTo>
                    <a:pt x="10496" y="2171"/>
                    <a:pt x="11291" y="1822"/>
                    <a:pt x="11193" y="1375"/>
                  </a:cubicBezTo>
                  <a:cubicBezTo>
                    <a:pt x="11117" y="997"/>
                    <a:pt x="10476" y="570"/>
                    <a:pt x="9731" y="570"/>
                  </a:cubicBezTo>
                  <a:cubicBezTo>
                    <a:pt x="9617" y="570"/>
                    <a:pt x="9501" y="580"/>
                    <a:pt x="9384" y="602"/>
                  </a:cubicBezTo>
                  <a:cubicBezTo>
                    <a:pt x="9302" y="617"/>
                    <a:pt x="9208" y="623"/>
                    <a:pt x="9103" y="623"/>
                  </a:cubicBezTo>
                  <a:cubicBezTo>
                    <a:pt x="8096" y="623"/>
                    <a:pt x="6092" y="0"/>
                    <a:pt x="4881"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128427" y="4584830"/>
              <a:ext cx="66540" cy="109599"/>
            </a:xfrm>
            <a:custGeom>
              <a:avLst/>
              <a:gdLst/>
              <a:ahLst/>
              <a:cxnLst/>
              <a:rect l="l" t="t" r="r" b="b"/>
              <a:pathLst>
                <a:path w="1825" h="3006" extrusionOk="0">
                  <a:moveTo>
                    <a:pt x="1023" y="0"/>
                  </a:moveTo>
                  <a:cubicBezTo>
                    <a:pt x="486" y="0"/>
                    <a:pt x="1" y="1050"/>
                    <a:pt x="255" y="1774"/>
                  </a:cubicBezTo>
                  <a:cubicBezTo>
                    <a:pt x="538" y="2613"/>
                    <a:pt x="1824" y="3005"/>
                    <a:pt x="1824" y="3005"/>
                  </a:cubicBezTo>
                  <a:lnTo>
                    <a:pt x="1279" y="85"/>
                  </a:lnTo>
                  <a:cubicBezTo>
                    <a:pt x="1194" y="27"/>
                    <a:pt x="1108" y="0"/>
                    <a:pt x="1023" y="0"/>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01092" y="4601492"/>
              <a:ext cx="59357" cy="95306"/>
            </a:xfrm>
            <a:custGeom>
              <a:avLst/>
              <a:gdLst/>
              <a:ahLst/>
              <a:cxnLst/>
              <a:rect l="l" t="t" r="r" b="b"/>
              <a:pathLst>
                <a:path w="1628" h="2614" extrusionOk="0">
                  <a:moveTo>
                    <a:pt x="817" y="1"/>
                  </a:moveTo>
                  <a:cubicBezTo>
                    <a:pt x="667" y="1"/>
                    <a:pt x="489" y="52"/>
                    <a:pt x="284" y="173"/>
                  </a:cubicBezTo>
                  <a:lnTo>
                    <a:pt x="1" y="2614"/>
                  </a:lnTo>
                  <a:cubicBezTo>
                    <a:pt x="1" y="2614"/>
                    <a:pt x="1014" y="1982"/>
                    <a:pt x="1352" y="1437"/>
                  </a:cubicBezTo>
                  <a:cubicBezTo>
                    <a:pt x="1628" y="1001"/>
                    <a:pt x="1483" y="1"/>
                    <a:pt x="817" y="1"/>
                  </a:cubicBez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24299" y="4639446"/>
              <a:ext cx="67305" cy="22022"/>
            </a:xfrm>
            <a:custGeom>
              <a:avLst/>
              <a:gdLst/>
              <a:ahLst/>
              <a:cxnLst/>
              <a:rect l="l" t="t" r="r" b="b"/>
              <a:pathLst>
                <a:path w="1846" h="604" extrusionOk="0">
                  <a:moveTo>
                    <a:pt x="1012" y="1"/>
                  </a:moveTo>
                  <a:cubicBezTo>
                    <a:pt x="428" y="1"/>
                    <a:pt x="25" y="505"/>
                    <a:pt x="25" y="505"/>
                  </a:cubicBezTo>
                  <a:cubicBezTo>
                    <a:pt x="1" y="576"/>
                    <a:pt x="19" y="603"/>
                    <a:pt x="65" y="603"/>
                  </a:cubicBezTo>
                  <a:cubicBezTo>
                    <a:pt x="225" y="603"/>
                    <a:pt x="725" y="273"/>
                    <a:pt x="995" y="265"/>
                  </a:cubicBezTo>
                  <a:cubicBezTo>
                    <a:pt x="1005" y="264"/>
                    <a:pt x="1015" y="264"/>
                    <a:pt x="1024" y="264"/>
                  </a:cubicBezTo>
                  <a:cubicBezTo>
                    <a:pt x="1346" y="264"/>
                    <a:pt x="1617" y="594"/>
                    <a:pt x="1733" y="594"/>
                  </a:cubicBezTo>
                  <a:cubicBezTo>
                    <a:pt x="1738" y="594"/>
                    <a:pt x="1743" y="593"/>
                    <a:pt x="1747" y="592"/>
                  </a:cubicBezTo>
                  <a:cubicBezTo>
                    <a:pt x="1845" y="559"/>
                    <a:pt x="1715" y="58"/>
                    <a:pt x="1083" y="3"/>
                  </a:cubicBezTo>
                  <a:cubicBezTo>
                    <a:pt x="1059" y="2"/>
                    <a:pt x="1035" y="1"/>
                    <a:pt x="1012"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75162" y="4645353"/>
              <a:ext cx="34199" cy="83348"/>
            </a:xfrm>
            <a:custGeom>
              <a:avLst/>
              <a:gdLst/>
              <a:ahLst/>
              <a:cxnLst/>
              <a:rect l="l" t="t" r="r" b="b"/>
              <a:pathLst>
                <a:path w="938" h="2286" extrusionOk="0">
                  <a:moveTo>
                    <a:pt x="64" y="0"/>
                  </a:moveTo>
                  <a:cubicBezTo>
                    <a:pt x="42" y="0"/>
                    <a:pt x="21" y="31"/>
                    <a:pt x="0" y="103"/>
                  </a:cubicBezTo>
                  <a:cubicBezTo>
                    <a:pt x="0" y="103"/>
                    <a:pt x="164" y="1389"/>
                    <a:pt x="469" y="1585"/>
                  </a:cubicBezTo>
                  <a:cubicBezTo>
                    <a:pt x="774" y="1781"/>
                    <a:pt x="458" y="2097"/>
                    <a:pt x="185" y="2239"/>
                  </a:cubicBezTo>
                  <a:cubicBezTo>
                    <a:pt x="125" y="2272"/>
                    <a:pt x="123" y="2286"/>
                    <a:pt x="156" y="2286"/>
                  </a:cubicBezTo>
                  <a:cubicBezTo>
                    <a:pt x="266" y="2286"/>
                    <a:pt x="772" y="2128"/>
                    <a:pt x="839" y="1978"/>
                  </a:cubicBezTo>
                  <a:cubicBezTo>
                    <a:pt x="937" y="1792"/>
                    <a:pt x="600" y="1618"/>
                    <a:pt x="425" y="1127"/>
                  </a:cubicBezTo>
                  <a:cubicBezTo>
                    <a:pt x="281" y="713"/>
                    <a:pt x="167" y="0"/>
                    <a:pt x="64" y="0"/>
                  </a:cubicBezTo>
                  <a:close/>
                </a:path>
              </a:pathLst>
            </a:custGeom>
            <a:solidFill>
              <a:srgbClr val="D8A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47597" y="4584721"/>
              <a:ext cx="100921" cy="33324"/>
            </a:xfrm>
            <a:custGeom>
              <a:avLst/>
              <a:gdLst/>
              <a:ahLst/>
              <a:cxnLst/>
              <a:rect l="l" t="t" r="r" b="b"/>
              <a:pathLst>
                <a:path w="2768" h="914" extrusionOk="0">
                  <a:moveTo>
                    <a:pt x="1438" y="1"/>
                  </a:moveTo>
                  <a:cubicBezTo>
                    <a:pt x="675" y="1"/>
                    <a:pt x="32" y="829"/>
                    <a:pt x="32" y="829"/>
                  </a:cubicBezTo>
                  <a:cubicBezTo>
                    <a:pt x="1" y="889"/>
                    <a:pt x="11" y="914"/>
                    <a:pt x="54" y="914"/>
                  </a:cubicBezTo>
                  <a:cubicBezTo>
                    <a:pt x="219" y="914"/>
                    <a:pt x="864" y="545"/>
                    <a:pt x="1427" y="458"/>
                  </a:cubicBezTo>
                  <a:cubicBezTo>
                    <a:pt x="1491" y="448"/>
                    <a:pt x="1553" y="444"/>
                    <a:pt x="1613" y="444"/>
                  </a:cubicBezTo>
                  <a:cubicBezTo>
                    <a:pt x="2153" y="444"/>
                    <a:pt x="2533" y="802"/>
                    <a:pt x="2657" y="802"/>
                  </a:cubicBezTo>
                  <a:cubicBezTo>
                    <a:pt x="2673" y="802"/>
                    <a:pt x="2684" y="797"/>
                    <a:pt x="2691" y="785"/>
                  </a:cubicBezTo>
                  <a:cubicBezTo>
                    <a:pt x="2768" y="654"/>
                    <a:pt x="2190" y="1"/>
                    <a:pt x="143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98605" y="4639446"/>
              <a:ext cx="67269" cy="22022"/>
            </a:xfrm>
            <a:custGeom>
              <a:avLst/>
              <a:gdLst/>
              <a:ahLst/>
              <a:cxnLst/>
              <a:rect l="l" t="t" r="r" b="b"/>
              <a:pathLst>
                <a:path w="1845" h="604" extrusionOk="0">
                  <a:moveTo>
                    <a:pt x="834" y="1"/>
                  </a:moveTo>
                  <a:cubicBezTo>
                    <a:pt x="811" y="1"/>
                    <a:pt x="787" y="2"/>
                    <a:pt x="763" y="3"/>
                  </a:cubicBezTo>
                  <a:cubicBezTo>
                    <a:pt x="131" y="58"/>
                    <a:pt x="0" y="559"/>
                    <a:pt x="98" y="592"/>
                  </a:cubicBezTo>
                  <a:cubicBezTo>
                    <a:pt x="103" y="593"/>
                    <a:pt x="107" y="594"/>
                    <a:pt x="113" y="594"/>
                  </a:cubicBezTo>
                  <a:cubicBezTo>
                    <a:pt x="228" y="594"/>
                    <a:pt x="499" y="264"/>
                    <a:pt x="821" y="264"/>
                  </a:cubicBezTo>
                  <a:cubicBezTo>
                    <a:pt x="831" y="264"/>
                    <a:pt x="840" y="264"/>
                    <a:pt x="850" y="265"/>
                  </a:cubicBezTo>
                  <a:cubicBezTo>
                    <a:pt x="1121" y="273"/>
                    <a:pt x="1621" y="603"/>
                    <a:pt x="1781" y="603"/>
                  </a:cubicBezTo>
                  <a:cubicBezTo>
                    <a:pt x="1827" y="603"/>
                    <a:pt x="1845" y="576"/>
                    <a:pt x="1820" y="505"/>
                  </a:cubicBezTo>
                  <a:cubicBezTo>
                    <a:pt x="1820" y="505"/>
                    <a:pt x="1417" y="1"/>
                    <a:pt x="834"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88251" y="4584721"/>
              <a:ext cx="100921" cy="33324"/>
            </a:xfrm>
            <a:custGeom>
              <a:avLst/>
              <a:gdLst/>
              <a:ahLst/>
              <a:cxnLst/>
              <a:rect l="l" t="t" r="r" b="b"/>
              <a:pathLst>
                <a:path w="2768" h="914" extrusionOk="0">
                  <a:moveTo>
                    <a:pt x="1330" y="1"/>
                  </a:moveTo>
                  <a:cubicBezTo>
                    <a:pt x="578" y="1"/>
                    <a:pt x="1" y="654"/>
                    <a:pt x="77" y="785"/>
                  </a:cubicBezTo>
                  <a:cubicBezTo>
                    <a:pt x="85" y="797"/>
                    <a:pt x="96" y="802"/>
                    <a:pt x="111" y="802"/>
                  </a:cubicBezTo>
                  <a:cubicBezTo>
                    <a:pt x="236" y="802"/>
                    <a:pt x="615" y="444"/>
                    <a:pt x="1155" y="444"/>
                  </a:cubicBezTo>
                  <a:cubicBezTo>
                    <a:pt x="1215" y="444"/>
                    <a:pt x="1277" y="448"/>
                    <a:pt x="1341" y="458"/>
                  </a:cubicBezTo>
                  <a:cubicBezTo>
                    <a:pt x="1904" y="545"/>
                    <a:pt x="2550" y="914"/>
                    <a:pt x="2715" y="914"/>
                  </a:cubicBezTo>
                  <a:cubicBezTo>
                    <a:pt x="2757" y="914"/>
                    <a:pt x="2768" y="889"/>
                    <a:pt x="2736" y="829"/>
                  </a:cubicBezTo>
                  <a:cubicBezTo>
                    <a:pt x="2736" y="829"/>
                    <a:pt x="2093" y="1"/>
                    <a:pt x="1330"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39978" y="4757684"/>
              <a:ext cx="72154" cy="17100"/>
            </a:xfrm>
            <a:custGeom>
              <a:avLst/>
              <a:gdLst/>
              <a:ahLst/>
              <a:cxnLst/>
              <a:rect l="l" t="t" r="r" b="b"/>
              <a:pathLst>
                <a:path w="1979" h="469" extrusionOk="0">
                  <a:moveTo>
                    <a:pt x="1943" y="0"/>
                  </a:moveTo>
                  <a:cubicBezTo>
                    <a:pt x="1857" y="0"/>
                    <a:pt x="1558" y="185"/>
                    <a:pt x="1085" y="259"/>
                  </a:cubicBezTo>
                  <a:cubicBezTo>
                    <a:pt x="957" y="281"/>
                    <a:pt x="842" y="290"/>
                    <a:pt x="742" y="290"/>
                  </a:cubicBezTo>
                  <a:cubicBezTo>
                    <a:pt x="409" y="290"/>
                    <a:pt x="235" y="193"/>
                    <a:pt x="235" y="193"/>
                  </a:cubicBezTo>
                  <a:cubicBezTo>
                    <a:pt x="182" y="171"/>
                    <a:pt x="71" y="95"/>
                    <a:pt x="27" y="95"/>
                  </a:cubicBezTo>
                  <a:cubicBezTo>
                    <a:pt x="7" y="95"/>
                    <a:pt x="0" y="110"/>
                    <a:pt x="17" y="150"/>
                  </a:cubicBezTo>
                  <a:cubicBezTo>
                    <a:pt x="65" y="255"/>
                    <a:pt x="439" y="469"/>
                    <a:pt x="890" y="469"/>
                  </a:cubicBezTo>
                  <a:cubicBezTo>
                    <a:pt x="954" y="469"/>
                    <a:pt x="1019" y="464"/>
                    <a:pt x="1085" y="455"/>
                  </a:cubicBezTo>
                  <a:cubicBezTo>
                    <a:pt x="1619" y="390"/>
                    <a:pt x="1979" y="95"/>
                    <a:pt x="1968" y="19"/>
                  </a:cubicBezTo>
                  <a:cubicBezTo>
                    <a:pt x="1966" y="6"/>
                    <a:pt x="1958" y="0"/>
                    <a:pt x="1943"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1278246" y="4635581"/>
              <a:ext cx="82327" cy="110729"/>
            </a:xfrm>
            <a:custGeom>
              <a:avLst/>
              <a:gdLst/>
              <a:ahLst/>
              <a:cxnLst/>
              <a:rect l="l" t="t" r="r" b="b"/>
              <a:pathLst>
                <a:path w="2258" h="3037" extrusionOk="0">
                  <a:moveTo>
                    <a:pt x="537" y="0"/>
                  </a:moveTo>
                  <a:cubicBezTo>
                    <a:pt x="439" y="0"/>
                    <a:pt x="351" y="40"/>
                    <a:pt x="285" y="142"/>
                  </a:cubicBezTo>
                  <a:cubicBezTo>
                    <a:pt x="0" y="559"/>
                    <a:pt x="627" y="3037"/>
                    <a:pt x="1332" y="3037"/>
                  </a:cubicBezTo>
                  <a:cubicBezTo>
                    <a:pt x="1382" y="3037"/>
                    <a:pt x="1433" y="3024"/>
                    <a:pt x="1484" y="2997"/>
                  </a:cubicBezTo>
                  <a:cubicBezTo>
                    <a:pt x="2258" y="2583"/>
                    <a:pt x="1331" y="480"/>
                    <a:pt x="1331" y="480"/>
                  </a:cubicBezTo>
                  <a:cubicBezTo>
                    <a:pt x="1331" y="480"/>
                    <a:pt x="878" y="0"/>
                    <a:pt x="537"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1101491" y="4928714"/>
              <a:ext cx="696167" cy="349797"/>
            </a:xfrm>
            <a:custGeom>
              <a:avLst/>
              <a:gdLst/>
              <a:ahLst/>
              <a:cxnLst/>
              <a:rect l="l" t="t" r="r" b="b"/>
              <a:pathLst>
                <a:path w="19094" h="9594" extrusionOk="0">
                  <a:moveTo>
                    <a:pt x="7760" y="1"/>
                  </a:moveTo>
                  <a:cubicBezTo>
                    <a:pt x="7663" y="1"/>
                    <a:pt x="7568" y="2"/>
                    <a:pt x="7476" y="3"/>
                  </a:cubicBezTo>
                  <a:cubicBezTo>
                    <a:pt x="5733" y="36"/>
                    <a:pt x="2321" y="2107"/>
                    <a:pt x="817" y="3393"/>
                  </a:cubicBezTo>
                  <a:cubicBezTo>
                    <a:pt x="142" y="3981"/>
                    <a:pt x="0" y="6738"/>
                    <a:pt x="44" y="9594"/>
                  </a:cubicBezTo>
                  <a:lnTo>
                    <a:pt x="19094" y="9594"/>
                  </a:lnTo>
                  <a:cubicBezTo>
                    <a:pt x="18952" y="7054"/>
                    <a:pt x="18669" y="4646"/>
                    <a:pt x="18102" y="3752"/>
                  </a:cubicBezTo>
                  <a:cubicBezTo>
                    <a:pt x="16696" y="1551"/>
                    <a:pt x="12043" y="265"/>
                    <a:pt x="12043" y="265"/>
                  </a:cubicBezTo>
                  <a:cubicBezTo>
                    <a:pt x="12043" y="265"/>
                    <a:pt x="9509" y="1"/>
                    <a:pt x="7760"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1559201" y="4635581"/>
              <a:ext cx="81999" cy="110729"/>
            </a:xfrm>
            <a:custGeom>
              <a:avLst/>
              <a:gdLst/>
              <a:ahLst/>
              <a:cxnLst/>
              <a:rect l="l" t="t" r="r" b="b"/>
              <a:pathLst>
                <a:path w="2249" h="3037" extrusionOk="0">
                  <a:moveTo>
                    <a:pt x="1717" y="0"/>
                  </a:moveTo>
                  <a:cubicBezTo>
                    <a:pt x="1374" y="0"/>
                    <a:pt x="927" y="480"/>
                    <a:pt x="927" y="480"/>
                  </a:cubicBezTo>
                  <a:cubicBezTo>
                    <a:pt x="927" y="480"/>
                    <a:pt x="1" y="2583"/>
                    <a:pt x="764" y="2997"/>
                  </a:cubicBezTo>
                  <a:cubicBezTo>
                    <a:pt x="815" y="3024"/>
                    <a:pt x="866" y="3037"/>
                    <a:pt x="917" y="3037"/>
                  </a:cubicBezTo>
                  <a:cubicBezTo>
                    <a:pt x="1630" y="3037"/>
                    <a:pt x="2248" y="559"/>
                    <a:pt x="1973" y="142"/>
                  </a:cubicBezTo>
                  <a:cubicBezTo>
                    <a:pt x="1905" y="40"/>
                    <a:pt x="1815" y="0"/>
                    <a:pt x="1717"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1367279" y="4808836"/>
              <a:ext cx="182446" cy="201405"/>
            </a:xfrm>
            <a:custGeom>
              <a:avLst/>
              <a:gdLst/>
              <a:ahLst/>
              <a:cxnLst/>
              <a:rect l="l" t="t" r="r" b="b"/>
              <a:pathLst>
                <a:path w="5004" h="5524" extrusionOk="0">
                  <a:moveTo>
                    <a:pt x="4360" y="0"/>
                  </a:moveTo>
                  <a:lnTo>
                    <a:pt x="393" y="1199"/>
                  </a:lnTo>
                  <a:cubicBezTo>
                    <a:pt x="524" y="2245"/>
                    <a:pt x="1" y="4043"/>
                    <a:pt x="1" y="4043"/>
                  </a:cubicBezTo>
                  <a:cubicBezTo>
                    <a:pt x="1" y="4043"/>
                    <a:pt x="1385" y="5523"/>
                    <a:pt x="2745" y="5523"/>
                  </a:cubicBezTo>
                  <a:cubicBezTo>
                    <a:pt x="2833" y="5523"/>
                    <a:pt x="2921" y="5517"/>
                    <a:pt x="3009" y="5504"/>
                  </a:cubicBezTo>
                  <a:cubicBezTo>
                    <a:pt x="4437" y="5297"/>
                    <a:pt x="5003" y="4043"/>
                    <a:pt x="5003" y="4043"/>
                  </a:cubicBezTo>
                  <a:cubicBezTo>
                    <a:pt x="4404" y="3422"/>
                    <a:pt x="4360" y="0"/>
                    <a:pt x="4360"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1379202" y="4808836"/>
              <a:ext cx="155429" cy="124474"/>
            </a:xfrm>
            <a:custGeom>
              <a:avLst/>
              <a:gdLst/>
              <a:ahLst/>
              <a:cxnLst/>
              <a:rect l="l" t="t" r="r" b="b"/>
              <a:pathLst>
                <a:path w="4263" h="3414" extrusionOk="0">
                  <a:moveTo>
                    <a:pt x="4033" y="0"/>
                  </a:moveTo>
                  <a:lnTo>
                    <a:pt x="66" y="1199"/>
                  </a:lnTo>
                  <a:cubicBezTo>
                    <a:pt x="110" y="1591"/>
                    <a:pt x="66" y="2082"/>
                    <a:pt x="1" y="2550"/>
                  </a:cubicBezTo>
                  <a:cubicBezTo>
                    <a:pt x="753" y="3052"/>
                    <a:pt x="1716" y="3413"/>
                    <a:pt x="2592" y="3413"/>
                  </a:cubicBezTo>
                  <a:cubicBezTo>
                    <a:pt x="2629" y="3413"/>
                    <a:pt x="2667" y="3413"/>
                    <a:pt x="2704" y="3411"/>
                  </a:cubicBezTo>
                  <a:cubicBezTo>
                    <a:pt x="3249" y="3389"/>
                    <a:pt x="3783" y="3171"/>
                    <a:pt x="4262" y="2855"/>
                  </a:cubicBezTo>
                  <a:cubicBezTo>
                    <a:pt x="4055" y="1646"/>
                    <a:pt x="4033" y="0"/>
                    <a:pt x="4033" y="0"/>
                  </a:cubicBezTo>
                  <a:close/>
                </a:path>
              </a:pathLst>
            </a:custGeom>
            <a:solidFill>
              <a:srgbClr val="EFB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1303330" y="4458389"/>
              <a:ext cx="301634" cy="426728"/>
            </a:xfrm>
            <a:custGeom>
              <a:avLst/>
              <a:gdLst/>
              <a:ahLst/>
              <a:cxnLst/>
              <a:rect l="l" t="t" r="r" b="b"/>
              <a:pathLst>
                <a:path w="8273" h="11704" extrusionOk="0">
                  <a:moveTo>
                    <a:pt x="5878" y="0"/>
                  </a:moveTo>
                  <a:cubicBezTo>
                    <a:pt x="4473" y="0"/>
                    <a:pt x="2323" y="689"/>
                    <a:pt x="1286" y="1242"/>
                  </a:cubicBezTo>
                  <a:cubicBezTo>
                    <a:pt x="0" y="1929"/>
                    <a:pt x="491" y="4686"/>
                    <a:pt x="676" y="7618"/>
                  </a:cubicBezTo>
                  <a:cubicBezTo>
                    <a:pt x="907" y="11284"/>
                    <a:pt x="2606" y="11704"/>
                    <a:pt x="3864" y="11704"/>
                  </a:cubicBezTo>
                  <a:cubicBezTo>
                    <a:pt x="4150" y="11704"/>
                    <a:pt x="4414" y="11682"/>
                    <a:pt x="4632" y="11672"/>
                  </a:cubicBezTo>
                  <a:cubicBezTo>
                    <a:pt x="6016" y="11606"/>
                    <a:pt x="7248" y="10724"/>
                    <a:pt x="7760" y="9045"/>
                  </a:cubicBezTo>
                  <a:cubicBezTo>
                    <a:pt x="8272" y="7378"/>
                    <a:pt x="8141" y="2321"/>
                    <a:pt x="8141" y="2321"/>
                  </a:cubicBezTo>
                  <a:cubicBezTo>
                    <a:pt x="8141" y="2321"/>
                    <a:pt x="7891" y="599"/>
                    <a:pt x="6735" y="131"/>
                  </a:cubicBezTo>
                  <a:cubicBezTo>
                    <a:pt x="6510" y="40"/>
                    <a:pt x="6215" y="0"/>
                    <a:pt x="5878"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1275912" y="4296255"/>
              <a:ext cx="381080" cy="412472"/>
            </a:xfrm>
            <a:custGeom>
              <a:avLst/>
              <a:gdLst/>
              <a:ahLst/>
              <a:cxnLst/>
              <a:rect l="l" t="t" r="r" b="b"/>
              <a:pathLst>
                <a:path w="10452" h="11313" extrusionOk="0">
                  <a:moveTo>
                    <a:pt x="4771" y="0"/>
                  </a:moveTo>
                  <a:cubicBezTo>
                    <a:pt x="4519" y="0"/>
                    <a:pt x="4233" y="22"/>
                    <a:pt x="3913" y="77"/>
                  </a:cubicBezTo>
                  <a:cubicBezTo>
                    <a:pt x="2452" y="338"/>
                    <a:pt x="1134" y="3684"/>
                    <a:pt x="1134" y="3684"/>
                  </a:cubicBezTo>
                  <a:cubicBezTo>
                    <a:pt x="1134" y="3684"/>
                    <a:pt x="164" y="4654"/>
                    <a:pt x="88" y="6169"/>
                  </a:cubicBezTo>
                  <a:cubicBezTo>
                    <a:pt x="0" y="7684"/>
                    <a:pt x="1428" y="11171"/>
                    <a:pt x="1428" y="11171"/>
                  </a:cubicBezTo>
                  <a:lnTo>
                    <a:pt x="1352" y="7967"/>
                  </a:lnTo>
                  <a:cubicBezTo>
                    <a:pt x="1352" y="7967"/>
                    <a:pt x="1428" y="7738"/>
                    <a:pt x="1624" y="7618"/>
                  </a:cubicBezTo>
                  <a:cubicBezTo>
                    <a:pt x="1820" y="7509"/>
                    <a:pt x="2965" y="5733"/>
                    <a:pt x="2965" y="5733"/>
                  </a:cubicBezTo>
                  <a:cubicBezTo>
                    <a:pt x="2965" y="5733"/>
                    <a:pt x="4192" y="6068"/>
                    <a:pt x="5252" y="6068"/>
                  </a:cubicBezTo>
                  <a:cubicBezTo>
                    <a:pt x="5517" y="6068"/>
                    <a:pt x="5772" y="6047"/>
                    <a:pt x="5994" y="5994"/>
                  </a:cubicBezTo>
                  <a:cubicBezTo>
                    <a:pt x="7117" y="5733"/>
                    <a:pt x="7596" y="5351"/>
                    <a:pt x="7596" y="5351"/>
                  </a:cubicBezTo>
                  <a:cubicBezTo>
                    <a:pt x="7596" y="5722"/>
                    <a:pt x="8250" y="7564"/>
                    <a:pt x="8545" y="8109"/>
                  </a:cubicBezTo>
                  <a:cubicBezTo>
                    <a:pt x="8828" y="8654"/>
                    <a:pt x="8817" y="11313"/>
                    <a:pt x="8817" y="11313"/>
                  </a:cubicBezTo>
                  <a:cubicBezTo>
                    <a:pt x="8893" y="10506"/>
                    <a:pt x="10452" y="7389"/>
                    <a:pt x="10452" y="5994"/>
                  </a:cubicBezTo>
                  <a:cubicBezTo>
                    <a:pt x="10452" y="4589"/>
                    <a:pt x="9395" y="3052"/>
                    <a:pt x="9395" y="3052"/>
                  </a:cubicBezTo>
                  <a:cubicBezTo>
                    <a:pt x="9395" y="3052"/>
                    <a:pt x="9972" y="1766"/>
                    <a:pt x="9536" y="763"/>
                  </a:cubicBezTo>
                  <a:cubicBezTo>
                    <a:pt x="9326" y="267"/>
                    <a:pt x="8492" y="142"/>
                    <a:pt x="7703" y="142"/>
                  </a:cubicBezTo>
                  <a:cubicBezTo>
                    <a:pt x="6896" y="142"/>
                    <a:pt x="6136" y="273"/>
                    <a:pt x="6136" y="273"/>
                  </a:cubicBezTo>
                  <a:cubicBezTo>
                    <a:pt x="6136" y="273"/>
                    <a:pt x="5671" y="0"/>
                    <a:pt x="4771"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1378801" y="4639446"/>
              <a:ext cx="64425" cy="20964"/>
            </a:xfrm>
            <a:custGeom>
              <a:avLst/>
              <a:gdLst/>
              <a:ahLst/>
              <a:cxnLst/>
              <a:rect l="l" t="t" r="r" b="b"/>
              <a:pathLst>
                <a:path w="1767" h="575" extrusionOk="0">
                  <a:moveTo>
                    <a:pt x="965" y="1"/>
                  </a:moveTo>
                  <a:cubicBezTo>
                    <a:pt x="404" y="1"/>
                    <a:pt x="23" y="483"/>
                    <a:pt x="23" y="483"/>
                  </a:cubicBezTo>
                  <a:cubicBezTo>
                    <a:pt x="1" y="548"/>
                    <a:pt x="19" y="574"/>
                    <a:pt x="63" y="574"/>
                  </a:cubicBezTo>
                  <a:cubicBezTo>
                    <a:pt x="217" y="574"/>
                    <a:pt x="695" y="263"/>
                    <a:pt x="949" y="254"/>
                  </a:cubicBezTo>
                  <a:cubicBezTo>
                    <a:pt x="959" y="254"/>
                    <a:pt x="968" y="253"/>
                    <a:pt x="977" y="253"/>
                  </a:cubicBezTo>
                  <a:cubicBezTo>
                    <a:pt x="1278" y="253"/>
                    <a:pt x="1539" y="572"/>
                    <a:pt x="1644" y="572"/>
                  </a:cubicBezTo>
                  <a:cubicBezTo>
                    <a:pt x="1649" y="572"/>
                    <a:pt x="1653" y="572"/>
                    <a:pt x="1658" y="570"/>
                  </a:cubicBezTo>
                  <a:cubicBezTo>
                    <a:pt x="1767" y="537"/>
                    <a:pt x="1625" y="47"/>
                    <a:pt x="1036" y="3"/>
                  </a:cubicBezTo>
                  <a:cubicBezTo>
                    <a:pt x="1012" y="2"/>
                    <a:pt x="989" y="1"/>
                    <a:pt x="965"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1495653" y="4639446"/>
              <a:ext cx="64388" cy="20964"/>
            </a:xfrm>
            <a:custGeom>
              <a:avLst/>
              <a:gdLst/>
              <a:ahLst/>
              <a:cxnLst/>
              <a:rect l="l" t="t" r="r" b="b"/>
              <a:pathLst>
                <a:path w="1766" h="575" extrusionOk="0">
                  <a:moveTo>
                    <a:pt x="801" y="1"/>
                  </a:moveTo>
                  <a:cubicBezTo>
                    <a:pt x="778" y="1"/>
                    <a:pt x="754" y="2"/>
                    <a:pt x="730" y="3"/>
                  </a:cubicBezTo>
                  <a:cubicBezTo>
                    <a:pt x="131" y="47"/>
                    <a:pt x="0" y="537"/>
                    <a:pt x="98" y="570"/>
                  </a:cubicBezTo>
                  <a:cubicBezTo>
                    <a:pt x="102" y="572"/>
                    <a:pt x="107" y="572"/>
                    <a:pt x="112" y="572"/>
                  </a:cubicBezTo>
                  <a:cubicBezTo>
                    <a:pt x="217" y="572"/>
                    <a:pt x="477" y="253"/>
                    <a:pt x="779" y="253"/>
                  </a:cubicBezTo>
                  <a:cubicBezTo>
                    <a:pt x="788" y="253"/>
                    <a:pt x="797" y="254"/>
                    <a:pt x="807" y="254"/>
                  </a:cubicBezTo>
                  <a:cubicBezTo>
                    <a:pt x="1069" y="263"/>
                    <a:pt x="1549" y="574"/>
                    <a:pt x="1704" y="574"/>
                  </a:cubicBezTo>
                  <a:cubicBezTo>
                    <a:pt x="1748" y="574"/>
                    <a:pt x="1766" y="548"/>
                    <a:pt x="1744" y="483"/>
                  </a:cubicBezTo>
                  <a:cubicBezTo>
                    <a:pt x="1744" y="483"/>
                    <a:pt x="1362" y="1"/>
                    <a:pt x="801"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1351456" y="4591065"/>
              <a:ext cx="98916" cy="31501"/>
            </a:xfrm>
            <a:custGeom>
              <a:avLst/>
              <a:gdLst/>
              <a:ahLst/>
              <a:cxnLst/>
              <a:rect l="l" t="t" r="r" b="b"/>
              <a:pathLst>
                <a:path w="2713" h="864" extrusionOk="0">
                  <a:moveTo>
                    <a:pt x="1405" y="1"/>
                  </a:moveTo>
                  <a:cubicBezTo>
                    <a:pt x="664" y="1"/>
                    <a:pt x="32" y="786"/>
                    <a:pt x="32" y="786"/>
                  </a:cubicBezTo>
                  <a:cubicBezTo>
                    <a:pt x="1" y="841"/>
                    <a:pt x="10" y="863"/>
                    <a:pt x="51" y="863"/>
                  </a:cubicBezTo>
                  <a:cubicBezTo>
                    <a:pt x="209" y="863"/>
                    <a:pt x="847" y="515"/>
                    <a:pt x="1394" y="437"/>
                  </a:cubicBezTo>
                  <a:cubicBezTo>
                    <a:pt x="1460" y="426"/>
                    <a:pt x="1525" y="422"/>
                    <a:pt x="1587" y="422"/>
                  </a:cubicBezTo>
                  <a:cubicBezTo>
                    <a:pt x="2115" y="422"/>
                    <a:pt x="2483" y="757"/>
                    <a:pt x="2604" y="757"/>
                  </a:cubicBezTo>
                  <a:cubicBezTo>
                    <a:pt x="2618" y="757"/>
                    <a:pt x="2629" y="752"/>
                    <a:pt x="2636" y="742"/>
                  </a:cubicBezTo>
                  <a:cubicBezTo>
                    <a:pt x="2713" y="622"/>
                    <a:pt x="2146" y="1"/>
                    <a:pt x="1405" y="1"/>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1484496" y="4591065"/>
              <a:ext cx="98916" cy="31501"/>
            </a:xfrm>
            <a:custGeom>
              <a:avLst/>
              <a:gdLst/>
              <a:ahLst/>
              <a:cxnLst/>
              <a:rect l="l" t="t" r="r" b="b"/>
              <a:pathLst>
                <a:path w="2713" h="864" extrusionOk="0">
                  <a:moveTo>
                    <a:pt x="1309" y="1"/>
                  </a:moveTo>
                  <a:cubicBezTo>
                    <a:pt x="568" y="1"/>
                    <a:pt x="1" y="622"/>
                    <a:pt x="77" y="742"/>
                  </a:cubicBezTo>
                  <a:cubicBezTo>
                    <a:pt x="84" y="752"/>
                    <a:pt x="95" y="757"/>
                    <a:pt x="110" y="757"/>
                  </a:cubicBezTo>
                  <a:cubicBezTo>
                    <a:pt x="231" y="757"/>
                    <a:pt x="599" y="422"/>
                    <a:pt x="1127" y="422"/>
                  </a:cubicBezTo>
                  <a:cubicBezTo>
                    <a:pt x="1189" y="422"/>
                    <a:pt x="1253" y="426"/>
                    <a:pt x="1320" y="437"/>
                  </a:cubicBezTo>
                  <a:cubicBezTo>
                    <a:pt x="1867" y="515"/>
                    <a:pt x="2504" y="863"/>
                    <a:pt x="2663" y="863"/>
                  </a:cubicBezTo>
                  <a:cubicBezTo>
                    <a:pt x="2703" y="863"/>
                    <a:pt x="2713" y="841"/>
                    <a:pt x="2682" y="786"/>
                  </a:cubicBezTo>
                  <a:cubicBezTo>
                    <a:pt x="2682" y="786"/>
                    <a:pt x="2050" y="1"/>
                    <a:pt x="1309" y="1"/>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1422114" y="4777445"/>
              <a:ext cx="91843" cy="34601"/>
            </a:xfrm>
            <a:custGeom>
              <a:avLst/>
              <a:gdLst/>
              <a:ahLst/>
              <a:cxnLst/>
              <a:rect l="l" t="t" r="r" b="b"/>
              <a:pathLst>
                <a:path w="2519" h="949" extrusionOk="0">
                  <a:moveTo>
                    <a:pt x="1" y="0"/>
                  </a:moveTo>
                  <a:cubicBezTo>
                    <a:pt x="1" y="0"/>
                    <a:pt x="404" y="948"/>
                    <a:pt x="1036" y="948"/>
                  </a:cubicBezTo>
                  <a:cubicBezTo>
                    <a:pt x="2170" y="948"/>
                    <a:pt x="2518" y="0"/>
                    <a:pt x="251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1422114" y="4777445"/>
              <a:ext cx="91843" cy="13928"/>
            </a:xfrm>
            <a:custGeom>
              <a:avLst/>
              <a:gdLst/>
              <a:ahLst/>
              <a:cxnLst/>
              <a:rect l="l" t="t" r="r" b="b"/>
              <a:pathLst>
                <a:path w="2519" h="382" extrusionOk="0">
                  <a:moveTo>
                    <a:pt x="1" y="0"/>
                  </a:moveTo>
                  <a:cubicBezTo>
                    <a:pt x="1" y="0"/>
                    <a:pt x="77" y="185"/>
                    <a:pt x="219" y="382"/>
                  </a:cubicBezTo>
                  <a:lnTo>
                    <a:pt x="2279" y="382"/>
                  </a:lnTo>
                  <a:cubicBezTo>
                    <a:pt x="2453" y="185"/>
                    <a:pt x="2518" y="0"/>
                    <a:pt x="2518"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1467834" y="4655452"/>
              <a:ext cx="43752" cy="77915"/>
            </a:xfrm>
            <a:custGeom>
              <a:avLst/>
              <a:gdLst/>
              <a:ahLst/>
              <a:cxnLst/>
              <a:rect l="l" t="t" r="r" b="b"/>
              <a:pathLst>
                <a:path w="1200" h="2137" extrusionOk="0">
                  <a:moveTo>
                    <a:pt x="0" y="0"/>
                  </a:moveTo>
                  <a:cubicBezTo>
                    <a:pt x="0" y="1"/>
                    <a:pt x="589" y="1177"/>
                    <a:pt x="567" y="1559"/>
                  </a:cubicBezTo>
                  <a:cubicBezTo>
                    <a:pt x="556" y="1940"/>
                    <a:pt x="87" y="2136"/>
                    <a:pt x="87" y="2136"/>
                  </a:cubicBezTo>
                  <a:cubicBezTo>
                    <a:pt x="87" y="2136"/>
                    <a:pt x="1199" y="2115"/>
                    <a:pt x="1155" y="1722"/>
                  </a:cubicBezTo>
                  <a:cubicBezTo>
                    <a:pt x="1101" y="1341"/>
                    <a:pt x="0" y="1"/>
                    <a:pt x="0" y="0"/>
                  </a:cubicBezTo>
                  <a:close/>
                </a:path>
              </a:pathLst>
            </a:custGeom>
            <a:solidFill>
              <a:srgbClr val="D8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537247" y="4427071"/>
              <a:ext cx="539827" cy="711772"/>
            </a:xfrm>
            <a:custGeom>
              <a:avLst/>
              <a:gdLst/>
              <a:ahLst/>
              <a:cxnLst/>
              <a:rect l="l" t="t" r="r" b="b"/>
              <a:pathLst>
                <a:path w="14806" h="19522" extrusionOk="0">
                  <a:moveTo>
                    <a:pt x="7013" y="0"/>
                  </a:moveTo>
                  <a:cubicBezTo>
                    <a:pt x="4558" y="0"/>
                    <a:pt x="3030" y="2025"/>
                    <a:pt x="3030" y="2025"/>
                  </a:cubicBezTo>
                  <a:cubicBezTo>
                    <a:pt x="1" y="2461"/>
                    <a:pt x="709" y="5818"/>
                    <a:pt x="709" y="8291"/>
                  </a:cubicBezTo>
                  <a:cubicBezTo>
                    <a:pt x="709" y="10754"/>
                    <a:pt x="448" y="16846"/>
                    <a:pt x="4371" y="18416"/>
                  </a:cubicBezTo>
                  <a:cubicBezTo>
                    <a:pt x="5624" y="18906"/>
                    <a:pt x="5875" y="19386"/>
                    <a:pt x="8011" y="19517"/>
                  </a:cubicBezTo>
                  <a:cubicBezTo>
                    <a:pt x="8073" y="19520"/>
                    <a:pt x="8136" y="19522"/>
                    <a:pt x="8202" y="19522"/>
                  </a:cubicBezTo>
                  <a:cubicBezTo>
                    <a:pt x="10412" y="19522"/>
                    <a:pt x="14806" y="17558"/>
                    <a:pt x="14245" y="13250"/>
                  </a:cubicBezTo>
                  <a:cubicBezTo>
                    <a:pt x="14059" y="11855"/>
                    <a:pt x="11858" y="9915"/>
                    <a:pt x="12468" y="8019"/>
                  </a:cubicBezTo>
                  <a:cubicBezTo>
                    <a:pt x="13471" y="4935"/>
                    <a:pt x="11880" y="1371"/>
                    <a:pt x="8545" y="260"/>
                  </a:cubicBezTo>
                  <a:cubicBezTo>
                    <a:pt x="8002" y="77"/>
                    <a:pt x="7490" y="0"/>
                    <a:pt x="7013"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382696" y="5026170"/>
              <a:ext cx="747430" cy="252340"/>
            </a:xfrm>
            <a:custGeom>
              <a:avLst/>
              <a:gdLst/>
              <a:ahLst/>
              <a:cxnLst/>
              <a:rect l="l" t="t" r="r" b="b"/>
              <a:pathLst>
                <a:path w="20500" h="6921" extrusionOk="0">
                  <a:moveTo>
                    <a:pt x="10337" y="0"/>
                  </a:moveTo>
                  <a:cubicBezTo>
                    <a:pt x="9007" y="0"/>
                    <a:pt x="7561" y="553"/>
                    <a:pt x="6180" y="1330"/>
                  </a:cubicBezTo>
                  <a:cubicBezTo>
                    <a:pt x="3313" y="2954"/>
                    <a:pt x="741" y="5558"/>
                    <a:pt x="131" y="6180"/>
                  </a:cubicBezTo>
                  <a:cubicBezTo>
                    <a:pt x="131" y="6190"/>
                    <a:pt x="131" y="6190"/>
                    <a:pt x="131" y="6190"/>
                  </a:cubicBezTo>
                  <a:cubicBezTo>
                    <a:pt x="98" y="6234"/>
                    <a:pt x="66" y="6256"/>
                    <a:pt x="44" y="6289"/>
                  </a:cubicBezTo>
                  <a:cubicBezTo>
                    <a:pt x="44" y="6289"/>
                    <a:pt x="33" y="6289"/>
                    <a:pt x="33" y="6299"/>
                  </a:cubicBezTo>
                  <a:cubicBezTo>
                    <a:pt x="22" y="6310"/>
                    <a:pt x="0" y="6321"/>
                    <a:pt x="0" y="6321"/>
                  </a:cubicBezTo>
                  <a:lnTo>
                    <a:pt x="98" y="6921"/>
                  </a:lnTo>
                  <a:lnTo>
                    <a:pt x="20500" y="6921"/>
                  </a:lnTo>
                  <a:cubicBezTo>
                    <a:pt x="20260" y="5809"/>
                    <a:pt x="19759" y="4785"/>
                    <a:pt x="18832" y="3967"/>
                  </a:cubicBezTo>
                  <a:cubicBezTo>
                    <a:pt x="18669" y="3815"/>
                    <a:pt x="18495" y="3673"/>
                    <a:pt x="18320" y="3531"/>
                  </a:cubicBezTo>
                  <a:cubicBezTo>
                    <a:pt x="18277" y="3499"/>
                    <a:pt x="18233" y="3466"/>
                    <a:pt x="18200" y="3433"/>
                  </a:cubicBezTo>
                  <a:cubicBezTo>
                    <a:pt x="18026" y="3302"/>
                    <a:pt x="17852" y="3172"/>
                    <a:pt x="17688" y="3041"/>
                  </a:cubicBezTo>
                  <a:cubicBezTo>
                    <a:pt x="17514" y="2921"/>
                    <a:pt x="17339" y="2801"/>
                    <a:pt x="17176" y="2681"/>
                  </a:cubicBezTo>
                  <a:cubicBezTo>
                    <a:pt x="17132" y="2659"/>
                    <a:pt x="17089" y="2627"/>
                    <a:pt x="17045" y="2605"/>
                  </a:cubicBezTo>
                  <a:cubicBezTo>
                    <a:pt x="16882" y="2485"/>
                    <a:pt x="16707" y="2376"/>
                    <a:pt x="16544" y="2278"/>
                  </a:cubicBezTo>
                  <a:cubicBezTo>
                    <a:pt x="16369" y="2169"/>
                    <a:pt x="16206" y="2071"/>
                    <a:pt x="16042" y="1984"/>
                  </a:cubicBezTo>
                  <a:cubicBezTo>
                    <a:pt x="15999" y="1951"/>
                    <a:pt x="15966" y="1929"/>
                    <a:pt x="15923" y="1908"/>
                  </a:cubicBezTo>
                  <a:cubicBezTo>
                    <a:pt x="15585" y="1722"/>
                    <a:pt x="15269" y="1559"/>
                    <a:pt x="14942" y="1406"/>
                  </a:cubicBezTo>
                  <a:cubicBezTo>
                    <a:pt x="14909" y="1395"/>
                    <a:pt x="14876" y="1373"/>
                    <a:pt x="14833" y="1352"/>
                  </a:cubicBezTo>
                  <a:cubicBezTo>
                    <a:pt x="14680" y="1286"/>
                    <a:pt x="14528" y="1210"/>
                    <a:pt x="14364" y="1145"/>
                  </a:cubicBezTo>
                  <a:cubicBezTo>
                    <a:pt x="12097" y="164"/>
                    <a:pt x="10375" y="0"/>
                    <a:pt x="10375" y="0"/>
                  </a:cubicBezTo>
                  <a:cubicBezTo>
                    <a:pt x="10362" y="0"/>
                    <a:pt x="10350" y="0"/>
                    <a:pt x="10337"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985842" y="5109224"/>
              <a:ext cx="18339" cy="11922"/>
            </a:xfrm>
            <a:custGeom>
              <a:avLst/>
              <a:gdLst/>
              <a:ahLst/>
              <a:cxnLst/>
              <a:rect l="l" t="t" r="r" b="b"/>
              <a:pathLst>
                <a:path w="503" h="327" extrusionOk="0">
                  <a:moveTo>
                    <a:pt x="1" y="0"/>
                  </a:moveTo>
                  <a:cubicBezTo>
                    <a:pt x="164" y="98"/>
                    <a:pt x="339" y="207"/>
                    <a:pt x="502" y="327"/>
                  </a:cubicBezTo>
                  <a:cubicBezTo>
                    <a:pt x="339" y="207"/>
                    <a:pt x="164" y="98"/>
                    <a:pt x="1"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967576" y="5098469"/>
              <a:ext cx="18303" cy="10792"/>
            </a:xfrm>
            <a:custGeom>
              <a:avLst/>
              <a:gdLst/>
              <a:ahLst/>
              <a:cxnLst/>
              <a:rect l="l" t="t" r="r" b="b"/>
              <a:pathLst>
                <a:path w="502" h="296" extrusionOk="0">
                  <a:moveTo>
                    <a:pt x="0" y="1"/>
                  </a:moveTo>
                  <a:cubicBezTo>
                    <a:pt x="164" y="88"/>
                    <a:pt x="327" y="186"/>
                    <a:pt x="502" y="295"/>
                  </a:cubicBezTo>
                  <a:cubicBezTo>
                    <a:pt x="327" y="186"/>
                    <a:pt x="164" y="88"/>
                    <a:pt x="0"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927434" y="5077432"/>
              <a:ext cx="35804" cy="18303"/>
            </a:xfrm>
            <a:custGeom>
              <a:avLst/>
              <a:gdLst/>
              <a:ahLst/>
              <a:cxnLst/>
              <a:rect l="l" t="t" r="r" b="b"/>
              <a:pathLst>
                <a:path w="982" h="502" extrusionOk="0">
                  <a:moveTo>
                    <a:pt x="1" y="0"/>
                  </a:moveTo>
                  <a:cubicBezTo>
                    <a:pt x="328" y="153"/>
                    <a:pt x="644" y="316"/>
                    <a:pt x="982" y="502"/>
                  </a:cubicBezTo>
                  <a:cubicBezTo>
                    <a:pt x="644" y="316"/>
                    <a:pt x="328" y="153"/>
                    <a:pt x="1" y="0"/>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906762" y="5067879"/>
              <a:ext cx="16735" cy="7584"/>
            </a:xfrm>
            <a:custGeom>
              <a:avLst/>
              <a:gdLst/>
              <a:ahLst/>
              <a:cxnLst/>
              <a:rect l="l" t="t" r="r" b="b"/>
              <a:pathLst>
                <a:path w="459" h="208" extrusionOk="0">
                  <a:moveTo>
                    <a:pt x="1" y="1"/>
                  </a:moveTo>
                  <a:cubicBezTo>
                    <a:pt x="154" y="66"/>
                    <a:pt x="306" y="142"/>
                    <a:pt x="459" y="208"/>
                  </a:cubicBezTo>
                  <a:cubicBezTo>
                    <a:pt x="306" y="142"/>
                    <a:pt x="154" y="66"/>
                    <a:pt x="1" y="1"/>
                  </a:cubicBezTo>
                  <a:close/>
                </a:path>
              </a:pathLst>
            </a:custGeom>
            <a:solidFill>
              <a:srgbClr val="D4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671162" y="4916500"/>
              <a:ext cx="176466" cy="201223"/>
            </a:xfrm>
            <a:custGeom>
              <a:avLst/>
              <a:gdLst/>
              <a:ahLst/>
              <a:cxnLst/>
              <a:rect l="l" t="t" r="r" b="b"/>
              <a:pathLst>
                <a:path w="4840" h="5519" extrusionOk="0">
                  <a:moveTo>
                    <a:pt x="916" y="0"/>
                  </a:moveTo>
                  <a:cubicBezTo>
                    <a:pt x="1014" y="1690"/>
                    <a:pt x="0" y="3978"/>
                    <a:pt x="0" y="3978"/>
                  </a:cubicBezTo>
                  <a:cubicBezTo>
                    <a:pt x="0" y="3978"/>
                    <a:pt x="1134" y="5428"/>
                    <a:pt x="2202" y="5515"/>
                  </a:cubicBezTo>
                  <a:cubicBezTo>
                    <a:pt x="2232" y="5517"/>
                    <a:pt x="2262" y="5519"/>
                    <a:pt x="2293" y="5519"/>
                  </a:cubicBezTo>
                  <a:cubicBezTo>
                    <a:pt x="3357" y="5519"/>
                    <a:pt x="4839" y="4098"/>
                    <a:pt x="4839" y="4098"/>
                  </a:cubicBezTo>
                  <a:cubicBezTo>
                    <a:pt x="4131" y="3030"/>
                    <a:pt x="4153" y="0"/>
                    <a:pt x="4153"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701350" y="4916500"/>
              <a:ext cx="123235" cy="84441"/>
            </a:xfrm>
            <a:custGeom>
              <a:avLst/>
              <a:gdLst/>
              <a:ahLst/>
              <a:cxnLst/>
              <a:rect l="l" t="t" r="r" b="b"/>
              <a:pathLst>
                <a:path w="3380" h="2316" extrusionOk="0">
                  <a:moveTo>
                    <a:pt x="88" y="0"/>
                  </a:moveTo>
                  <a:cubicBezTo>
                    <a:pt x="110" y="404"/>
                    <a:pt x="77" y="840"/>
                    <a:pt x="1" y="1265"/>
                  </a:cubicBezTo>
                  <a:cubicBezTo>
                    <a:pt x="614" y="1929"/>
                    <a:pt x="1228" y="2316"/>
                    <a:pt x="1761" y="2316"/>
                  </a:cubicBezTo>
                  <a:cubicBezTo>
                    <a:pt x="1795" y="2316"/>
                    <a:pt x="1830" y="2314"/>
                    <a:pt x="1864" y="2311"/>
                  </a:cubicBezTo>
                  <a:cubicBezTo>
                    <a:pt x="2311" y="2278"/>
                    <a:pt x="2834" y="1929"/>
                    <a:pt x="3379" y="1363"/>
                  </a:cubicBezTo>
                  <a:cubicBezTo>
                    <a:pt x="3325" y="600"/>
                    <a:pt x="3325" y="0"/>
                    <a:pt x="3325"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906762" y="5067879"/>
              <a:ext cx="36" cy="36"/>
            </a:xfrm>
            <a:custGeom>
              <a:avLst/>
              <a:gdLst/>
              <a:ahLst/>
              <a:cxnLst/>
              <a:rect l="l" t="t" r="r" b="b"/>
              <a:pathLst>
                <a:path w="1" h="1" extrusionOk="0">
                  <a:moveTo>
                    <a:pt x="1" y="1"/>
                  </a:moveTo>
                  <a:lnTo>
                    <a:pt x="1" y="1"/>
                  </a:lnTo>
                  <a:lnTo>
                    <a:pt x="1" y="1"/>
                  </a:ln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963201" y="5095698"/>
              <a:ext cx="4412" cy="2807"/>
            </a:xfrm>
            <a:custGeom>
              <a:avLst/>
              <a:gdLst/>
              <a:ahLst/>
              <a:cxnLst/>
              <a:rect l="l" t="t" r="r" b="b"/>
              <a:pathLst>
                <a:path w="121" h="77" extrusionOk="0">
                  <a:moveTo>
                    <a:pt x="1" y="1"/>
                  </a:moveTo>
                  <a:cubicBezTo>
                    <a:pt x="44" y="22"/>
                    <a:pt x="77" y="44"/>
                    <a:pt x="120" y="77"/>
                  </a:cubicBezTo>
                  <a:cubicBezTo>
                    <a:pt x="77" y="44"/>
                    <a:pt x="44" y="22"/>
                    <a:pt x="1"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923460" y="5075427"/>
              <a:ext cx="4011" cy="2042"/>
            </a:xfrm>
            <a:custGeom>
              <a:avLst/>
              <a:gdLst/>
              <a:ahLst/>
              <a:cxnLst/>
              <a:rect l="l" t="t" r="r" b="b"/>
              <a:pathLst>
                <a:path w="110" h="56" extrusionOk="0">
                  <a:moveTo>
                    <a:pt x="1" y="1"/>
                  </a:moveTo>
                  <a:cubicBezTo>
                    <a:pt x="44" y="22"/>
                    <a:pt x="77" y="44"/>
                    <a:pt x="110" y="55"/>
                  </a:cubicBezTo>
                  <a:cubicBezTo>
                    <a:pt x="77" y="44"/>
                    <a:pt x="44" y="22"/>
                    <a:pt x="1" y="1"/>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985842" y="5109224"/>
              <a:ext cx="36" cy="36"/>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098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630619" y="4623878"/>
              <a:ext cx="274617" cy="343271"/>
            </a:xfrm>
            <a:custGeom>
              <a:avLst/>
              <a:gdLst/>
              <a:ahLst/>
              <a:cxnLst/>
              <a:rect l="l" t="t" r="r" b="b"/>
              <a:pathLst>
                <a:path w="7532" h="9415" extrusionOk="0">
                  <a:moveTo>
                    <a:pt x="1537" y="0"/>
                  </a:moveTo>
                  <a:cubicBezTo>
                    <a:pt x="1190" y="0"/>
                    <a:pt x="938" y="169"/>
                    <a:pt x="938" y="169"/>
                  </a:cubicBezTo>
                  <a:cubicBezTo>
                    <a:pt x="862" y="964"/>
                    <a:pt x="251" y="2632"/>
                    <a:pt x="1" y="3133"/>
                  </a:cubicBezTo>
                  <a:cubicBezTo>
                    <a:pt x="88" y="3972"/>
                    <a:pt x="382" y="6206"/>
                    <a:pt x="1112" y="7307"/>
                  </a:cubicBezTo>
                  <a:cubicBezTo>
                    <a:pt x="1982" y="8628"/>
                    <a:pt x="2943" y="9414"/>
                    <a:pt x="3713" y="9414"/>
                  </a:cubicBezTo>
                  <a:cubicBezTo>
                    <a:pt x="3744" y="9414"/>
                    <a:pt x="3774" y="9413"/>
                    <a:pt x="3804" y="9411"/>
                  </a:cubicBezTo>
                  <a:cubicBezTo>
                    <a:pt x="4578" y="9345"/>
                    <a:pt x="5559" y="8386"/>
                    <a:pt x="6518" y="6915"/>
                  </a:cubicBezTo>
                  <a:cubicBezTo>
                    <a:pt x="7063" y="6076"/>
                    <a:pt x="7488" y="3340"/>
                    <a:pt x="7531" y="2087"/>
                  </a:cubicBezTo>
                  <a:lnTo>
                    <a:pt x="7531" y="2087"/>
                  </a:lnTo>
                  <a:cubicBezTo>
                    <a:pt x="7531" y="2087"/>
                    <a:pt x="6594" y="2267"/>
                    <a:pt x="5554" y="2267"/>
                  </a:cubicBezTo>
                  <a:cubicBezTo>
                    <a:pt x="4455" y="2267"/>
                    <a:pt x="3241" y="2066"/>
                    <a:pt x="2900" y="1237"/>
                  </a:cubicBezTo>
                  <a:cubicBezTo>
                    <a:pt x="2482" y="232"/>
                    <a:pt x="1944" y="0"/>
                    <a:pt x="1537"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687459" y="4758376"/>
              <a:ext cx="25048" cy="31392"/>
            </a:xfrm>
            <a:custGeom>
              <a:avLst/>
              <a:gdLst/>
              <a:ahLst/>
              <a:cxnLst/>
              <a:rect l="l" t="t" r="r" b="b"/>
              <a:pathLst>
                <a:path w="687" h="861" extrusionOk="0">
                  <a:moveTo>
                    <a:pt x="338" y="0"/>
                  </a:moveTo>
                  <a:cubicBezTo>
                    <a:pt x="153" y="0"/>
                    <a:pt x="0" y="196"/>
                    <a:pt x="0" y="436"/>
                  </a:cubicBezTo>
                  <a:cubicBezTo>
                    <a:pt x="0" y="665"/>
                    <a:pt x="153" y="861"/>
                    <a:pt x="338" y="861"/>
                  </a:cubicBezTo>
                  <a:cubicBezTo>
                    <a:pt x="534" y="861"/>
                    <a:pt x="687" y="665"/>
                    <a:pt x="687" y="436"/>
                  </a:cubicBezTo>
                  <a:cubicBezTo>
                    <a:pt x="687" y="196"/>
                    <a:pt x="534" y="0"/>
                    <a:pt x="338"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811822" y="4758376"/>
              <a:ext cx="25048" cy="31392"/>
            </a:xfrm>
            <a:custGeom>
              <a:avLst/>
              <a:gdLst/>
              <a:ahLst/>
              <a:cxnLst/>
              <a:rect l="l" t="t" r="r" b="b"/>
              <a:pathLst>
                <a:path w="687" h="861" extrusionOk="0">
                  <a:moveTo>
                    <a:pt x="349" y="0"/>
                  </a:moveTo>
                  <a:cubicBezTo>
                    <a:pt x="153" y="0"/>
                    <a:pt x="0" y="196"/>
                    <a:pt x="0" y="436"/>
                  </a:cubicBezTo>
                  <a:cubicBezTo>
                    <a:pt x="0" y="665"/>
                    <a:pt x="153" y="861"/>
                    <a:pt x="349" y="861"/>
                  </a:cubicBezTo>
                  <a:cubicBezTo>
                    <a:pt x="534" y="861"/>
                    <a:pt x="687" y="665"/>
                    <a:pt x="687" y="436"/>
                  </a:cubicBezTo>
                  <a:cubicBezTo>
                    <a:pt x="687" y="196"/>
                    <a:pt x="534" y="0"/>
                    <a:pt x="349"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784295" y="4717469"/>
              <a:ext cx="89145" cy="29022"/>
            </a:xfrm>
            <a:custGeom>
              <a:avLst/>
              <a:gdLst/>
              <a:ahLst/>
              <a:cxnLst/>
              <a:rect l="l" t="t" r="r" b="b"/>
              <a:pathLst>
                <a:path w="2445" h="796" extrusionOk="0">
                  <a:moveTo>
                    <a:pt x="1175" y="0"/>
                  </a:moveTo>
                  <a:cubicBezTo>
                    <a:pt x="600" y="0"/>
                    <a:pt x="1" y="596"/>
                    <a:pt x="80" y="675"/>
                  </a:cubicBezTo>
                  <a:cubicBezTo>
                    <a:pt x="115" y="710"/>
                    <a:pt x="151" y="721"/>
                    <a:pt x="183" y="721"/>
                  </a:cubicBezTo>
                  <a:cubicBezTo>
                    <a:pt x="230" y="721"/>
                    <a:pt x="265" y="697"/>
                    <a:pt x="265" y="697"/>
                  </a:cubicBezTo>
                  <a:cubicBezTo>
                    <a:pt x="547" y="398"/>
                    <a:pt x="866" y="295"/>
                    <a:pt x="1170" y="295"/>
                  </a:cubicBezTo>
                  <a:cubicBezTo>
                    <a:pt x="1841" y="295"/>
                    <a:pt x="2445" y="795"/>
                    <a:pt x="2445" y="795"/>
                  </a:cubicBezTo>
                  <a:cubicBezTo>
                    <a:pt x="2445" y="795"/>
                    <a:pt x="2194" y="217"/>
                    <a:pt x="1355" y="21"/>
                  </a:cubicBezTo>
                  <a:cubicBezTo>
                    <a:pt x="1296" y="7"/>
                    <a:pt x="1235" y="0"/>
                    <a:pt x="1175"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647318" y="4717469"/>
              <a:ext cx="89145" cy="29022"/>
            </a:xfrm>
            <a:custGeom>
              <a:avLst/>
              <a:gdLst/>
              <a:ahLst/>
              <a:cxnLst/>
              <a:rect l="l" t="t" r="r" b="b"/>
              <a:pathLst>
                <a:path w="2445" h="796" extrusionOk="0">
                  <a:moveTo>
                    <a:pt x="1281" y="0"/>
                  </a:moveTo>
                  <a:cubicBezTo>
                    <a:pt x="1221" y="0"/>
                    <a:pt x="1160" y="7"/>
                    <a:pt x="1101" y="21"/>
                  </a:cubicBezTo>
                  <a:cubicBezTo>
                    <a:pt x="251" y="217"/>
                    <a:pt x="0" y="795"/>
                    <a:pt x="0" y="795"/>
                  </a:cubicBezTo>
                  <a:cubicBezTo>
                    <a:pt x="0" y="795"/>
                    <a:pt x="604" y="295"/>
                    <a:pt x="1279" y="295"/>
                  </a:cubicBezTo>
                  <a:cubicBezTo>
                    <a:pt x="1585" y="295"/>
                    <a:pt x="1905" y="398"/>
                    <a:pt x="2191" y="697"/>
                  </a:cubicBezTo>
                  <a:cubicBezTo>
                    <a:pt x="2191" y="697"/>
                    <a:pt x="2222" y="721"/>
                    <a:pt x="2266" y="721"/>
                  </a:cubicBezTo>
                  <a:cubicBezTo>
                    <a:pt x="2296" y="721"/>
                    <a:pt x="2331" y="710"/>
                    <a:pt x="2365" y="675"/>
                  </a:cubicBezTo>
                  <a:cubicBezTo>
                    <a:pt x="2444" y="596"/>
                    <a:pt x="1854" y="0"/>
                    <a:pt x="1281"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674334" y="4810404"/>
              <a:ext cx="58846" cy="24282"/>
            </a:xfrm>
            <a:custGeom>
              <a:avLst/>
              <a:gdLst/>
              <a:ahLst/>
              <a:cxnLst/>
              <a:rect l="l" t="t" r="r" b="b"/>
              <a:pathLst>
                <a:path w="1614" h="666" extrusionOk="0">
                  <a:moveTo>
                    <a:pt x="807" y="1"/>
                  </a:moveTo>
                  <a:cubicBezTo>
                    <a:pt x="360" y="1"/>
                    <a:pt x="1" y="153"/>
                    <a:pt x="1" y="339"/>
                  </a:cubicBezTo>
                  <a:cubicBezTo>
                    <a:pt x="1" y="524"/>
                    <a:pt x="360" y="665"/>
                    <a:pt x="807" y="665"/>
                  </a:cubicBezTo>
                  <a:cubicBezTo>
                    <a:pt x="1254" y="665"/>
                    <a:pt x="1613" y="524"/>
                    <a:pt x="1613" y="339"/>
                  </a:cubicBezTo>
                  <a:cubicBezTo>
                    <a:pt x="1613" y="153"/>
                    <a:pt x="1254" y="1"/>
                    <a:pt x="807"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799900" y="4808435"/>
              <a:ext cx="58846" cy="24647"/>
            </a:xfrm>
            <a:custGeom>
              <a:avLst/>
              <a:gdLst/>
              <a:ahLst/>
              <a:cxnLst/>
              <a:rect l="l" t="t" r="r" b="b"/>
              <a:pathLst>
                <a:path w="1614" h="676" extrusionOk="0">
                  <a:moveTo>
                    <a:pt x="807" y="0"/>
                  </a:moveTo>
                  <a:cubicBezTo>
                    <a:pt x="360" y="0"/>
                    <a:pt x="0" y="153"/>
                    <a:pt x="0" y="338"/>
                  </a:cubicBezTo>
                  <a:cubicBezTo>
                    <a:pt x="0" y="523"/>
                    <a:pt x="360" y="676"/>
                    <a:pt x="807" y="676"/>
                  </a:cubicBezTo>
                  <a:cubicBezTo>
                    <a:pt x="1254" y="676"/>
                    <a:pt x="1613" y="523"/>
                    <a:pt x="1613" y="338"/>
                  </a:cubicBezTo>
                  <a:cubicBezTo>
                    <a:pt x="1613" y="153"/>
                    <a:pt x="1254" y="0"/>
                    <a:pt x="807" y="0"/>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761763" y="4770663"/>
              <a:ext cx="29423" cy="93957"/>
            </a:xfrm>
            <a:custGeom>
              <a:avLst/>
              <a:gdLst/>
              <a:ahLst/>
              <a:cxnLst/>
              <a:rect l="l" t="t" r="r" b="b"/>
              <a:pathLst>
                <a:path w="807" h="2577" extrusionOk="0">
                  <a:moveTo>
                    <a:pt x="338" y="1"/>
                  </a:moveTo>
                  <a:cubicBezTo>
                    <a:pt x="338" y="1"/>
                    <a:pt x="567" y="1603"/>
                    <a:pt x="600" y="1919"/>
                  </a:cubicBezTo>
                  <a:cubicBezTo>
                    <a:pt x="632" y="2224"/>
                    <a:pt x="0" y="2529"/>
                    <a:pt x="131" y="2573"/>
                  </a:cubicBezTo>
                  <a:cubicBezTo>
                    <a:pt x="141" y="2575"/>
                    <a:pt x="153" y="2576"/>
                    <a:pt x="167" y="2576"/>
                  </a:cubicBezTo>
                  <a:cubicBezTo>
                    <a:pt x="346" y="2576"/>
                    <a:pt x="807" y="2380"/>
                    <a:pt x="807" y="1995"/>
                  </a:cubicBezTo>
                  <a:cubicBezTo>
                    <a:pt x="807" y="1581"/>
                    <a:pt x="338" y="1"/>
                    <a:pt x="338" y="1"/>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744263" y="4891453"/>
              <a:ext cx="55674" cy="17938"/>
            </a:xfrm>
            <a:custGeom>
              <a:avLst/>
              <a:gdLst/>
              <a:ahLst/>
              <a:cxnLst/>
              <a:rect l="l" t="t" r="r" b="b"/>
              <a:pathLst>
                <a:path w="1527" h="492" extrusionOk="0">
                  <a:moveTo>
                    <a:pt x="1526" y="1"/>
                  </a:moveTo>
                  <a:cubicBezTo>
                    <a:pt x="1526" y="1"/>
                    <a:pt x="1026" y="154"/>
                    <a:pt x="737" y="154"/>
                  </a:cubicBezTo>
                  <a:cubicBezTo>
                    <a:pt x="728" y="154"/>
                    <a:pt x="718" y="154"/>
                    <a:pt x="709" y="153"/>
                  </a:cubicBezTo>
                  <a:cubicBezTo>
                    <a:pt x="426" y="132"/>
                    <a:pt x="1" y="44"/>
                    <a:pt x="1" y="44"/>
                  </a:cubicBezTo>
                  <a:lnTo>
                    <a:pt x="1" y="44"/>
                  </a:lnTo>
                  <a:cubicBezTo>
                    <a:pt x="1" y="44"/>
                    <a:pt x="415" y="480"/>
                    <a:pt x="687" y="491"/>
                  </a:cubicBezTo>
                  <a:cubicBezTo>
                    <a:pt x="1090" y="491"/>
                    <a:pt x="1526" y="1"/>
                    <a:pt x="1526"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967977" y="3799971"/>
              <a:ext cx="299628" cy="135157"/>
            </a:xfrm>
            <a:custGeom>
              <a:avLst/>
              <a:gdLst/>
              <a:ahLst/>
              <a:cxnLst/>
              <a:rect l="l" t="t" r="r" b="b"/>
              <a:pathLst>
                <a:path w="8218" h="3707" extrusionOk="0">
                  <a:moveTo>
                    <a:pt x="4163" y="1"/>
                  </a:moveTo>
                  <a:cubicBezTo>
                    <a:pt x="2867" y="1"/>
                    <a:pt x="338" y="1559"/>
                    <a:pt x="175" y="2050"/>
                  </a:cubicBezTo>
                  <a:cubicBezTo>
                    <a:pt x="0" y="2540"/>
                    <a:pt x="77" y="3706"/>
                    <a:pt x="77" y="3706"/>
                  </a:cubicBezTo>
                  <a:cubicBezTo>
                    <a:pt x="77" y="3706"/>
                    <a:pt x="1690" y="1276"/>
                    <a:pt x="4163" y="1265"/>
                  </a:cubicBezTo>
                  <a:cubicBezTo>
                    <a:pt x="4174" y="1265"/>
                    <a:pt x="4185" y="1265"/>
                    <a:pt x="4196" y="1265"/>
                  </a:cubicBezTo>
                  <a:cubicBezTo>
                    <a:pt x="6651" y="1265"/>
                    <a:pt x="8218" y="3706"/>
                    <a:pt x="8218" y="3706"/>
                  </a:cubicBezTo>
                  <a:cubicBezTo>
                    <a:pt x="8218" y="3706"/>
                    <a:pt x="8174" y="1853"/>
                    <a:pt x="8054" y="1516"/>
                  </a:cubicBezTo>
                  <a:cubicBezTo>
                    <a:pt x="7934" y="1189"/>
                    <a:pt x="5460" y="1"/>
                    <a:pt x="4163" y="1"/>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1586619" y="5007102"/>
              <a:ext cx="410503" cy="271408"/>
            </a:xfrm>
            <a:custGeom>
              <a:avLst/>
              <a:gdLst/>
              <a:ahLst/>
              <a:cxnLst/>
              <a:rect l="l" t="t" r="r" b="b"/>
              <a:pathLst>
                <a:path w="11259" h="7444" extrusionOk="0">
                  <a:moveTo>
                    <a:pt x="5701" y="0"/>
                  </a:moveTo>
                  <a:cubicBezTo>
                    <a:pt x="4284" y="0"/>
                    <a:pt x="1101" y="207"/>
                    <a:pt x="448" y="2736"/>
                  </a:cubicBezTo>
                  <a:cubicBezTo>
                    <a:pt x="1" y="4479"/>
                    <a:pt x="153" y="6070"/>
                    <a:pt x="578" y="7444"/>
                  </a:cubicBezTo>
                  <a:lnTo>
                    <a:pt x="10692" y="7444"/>
                  </a:lnTo>
                  <a:cubicBezTo>
                    <a:pt x="11128" y="5983"/>
                    <a:pt x="11259" y="4414"/>
                    <a:pt x="10648" y="3030"/>
                  </a:cubicBezTo>
                  <a:cubicBezTo>
                    <a:pt x="9722" y="894"/>
                    <a:pt x="8120" y="207"/>
                    <a:pt x="6572" y="44"/>
                  </a:cubicBezTo>
                  <a:cubicBezTo>
                    <a:pt x="6278" y="11"/>
                    <a:pt x="5984" y="0"/>
                    <a:pt x="5701"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1651006" y="5150533"/>
              <a:ext cx="287706" cy="127975"/>
            </a:xfrm>
            <a:custGeom>
              <a:avLst/>
              <a:gdLst/>
              <a:ahLst/>
              <a:cxnLst/>
              <a:rect l="l" t="t" r="r" b="b"/>
              <a:pathLst>
                <a:path w="7891" h="3510" extrusionOk="0">
                  <a:moveTo>
                    <a:pt x="2213" y="0"/>
                  </a:moveTo>
                  <a:lnTo>
                    <a:pt x="1897" y="1810"/>
                  </a:lnTo>
                  <a:lnTo>
                    <a:pt x="0" y="2104"/>
                  </a:lnTo>
                  <a:cubicBezTo>
                    <a:pt x="0" y="2104"/>
                    <a:pt x="44" y="2681"/>
                    <a:pt x="196" y="3510"/>
                  </a:cubicBezTo>
                  <a:lnTo>
                    <a:pt x="7782" y="3510"/>
                  </a:lnTo>
                  <a:cubicBezTo>
                    <a:pt x="7869" y="2670"/>
                    <a:pt x="7891" y="2093"/>
                    <a:pt x="7891" y="2093"/>
                  </a:cubicBezTo>
                  <a:lnTo>
                    <a:pt x="4806" y="1940"/>
                  </a:lnTo>
                  <a:lnTo>
                    <a:pt x="2398" y="1820"/>
                  </a:lnTo>
                  <a:lnTo>
                    <a:pt x="2213" y="0"/>
                  </a:lnTo>
                  <a:close/>
                </a:path>
              </a:pathLst>
            </a:custGeom>
            <a:solidFill>
              <a:srgbClr val="F5D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1679225" y="5235373"/>
              <a:ext cx="102744" cy="32048"/>
            </a:xfrm>
            <a:custGeom>
              <a:avLst/>
              <a:gdLst/>
              <a:ahLst/>
              <a:cxnLst/>
              <a:rect l="l" t="t" r="r" b="b"/>
              <a:pathLst>
                <a:path w="2818" h="879" extrusionOk="0">
                  <a:moveTo>
                    <a:pt x="1468" y="1"/>
                  </a:moveTo>
                  <a:cubicBezTo>
                    <a:pt x="1437" y="1"/>
                    <a:pt x="1405" y="2"/>
                    <a:pt x="1373" y="6"/>
                  </a:cubicBezTo>
                  <a:cubicBezTo>
                    <a:pt x="654" y="93"/>
                    <a:pt x="0" y="605"/>
                    <a:pt x="0" y="605"/>
                  </a:cubicBezTo>
                  <a:cubicBezTo>
                    <a:pt x="0" y="605"/>
                    <a:pt x="607" y="289"/>
                    <a:pt x="1276" y="289"/>
                  </a:cubicBezTo>
                  <a:cubicBezTo>
                    <a:pt x="1705" y="289"/>
                    <a:pt x="2159" y="419"/>
                    <a:pt x="2496" y="845"/>
                  </a:cubicBezTo>
                  <a:cubicBezTo>
                    <a:pt x="2496" y="845"/>
                    <a:pt x="2539" y="879"/>
                    <a:pt x="2604" y="879"/>
                  </a:cubicBezTo>
                  <a:cubicBezTo>
                    <a:pt x="2636" y="879"/>
                    <a:pt x="2674" y="870"/>
                    <a:pt x="2714" y="845"/>
                  </a:cubicBezTo>
                  <a:cubicBezTo>
                    <a:pt x="2818" y="772"/>
                    <a:pt x="2164" y="1"/>
                    <a:pt x="146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80290" y="5147361"/>
              <a:ext cx="274216" cy="131147"/>
            </a:xfrm>
            <a:custGeom>
              <a:avLst/>
              <a:gdLst/>
              <a:ahLst/>
              <a:cxnLst/>
              <a:rect l="l" t="t" r="r" b="b"/>
              <a:pathLst>
                <a:path w="7521" h="3597" extrusionOk="0">
                  <a:moveTo>
                    <a:pt x="2300" y="2158"/>
                  </a:moveTo>
                  <a:cubicBezTo>
                    <a:pt x="2998" y="2169"/>
                    <a:pt x="3521" y="2834"/>
                    <a:pt x="3445" y="2965"/>
                  </a:cubicBezTo>
                  <a:cubicBezTo>
                    <a:pt x="3438" y="2976"/>
                    <a:pt x="3428" y="2982"/>
                    <a:pt x="3415" y="2982"/>
                  </a:cubicBezTo>
                  <a:cubicBezTo>
                    <a:pt x="3303" y="2982"/>
                    <a:pt x="2953" y="2615"/>
                    <a:pt x="2454" y="2615"/>
                  </a:cubicBezTo>
                  <a:cubicBezTo>
                    <a:pt x="2404" y="2615"/>
                    <a:pt x="2353" y="2619"/>
                    <a:pt x="2300" y="2627"/>
                  </a:cubicBezTo>
                  <a:cubicBezTo>
                    <a:pt x="1786" y="2714"/>
                    <a:pt x="1187" y="3102"/>
                    <a:pt x="1041" y="3102"/>
                  </a:cubicBezTo>
                  <a:cubicBezTo>
                    <a:pt x="1005" y="3102"/>
                    <a:pt x="997" y="3078"/>
                    <a:pt x="1025" y="3019"/>
                  </a:cubicBezTo>
                  <a:cubicBezTo>
                    <a:pt x="1025" y="3019"/>
                    <a:pt x="1614" y="2158"/>
                    <a:pt x="2300" y="2158"/>
                  </a:cubicBezTo>
                  <a:close/>
                  <a:moveTo>
                    <a:pt x="5603" y="2158"/>
                  </a:moveTo>
                  <a:cubicBezTo>
                    <a:pt x="6300" y="2158"/>
                    <a:pt x="6878" y="3019"/>
                    <a:pt x="6878" y="3019"/>
                  </a:cubicBezTo>
                  <a:cubicBezTo>
                    <a:pt x="6908" y="3078"/>
                    <a:pt x="6902" y="3102"/>
                    <a:pt x="6867" y="3102"/>
                  </a:cubicBezTo>
                  <a:cubicBezTo>
                    <a:pt x="6727" y="3102"/>
                    <a:pt x="6128" y="2714"/>
                    <a:pt x="5613" y="2627"/>
                  </a:cubicBezTo>
                  <a:cubicBezTo>
                    <a:pt x="5561" y="2619"/>
                    <a:pt x="5510" y="2615"/>
                    <a:pt x="5460" y="2615"/>
                  </a:cubicBezTo>
                  <a:cubicBezTo>
                    <a:pt x="4961" y="2615"/>
                    <a:pt x="4611" y="2982"/>
                    <a:pt x="4499" y="2982"/>
                  </a:cubicBezTo>
                  <a:cubicBezTo>
                    <a:pt x="4486" y="2982"/>
                    <a:pt x="4476" y="2976"/>
                    <a:pt x="4469" y="2965"/>
                  </a:cubicBezTo>
                  <a:cubicBezTo>
                    <a:pt x="4393" y="2834"/>
                    <a:pt x="4916" y="2169"/>
                    <a:pt x="5603" y="2158"/>
                  </a:cubicBezTo>
                  <a:close/>
                  <a:moveTo>
                    <a:pt x="5330" y="0"/>
                  </a:moveTo>
                  <a:cubicBezTo>
                    <a:pt x="5330" y="0"/>
                    <a:pt x="5439" y="839"/>
                    <a:pt x="4371" y="861"/>
                  </a:cubicBezTo>
                  <a:cubicBezTo>
                    <a:pt x="4322" y="863"/>
                    <a:pt x="4273" y="864"/>
                    <a:pt x="4223" y="864"/>
                  </a:cubicBezTo>
                  <a:cubicBezTo>
                    <a:pt x="2597" y="864"/>
                    <a:pt x="197" y="33"/>
                    <a:pt x="197" y="33"/>
                  </a:cubicBezTo>
                  <a:lnTo>
                    <a:pt x="197" y="33"/>
                  </a:lnTo>
                  <a:cubicBezTo>
                    <a:pt x="557" y="1482"/>
                    <a:pt x="1" y="3499"/>
                    <a:pt x="1" y="3499"/>
                  </a:cubicBezTo>
                  <a:lnTo>
                    <a:pt x="23" y="3597"/>
                  </a:lnTo>
                  <a:lnTo>
                    <a:pt x="7521" y="3597"/>
                  </a:lnTo>
                  <a:cubicBezTo>
                    <a:pt x="7368" y="2703"/>
                    <a:pt x="7292" y="1297"/>
                    <a:pt x="7292" y="1297"/>
                  </a:cubicBezTo>
                  <a:cubicBezTo>
                    <a:pt x="7233" y="1313"/>
                    <a:pt x="7173" y="1321"/>
                    <a:pt x="7112" y="1321"/>
                  </a:cubicBezTo>
                  <a:cubicBezTo>
                    <a:pt x="6302" y="1321"/>
                    <a:pt x="5330" y="0"/>
                    <a:pt x="5330"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25090" y="4891088"/>
              <a:ext cx="437885" cy="387424"/>
            </a:xfrm>
            <a:custGeom>
              <a:avLst/>
              <a:gdLst/>
              <a:ahLst/>
              <a:cxnLst/>
              <a:rect l="l" t="t" r="r" b="b"/>
              <a:pathLst>
                <a:path w="12010" h="10626" extrusionOk="0">
                  <a:moveTo>
                    <a:pt x="7906" y="0"/>
                  </a:moveTo>
                  <a:cubicBezTo>
                    <a:pt x="6840" y="0"/>
                    <a:pt x="7226" y="2092"/>
                    <a:pt x="7226" y="2092"/>
                  </a:cubicBezTo>
                  <a:cubicBezTo>
                    <a:pt x="7226" y="2092"/>
                    <a:pt x="5804" y="190"/>
                    <a:pt x="3951" y="190"/>
                  </a:cubicBezTo>
                  <a:cubicBezTo>
                    <a:pt x="3892" y="190"/>
                    <a:pt x="3831" y="192"/>
                    <a:pt x="3771" y="196"/>
                  </a:cubicBezTo>
                  <a:cubicBezTo>
                    <a:pt x="1820" y="338"/>
                    <a:pt x="3357" y="2561"/>
                    <a:pt x="3357" y="2561"/>
                  </a:cubicBezTo>
                  <a:cubicBezTo>
                    <a:pt x="3357" y="2561"/>
                    <a:pt x="2093" y="2594"/>
                    <a:pt x="1253" y="3389"/>
                  </a:cubicBezTo>
                  <a:cubicBezTo>
                    <a:pt x="120" y="4468"/>
                    <a:pt x="0" y="6691"/>
                    <a:pt x="578" y="8588"/>
                  </a:cubicBezTo>
                  <a:cubicBezTo>
                    <a:pt x="675" y="8516"/>
                    <a:pt x="781" y="8475"/>
                    <a:pt x="887" y="8475"/>
                  </a:cubicBezTo>
                  <a:cubicBezTo>
                    <a:pt x="959" y="8475"/>
                    <a:pt x="1031" y="8494"/>
                    <a:pt x="1101" y="8533"/>
                  </a:cubicBezTo>
                  <a:cubicBezTo>
                    <a:pt x="1123" y="8544"/>
                    <a:pt x="1133" y="8544"/>
                    <a:pt x="1155" y="8555"/>
                  </a:cubicBezTo>
                  <a:lnTo>
                    <a:pt x="1515" y="10528"/>
                  </a:lnTo>
                  <a:cubicBezTo>
                    <a:pt x="1515" y="10528"/>
                    <a:pt x="2071" y="8511"/>
                    <a:pt x="1711" y="7062"/>
                  </a:cubicBezTo>
                  <a:lnTo>
                    <a:pt x="1711" y="7062"/>
                  </a:lnTo>
                  <a:cubicBezTo>
                    <a:pt x="1711" y="7062"/>
                    <a:pt x="4111" y="7893"/>
                    <a:pt x="5737" y="7893"/>
                  </a:cubicBezTo>
                  <a:cubicBezTo>
                    <a:pt x="5787" y="7893"/>
                    <a:pt x="5836" y="7892"/>
                    <a:pt x="5885" y="7890"/>
                  </a:cubicBezTo>
                  <a:cubicBezTo>
                    <a:pt x="6953" y="7868"/>
                    <a:pt x="6844" y="7029"/>
                    <a:pt x="6844" y="7029"/>
                  </a:cubicBezTo>
                  <a:lnTo>
                    <a:pt x="6844" y="7029"/>
                  </a:lnTo>
                  <a:cubicBezTo>
                    <a:pt x="6844" y="7029"/>
                    <a:pt x="7816" y="8350"/>
                    <a:pt x="8626" y="8350"/>
                  </a:cubicBezTo>
                  <a:cubicBezTo>
                    <a:pt x="8687" y="8350"/>
                    <a:pt x="8747" y="8342"/>
                    <a:pt x="8806" y="8326"/>
                  </a:cubicBezTo>
                  <a:cubicBezTo>
                    <a:pt x="8806" y="8326"/>
                    <a:pt x="8882" y="9732"/>
                    <a:pt x="9035" y="10626"/>
                  </a:cubicBezTo>
                  <a:lnTo>
                    <a:pt x="9253" y="10626"/>
                  </a:lnTo>
                  <a:lnTo>
                    <a:pt x="9427" y="9111"/>
                  </a:lnTo>
                  <a:cubicBezTo>
                    <a:pt x="9635" y="8992"/>
                    <a:pt x="9815" y="8941"/>
                    <a:pt x="9968" y="8941"/>
                  </a:cubicBezTo>
                  <a:cubicBezTo>
                    <a:pt x="10208" y="8941"/>
                    <a:pt x="10382" y="9066"/>
                    <a:pt x="10495" y="9252"/>
                  </a:cubicBezTo>
                  <a:cubicBezTo>
                    <a:pt x="10920" y="8566"/>
                    <a:pt x="11476" y="7858"/>
                    <a:pt x="11672" y="7171"/>
                  </a:cubicBezTo>
                  <a:cubicBezTo>
                    <a:pt x="12010" y="5961"/>
                    <a:pt x="11367" y="4664"/>
                    <a:pt x="11367" y="4664"/>
                  </a:cubicBezTo>
                  <a:cubicBezTo>
                    <a:pt x="11367" y="4664"/>
                    <a:pt x="10669" y="1362"/>
                    <a:pt x="8675" y="251"/>
                  </a:cubicBezTo>
                  <a:cubicBezTo>
                    <a:pt x="8359" y="75"/>
                    <a:pt x="8107" y="0"/>
                    <a:pt x="7906"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21116" y="5200081"/>
              <a:ext cx="60013" cy="78425"/>
            </a:xfrm>
            <a:custGeom>
              <a:avLst/>
              <a:gdLst/>
              <a:ahLst/>
              <a:cxnLst/>
              <a:rect l="l" t="t" r="r" b="b"/>
              <a:pathLst>
                <a:path w="1646" h="2151" extrusionOk="0">
                  <a:moveTo>
                    <a:pt x="996" y="0"/>
                  </a:moveTo>
                  <a:cubicBezTo>
                    <a:pt x="890" y="0"/>
                    <a:pt x="784" y="41"/>
                    <a:pt x="687" y="113"/>
                  </a:cubicBezTo>
                  <a:cubicBezTo>
                    <a:pt x="283" y="418"/>
                    <a:pt x="0" y="1224"/>
                    <a:pt x="207" y="1824"/>
                  </a:cubicBezTo>
                  <a:cubicBezTo>
                    <a:pt x="251" y="1933"/>
                    <a:pt x="305" y="2042"/>
                    <a:pt x="382" y="2151"/>
                  </a:cubicBezTo>
                  <a:lnTo>
                    <a:pt x="1646" y="2151"/>
                  </a:lnTo>
                  <a:lnTo>
                    <a:pt x="1624" y="2053"/>
                  </a:lnTo>
                  <a:lnTo>
                    <a:pt x="1264" y="80"/>
                  </a:lnTo>
                  <a:cubicBezTo>
                    <a:pt x="1242" y="69"/>
                    <a:pt x="1232" y="69"/>
                    <a:pt x="1210" y="58"/>
                  </a:cubicBezTo>
                  <a:cubicBezTo>
                    <a:pt x="1140" y="19"/>
                    <a:pt x="1068" y="0"/>
                    <a:pt x="996"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662412" y="5217034"/>
              <a:ext cx="52903" cy="61472"/>
            </a:xfrm>
            <a:custGeom>
              <a:avLst/>
              <a:gdLst/>
              <a:ahLst/>
              <a:cxnLst/>
              <a:rect l="l" t="t" r="r" b="b"/>
              <a:pathLst>
                <a:path w="1451" h="1686" extrusionOk="0">
                  <a:moveTo>
                    <a:pt x="716" y="1"/>
                  </a:moveTo>
                  <a:cubicBezTo>
                    <a:pt x="563" y="1"/>
                    <a:pt x="383" y="52"/>
                    <a:pt x="175" y="171"/>
                  </a:cubicBezTo>
                  <a:lnTo>
                    <a:pt x="1" y="1686"/>
                  </a:lnTo>
                  <a:lnTo>
                    <a:pt x="1112" y="1686"/>
                  </a:lnTo>
                  <a:cubicBezTo>
                    <a:pt x="1178" y="1620"/>
                    <a:pt x="1221" y="1544"/>
                    <a:pt x="1265" y="1479"/>
                  </a:cubicBezTo>
                  <a:cubicBezTo>
                    <a:pt x="1450" y="1184"/>
                    <a:pt x="1450" y="650"/>
                    <a:pt x="1243" y="312"/>
                  </a:cubicBezTo>
                  <a:cubicBezTo>
                    <a:pt x="1130" y="126"/>
                    <a:pt x="956" y="1"/>
                    <a:pt x="716" y="1"/>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416640" y="5226040"/>
              <a:ext cx="92061" cy="34418"/>
            </a:xfrm>
            <a:custGeom>
              <a:avLst/>
              <a:gdLst/>
              <a:ahLst/>
              <a:cxnLst/>
              <a:rect l="l" t="t" r="r" b="b"/>
              <a:pathLst>
                <a:path w="2525" h="944" extrusionOk="0">
                  <a:moveTo>
                    <a:pt x="1303" y="0"/>
                  </a:moveTo>
                  <a:cubicBezTo>
                    <a:pt x="617" y="0"/>
                    <a:pt x="28" y="861"/>
                    <a:pt x="28" y="861"/>
                  </a:cubicBezTo>
                  <a:cubicBezTo>
                    <a:pt x="0" y="920"/>
                    <a:pt x="8" y="944"/>
                    <a:pt x="44" y="944"/>
                  </a:cubicBezTo>
                  <a:cubicBezTo>
                    <a:pt x="190" y="944"/>
                    <a:pt x="789" y="556"/>
                    <a:pt x="1303" y="469"/>
                  </a:cubicBezTo>
                  <a:cubicBezTo>
                    <a:pt x="1356" y="461"/>
                    <a:pt x="1407" y="457"/>
                    <a:pt x="1457" y="457"/>
                  </a:cubicBezTo>
                  <a:cubicBezTo>
                    <a:pt x="1956" y="457"/>
                    <a:pt x="2306" y="824"/>
                    <a:pt x="2418" y="824"/>
                  </a:cubicBezTo>
                  <a:cubicBezTo>
                    <a:pt x="2431" y="824"/>
                    <a:pt x="2441" y="818"/>
                    <a:pt x="2448" y="807"/>
                  </a:cubicBezTo>
                  <a:cubicBezTo>
                    <a:pt x="2524" y="676"/>
                    <a:pt x="2001" y="11"/>
                    <a:pt x="1303"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540419" y="5226040"/>
              <a:ext cx="91770" cy="34418"/>
            </a:xfrm>
            <a:custGeom>
              <a:avLst/>
              <a:gdLst/>
              <a:ahLst/>
              <a:cxnLst/>
              <a:rect l="l" t="t" r="r" b="b"/>
              <a:pathLst>
                <a:path w="2517" h="944" extrusionOk="0">
                  <a:moveTo>
                    <a:pt x="1211" y="0"/>
                  </a:moveTo>
                  <a:cubicBezTo>
                    <a:pt x="524" y="11"/>
                    <a:pt x="1" y="676"/>
                    <a:pt x="77" y="807"/>
                  </a:cubicBezTo>
                  <a:cubicBezTo>
                    <a:pt x="84" y="818"/>
                    <a:pt x="94" y="824"/>
                    <a:pt x="107" y="824"/>
                  </a:cubicBezTo>
                  <a:cubicBezTo>
                    <a:pt x="219" y="824"/>
                    <a:pt x="569" y="457"/>
                    <a:pt x="1068" y="457"/>
                  </a:cubicBezTo>
                  <a:cubicBezTo>
                    <a:pt x="1118" y="457"/>
                    <a:pt x="1169" y="461"/>
                    <a:pt x="1221" y="469"/>
                  </a:cubicBezTo>
                  <a:cubicBezTo>
                    <a:pt x="1736" y="556"/>
                    <a:pt x="2335" y="944"/>
                    <a:pt x="2475" y="944"/>
                  </a:cubicBezTo>
                  <a:cubicBezTo>
                    <a:pt x="2510" y="944"/>
                    <a:pt x="2516" y="920"/>
                    <a:pt x="2486" y="861"/>
                  </a:cubicBezTo>
                  <a:cubicBezTo>
                    <a:pt x="2486" y="861"/>
                    <a:pt x="1908" y="0"/>
                    <a:pt x="1211"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1352987" y="5255280"/>
              <a:ext cx="47726" cy="23225"/>
            </a:xfrm>
            <a:custGeom>
              <a:avLst/>
              <a:gdLst/>
              <a:ahLst/>
              <a:cxnLst/>
              <a:rect l="l" t="t" r="r" b="b"/>
              <a:pathLst>
                <a:path w="1309" h="637" extrusionOk="0">
                  <a:moveTo>
                    <a:pt x="592" y="1"/>
                  </a:moveTo>
                  <a:cubicBezTo>
                    <a:pt x="441" y="1"/>
                    <a:pt x="320" y="38"/>
                    <a:pt x="219" y="92"/>
                  </a:cubicBezTo>
                  <a:cubicBezTo>
                    <a:pt x="142" y="288"/>
                    <a:pt x="66" y="473"/>
                    <a:pt x="1" y="637"/>
                  </a:cubicBezTo>
                  <a:lnTo>
                    <a:pt x="1308" y="637"/>
                  </a:lnTo>
                  <a:cubicBezTo>
                    <a:pt x="1276" y="342"/>
                    <a:pt x="1134" y="124"/>
                    <a:pt x="905" y="48"/>
                  </a:cubicBezTo>
                  <a:cubicBezTo>
                    <a:pt x="789" y="15"/>
                    <a:pt x="685" y="1"/>
                    <a:pt x="592"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1030760" y="5261588"/>
              <a:ext cx="46122" cy="16917"/>
            </a:xfrm>
            <a:custGeom>
              <a:avLst/>
              <a:gdLst/>
              <a:ahLst/>
              <a:cxnLst/>
              <a:rect l="l" t="t" r="r" b="b"/>
              <a:pathLst>
                <a:path w="1265" h="464" extrusionOk="0">
                  <a:moveTo>
                    <a:pt x="483" y="1"/>
                  </a:moveTo>
                  <a:cubicBezTo>
                    <a:pt x="412" y="1"/>
                    <a:pt x="341" y="9"/>
                    <a:pt x="273" y="28"/>
                  </a:cubicBezTo>
                  <a:cubicBezTo>
                    <a:pt x="109" y="71"/>
                    <a:pt x="22" y="235"/>
                    <a:pt x="0" y="464"/>
                  </a:cubicBezTo>
                  <a:lnTo>
                    <a:pt x="1264" y="464"/>
                  </a:lnTo>
                  <a:cubicBezTo>
                    <a:pt x="1264" y="464"/>
                    <a:pt x="1221" y="355"/>
                    <a:pt x="1134" y="180"/>
                  </a:cubicBezTo>
                  <a:cubicBezTo>
                    <a:pt x="936" y="81"/>
                    <a:pt x="706" y="1"/>
                    <a:pt x="483"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1076845" y="5150533"/>
              <a:ext cx="269439" cy="127975"/>
            </a:xfrm>
            <a:custGeom>
              <a:avLst/>
              <a:gdLst/>
              <a:ahLst/>
              <a:cxnLst/>
              <a:rect l="l" t="t" r="r" b="b"/>
              <a:pathLst>
                <a:path w="7390" h="3510" extrusionOk="0">
                  <a:moveTo>
                    <a:pt x="2221" y="2368"/>
                  </a:moveTo>
                  <a:cubicBezTo>
                    <a:pt x="2414" y="2368"/>
                    <a:pt x="2624" y="2395"/>
                    <a:pt x="2834" y="2453"/>
                  </a:cubicBezTo>
                  <a:cubicBezTo>
                    <a:pt x="3204" y="2551"/>
                    <a:pt x="3324" y="2867"/>
                    <a:pt x="3172" y="2910"/>
                  </a:cubicBezTo>
                  <a:cubicBezTo>
                    <a:pt x="3162" y="2914"/>
                    <a:pt x="3152" y="2915"/>
                    <a:pt x="3140" y="2915"/>
                  </a:cubicBezTo>
                  <a:cubicBezTo>
                    <a:pt x="2983" y="2915"/>
                    <a:pt x="2640" y="2617"/>
                    <a:pt x="2188" y="2617"/>
                  </a:cubicBezTo>
                  <a:cubicBezTo>
                    <a:pt x="2143" y="2617"/>
                    <a:pt x="2096" y="2620"/>
                    <a:pt x="2049" y="2627"/>
                  </a:cubicBezTo>
                  <a:cubicBezTo>
                    <a:pt x="1428" y="2703"/>
                    <a:pt x="1417" y="3019"/>
                    <a:pt x="1177" y="3063"/>
                  </a:cubicBezTo>
                  <a:cubicBezTo>
                    <a:pt x="1166" y="3064"/>
                    <a:pt x="1156" y="3065"/>
                    <a:pt x="1147" y="3065"/>
                  </a:cubicBezTo>
                  <a:cubicBezTo>
                    <a:pt x="899" y="3065"/>
                    <a:pt x="1401" y="2514"/>
                    <a:pt x="1842" y="2409"/>
                  </a:cubicBezTo>
                  <a:cubicBezTo>
                    <a:pt x="1956" y="2382"/>
                    <a:pt x="2084" y="2368"/>
                    <a:pt x="2221" y="2368"/>
                  </a:cubicBezTo>
                  <a:close/>
                  <a:moveTo>
                    <a:pt x="5626" y="2368"/>
                  </a:moveTo>
                  <a:cubicBezTo>
                    <a:pt x="5763" y="2368"/>
                    <a:pt x="5892" y="2382"/>
                    <a:pt x="6005" y="2409"/>
                  </a:cubicBezTo>
                  <a:cubicBezTo>
                    <a:pt x="6447" y="2514"/>
                    <a:pt x="6949" y="3065"/>
                    <a:pt x="6701" y="3065"/>
                  </a:cubicBezTo>
                  <a:cubicBezTo>
                    <a:pt x="6692" y="3065"/>
                    <a:pt x="6681" y="3064"/>
                    <a:pt x="6670" y="3063"/>
                  </a:cubicBezTo>
                  <a:cubicBezTo>
                    <a:pt x="6430" y="3019"/>
                    <a:pt x="6419" y="2703"/>
                    <a:pt x="5809" y="2627"/>
                  </a:cubicBezTo>
                  <a:cubicBezTo>
                    <a:pt x="5761" y="2620"/>
                    <a:pt x="5714" y="2617"/>
                    <a:pt x="5668" y="2617"/>
                  </a:cubicBezTo>
                  <a:cubicBezTo>
                    <a:pt x="5208" y="2617"/>
                    <a:pt x="4865" y="2915"/>
                    <a:pt x="4707" y="2915"/>
                  </a:cubicBezTo>
                  <a:cubicBezTo>
                    <a:pt x="4696" y="2915"/>
                    <a:pt x="4685" y="2914"/>
                    <a:pt x="4676" y="2910"/>
                  </a:cubicBezTo>
                  <a:cubicBezTo>
                    <a:pt x="4523" y="2867"/>
                    <a:pt x="4643" y="2551"/>
                    <a:pt x="5014" y="2453"/>
                  </a:cubicBezTo>
                  <a:cubicBezTo>
                    <a:pt x="5224" y="2395"/>
                    <a:pt x="5433" y="2368"/>
                    <a:pt x="5626" y="2368"/>
                  </a:cubicBezTo>
                  <a:close/>
                  <a:moveTo>
                    <a:pt x="959" y="0"/>
                  </a:moveTo>
                  <a:cubicBezTo>
                    <a:pt x="981" y="284"/>
                    <a:pt x="218" y="1831"/>
                    <a:pt x="98" y="2104"/>
                  </a:cubicBezTo>
                  <a:cubicBezTo>
                    <a:pt x="11" y="2300"/>
                    <a:pt x="0" y="2965"/>
                    <a:pt x="0" y="3303"/>
                  </a:cubicBezTo>
                  <a:cubicBezTo>
                    <a:pt x="0" y="3422"/>
                    <a:pt x="0" y="3499"/>
                    <a:pt x="0" y="3510"/>
                  </a:cubicBezTo>
                  <a:lnTo>
                    <a:pt x="7389" y="3510"/>
                  </a:lnTo>
                  <a:lnTo>
                    <a:pt x="7389" y="3074"/>
                  </a:lnTo>
                  <a:lnTo>
                    <a:pt x="7259" y="2878"/>
                  </a:lnTo>
                  <a:cubicBezTo>
                    <a:pt x="7117" y="2670"/>
                    <a:pt x="6681" y="981"/>
                    <a:pt x="6681" y="981"/>
                  </a:cubicBezTo>
                  <a:lnTo>
                    <a:pt x="6267" y="1079"/>
                  </a:lnTo>
                  <a:cubicBezTo>
                    <a:pt x="6230" y="1087"/>
                    <a:pt x="6190" y="1091"/>
                    <a:pt x="6148" y="1091"/>
                  </a:cubicBezTo>
                  <a:cubicBezTo>
                    <a:pt x="5727" y="1091"/>
                    <a:pt x="5079" y="731"/>
                    <a:pt x="5079" y="731"/>
                  </a:cubicBezTo>
                  <a:lnTo>
                    <a:pt x="5079" y="731"/>
                  </a:lnTo>
                  <a:cubicBezTo>
                    <a:pt x="5079" y="731"/>
                    <a:pt x="5221" y="981"/>
                    <a:pt x="5384" y="1167"/>
                  </a:cubicBezTo>
                  <a:cubicBezTo>
                    <a:pt x="5463" y="1256"/>
                    <a:pt x="5374" y="1297"/>
                    <a:pt x="5131" y="1297"/>
                  </a:cubicBezTo>
                  <a:cubicBezTo>
                    <a:pt x="4874" y="1297"/>
                    <a:pt x="4443" y="1251"/>
                    <a:pt x="3858" y="1167"/>
                  </a:cubicBezTo>
                  <a:cubicBezTo>
                    <a:pt x="2714" y="1014"/>
                    <a:pt x="960" y="1"/>
                    <a:pt x="959"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1109585" y="5236832"/>
              <a:ext cx="88488" cy="25486"/>
            </a:xfrm>
            <a:custGeom>
              <a:avLst/>
              <a:gdLst/>
              <a:ahLst/>
              <a:cxnLst/>
              <a:rect l="l" t="t" r="r" b="b"/>
              <a:pathLst>
                <a:path w="2427" h="699" extrusionOk="0">
                  <a:moveTo>
                    <a:pt x="1323" y="1"/>
                  </a:moveTo>
                  <a:cubicBezTo>
                    <a:pt x="1186" y="1"/>
                    <a:pt x="1058" y="15"/>
                    <a:pt x="944" y="42"/>
                  </a:cubicBezTo>
                  <a:cubicBezTo>
                    <a:pt x="503" y="147"/>
                    <a:pt x="1" y="698"/>
                    <a:pt x="249" y="698"/>
                  </a:cubicBezTo>
                  <a:cubicBezTo>
                    <a:pt x="258" y="698"/>
                    <a:pt x="268" y="697"/>
                    <a:pt x="279" y="696"/>
                  </a:cubicBezTo>
                  <a:cubicBezTo>
                    <a:pt x="519" y="652"/>
                    <a:pt x="530" y="336"/>
                    <a:pt x="1151" y="260"/>
                  </a:cubicBezTo>
                  <a:cubicBezTo>
                    <a:pt x="1198" y="253"/>
                    <a:pt x="1245" y="250"/>
                    <a:pt x="1290" y="250"/>
                  </a:cubicBezTo>
                  <a:cubicBezTo>
                    <a:pt x="1742" y="250"/>
                    <a:pt x="2085" y="548"/>
                    <a:pt x="2242" y="548"/>
                  </a:cubicBezTo>
                  <a:cubicBezTo>
                    <a:pt x="2254" y="548"/>
                    <a:pt x="2264" y="547"/>
                    <a:pt x="2274" y="543"/>
                  </a:cubicBezTo>
                  <a:cubicBezTo>
                    <a:pt x="2426" y="500"/>
                    <a:pt x="2306" y="184"/>
                    <a:pt x="1936" y="86"/>
                  </a:cubicBezTo>
                  <a:cubicBezTo>
                    <a:pt x="1726" y="28"/>
                    <a:pt x="1516" y="1"/>
                    <a:pt x="1323"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1241750" y="5236832"/>
              <a:ext cx="88452" cy="25486"/>
            </a:xfrm>
            <a:custGeom>
              <a:avLst/>
              <a:gdLst/>
              <a:ahLst/>
              <a:cxnLst/>
              <a:rect l="l" t="t" r="r" b="b"/>
              <a:pathLst>
                <a:path w="2426" h="699" extrusionOk="0">
                  <a:moveTo>
                    <a:pt x="1103" y="1"/>
                  </a:moveTo>
                  <a:cubicBezTo>
                    <a:pt x="910" y="1"/>
                    <a:pt x="701" y="28"/>
                    <a:pt x="491" y="86"/>
                  </a:cubicBezTo>
                  <a:cubicBezTo>
                    <a:pt x="120" y="184"/>
                    <a:pt x="0" y="500"/>
                    <a:pt x="153" y="543"/>
                  </a:cubicBezTo>
                  <a:cubicBezTo>
                    <a:pt x="162" y="547"/>
                    <a:pt x="173" y="548"/>
                    <a:pt x="184" y="548"/>
                  </a:cubicBezTo>
                  <a:cubicBezTo>
                    <a:pt x="342" y="548"/>
                    <a:pt x="685" y="250"/>
                    <a:pt x="1145" y="250"/>
                  </a:cubicBezTo>
                  <a:cubicBezTo>
                    <a:pt x="1191" y="250"/>
                    <a:pt x="1238" y="253"/>
                    <a:pt x="1286" y="260"/>
                  </a:cubicBezTo>
                  <a:cubicBezTo>
                    <a:pt x="1896" y="336"/>
                    <a:pt x="1907" y="652"/>
                    <a:pt x="2147" y="696"/>
                  </a:cubicBezTo>
                  <a:cubicBezTo>
                    <a:pt x="2158" y="697"/>
                    <a:pt x="2169" y="698"/>
                    <a:pt x="2178" y="698"/>
                  </a:cubicBezTo>
                  <a:cubicBezTo>
                    <a:pt x="2426" y="698"/>
                    <a:pt x="1924" y="147"/>
                    <a:pt x="1482" y="42"/>
                  </a:cubicBezTo>
                  <a:cubicBezTo>
                    <a:pt x="1369" y="15"/>
                    <a:pt x="1240" y="1"/>
                    <a:pt x="1103"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1018437" y="5001523"/>
              <a:ext cx="378710" cy="276987"/>
            </a:xfrm>
            <a:custGeom>
              <a:avLst/>
              <a:gdLst/>
              <a:ahLst/>
              <a:cxnLst/>
              <a:rect l="l" t="t" r="r" b="b"/>
              <a:pathLst>
                <a:path w="10387" h="7597" extrusionOk="0">
                  <a:moveTo>
                    <a:pt x="5155" y="1"/>
                  </a:moveTo>
                  <a:cubicBezTo>
                    <a:pt x="3215" y="1"/>
                    <a:pt x="1188" y="1919"/>
                    <a:pt x="1188" y="1919"/>
                  </a:cubicBezTo>
                  <a:cubicBezTo>
                    <a:pt x="1188" y="1919"/>
                    <a:pt x="717" y="944"/>
                    <a:pt x="539" y="944"/>
                  </a:cubicBezTo>
                  <a:cubicBezTo>
                    <a:pt x="511" y="944"/>
                    <a:pt x="490" y="968"/>
                    <a:pt x="480" y="1025"/>
                  </a:cubicBezTo>
                  <a:cubicBezTo>
                    <a:pt x="404" y="1428"/>
                    <a:pt x="818" y="1908"/>
                    <a:pt x="818" y="1908"/>
                  </a:cubicBezTo>
                  <a:cubicBezTo>
                    <a:pt x="818" y="1908"/>
                    <a:pt x="653" y="1884"/>
                    <a:pt x="471" y="1884"/>
                  </a:cubicBezTo>
                  <a:cubicBezTo>
                    <a:pt x="249" y="1884"/>
                    <a:pt x="0" y="1920"/>
                    <a:pt x="0" y="2082"/>
                  </a:cubicBezTo>
                  <a:cubicBezTo>
                    <a:pt x="0" y="2387"/>
                    <a:pt x="556" y="2540"/>
                    <a:pt x="556" y="2540"/>
                  </a:cubicBezTo>
                  <a:cubicBezTo>
                    <a:pt x="556" y="2540"/>
                    <a:pt x="578" y="3455"/>
                    <a:pt x="589" y="4502"/>
                  </a:cubicBezTo>
                  <a:cubicBezTo>
                    <a:pt x="600" y="5319"/>
                    <a:pt x="1210" y="6725"/>
                    <a:pt x="1472" y="7313"/>
                  </a:cubicBezTo>
                  <a:cubicBezTo>
                    <a:pt x="1559" y="7488"/>
                    <a:pt x="1602" y="7597"/>
                    <a:pt x="1602" y="7597"/>
                  </a:cubicBezTo>
                  <a:cubicBezTo>
                    <a:pt x="1602" y="7586"/>
                    <a:pt x="1602" y="7509"/>
                    <a:pt x="1602" y="7390"/>
                  </a:cubicBezTo>
                  <a:cubicBezTo>
                    <a:pt x="1602" y="7052"/>
                    <a:pt x="1613" y="6387"/>
                    <a:pt x="1700" y="6191"/>
                  </a:cubicBezTo>
                  <a:cubicBezTo>
                    <a:pt x="1820" y="5918"/>
                    <a:pt x="2583" y="4371"/>
                    <a:pt x="2561" y="4098"/>
                  </a:cubicBezTo>
                  <a:lnTo>
                    <a:pt x="2561" y="4098"/>
                  </a:lnTo>
                  <a:cubicBezTo>
                    <a:pt x="2562" y="4098"/>
                    <a:pt x="4316" y="5101"/>
                    <a:pt x="5460" y="5254"/>
                  </a:cubicBezTo>
                  <a:cubicBezTo>
                    <a:pt x="6045" y="5338"/>
                    <a:pt x="6476" y="5384"/>
                    <a:pt x="6733" y="5384"/>
                  </a:cubicBezTo>
                  <a:cubicBezTo>
                    <a:pt x="6976" y="5384"/>
                    <a:pt x="7065" y="5343"/>
                    <a:pt x="6986" y="5254"/>
                  </a:cubicBezTo>
                  <a:cubicBezTo>
                    <a:pt x="6823" y="5068"/>
                    <a:pt x="6681" y="4818"/>
                    <a:pt x="6681" y="4818"/>
                  </a:cubicBezTo>
                  <a:lnTo>
                    <a:pt x="6681" y="4818"/>
                  </a:lnTo>
                  <a:cubicBezTo>
                    <a:pt x="6681" y="4818"/>
                    <a:pt x="7329" y="5178"/>
                    <a:pt x="7750" y="5178"/>
                  </a:cubicBezTo>
                  <a:cubicBezTo>
                    <a:pt x="7792" y="5178"/>
                    <a:pt x="7832" y="5174"/>
                    <a:pt x="7869" y="5166"/>
                  </a:cubicBezTo>
                  <a:lnTo>
                    <a:pt x="8283" y="5068"/>
                  </a:lnTo>
                  <a:cubicBezTo>
                    <a:pt x="8283" y="5068"/>
                    <a:pt x="8719" y="6757"/>
                    <a:pt x="8861" y="6965"/>
                  </a:cubicBezTo>
                  <a:lnTo>
                    <a:pt x="8991" y="7161"/>
                  </a:lnTo>
                  <a:lnTo>
                    <a:pt x="8991" y="7597"/>
                  </a:lnTo>
                  <a:lnTo>
                    <a:pt x="9177" y="7597"/>
                  </a:lnTo>
                  <a:cubicBezTo>
                    <a:pt x="9242" y="7444"/>
                    <a:pt x="9318" y="7248"/>
                    <a:pt x="9395" y="7052"/>
                  </a:cubicBezTo>
                  <a:cubicBezTo>
                    <a:pt x="9536" y="6714"/>
                    <a:pt x="9667" y="6343"/>
                    <a:pt x="9754" y="6049"/>
                  </a:cubicBezTo>
                  <a:cubicBezTo>
                    <a:pt x="9972" y="5297"/>
                    <a:pt x="10386" y="3205"/>
                    <a:pt x="9863" y="2180"/>
                  </a:cubicBezTo>
                  <a:cubicBezTo>
                    <a:pt x="9209" y="916"/>
                    <a:pt x="6616" y="1"/>
                    <a:pt x="5155"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1015119" y="4016539"/>
              <a:ext cx="64133" cy="19105"/>
            </a:xfrm>
            <a:custGeom>
              <a:avLst/>
              <a:gdLst/>
              <a:ahLst/>
              <a:cxnLst/>
              <a:rect l="l" t="t" r="r" b="b"/>
              <a:pathLst>
                <a:path w="1759" h="524" extrusionOk="0">
                  <a:moveTo>
                    <a:pt x="1061" y="0"/>
                  </a:moveTo>
                  <a:cubicBezTo>
                    <a:pt x="843" y="0"/>
                    <a:pt x="495" y="327"/>
                    <a:pt x="375" y="327"/>
                  </a:cubicBezTo>
                  <a:cubicBezTo>
                    <a:pt x="326" y="323"/>
                    <a:pt x="249" y="317"/>
                    <a:pt x="181" y="317"/>
                  </a:cubicBezTo>
                  <a:cubicBezTo>
                    <a:pt x="81" y="317"/>
                    <a:pt x="0" y="330"/>
                    <a:pt x="59" y="382"/>
                  </a:cubicBezTo>
                  <a:cubicBezTo>
                    <a:pt x="59" y="382"/>
                    <a:pt x="191" y="524"/>
                    <a:pt x="298" y="524"/>
                  </a:cubicBezTo>
                  <a:cubicBezTo>
                    <a:pt x="302" y="524"/>
                    <a:pt x="306" y="524"/>
                    <a:pt x="309" y="523"/>
                  </a:cubicBezTo>
                  <a:cubicBezTo>
                    <a:pt x="411" y="523"/>
                    <a:pt x="681" y="279"/>
                    <a:pt x="989" y="279"/>
                  </a:cubicBezTo>
                  <a:cubicBezTo>
                    <a:pt x="1013" y="279"/>
                    <a:pt x="1037" y="280"/>
                    <a:pt x="1061" y="284"/>
                  </a:cubicBezTo>
                  <a:cubicBezTo>
                    <a:pt x="1337" y="311"/>
                    <a:pt x="1535" y="478"/>
                    <a:pt x="1636" y="478"/>
                  </a:cubicBezTo>
                  <a:cubicBezTo>
                    <a:pt x="1655" y="478"/>
                    <a:pt x="1670" y="472"/>
                    <a:pt x="1683" y="458"/>
                  </a:cubicBezTo>
                  <a:cubicBezTo>
                    <a:pt x="1759" y="360"/>
                    <a:pt x="1268" y="0"/>
                    <a:pt x="1061"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1172988" y="4013732"/>
              <a:ext cx="64170" cy="19142"/>
            </a:xfrm>
            <a:custGeom>
              <a:avLst/>
              <a:gdLst/>
              <a:ahLst/>
              <a:cxnLst/>
              <a:rect l="l" t="t" r="r" b="b"/>
              <a:pathLst>
                <a:path w="1760" h="525" extrusionOk="0">
                  <a:moveTo>
                    <a:pt x="698" y="1"/>
                  </a:moveTo>
                  <a:cubicBezTo>
                    <a:pt x="491" y="1"/>
                    <a:pt x="1" y="350"/>
                    <a:pt x="77" y="448"/>
                  </a:cubicBezTo>
                  <a:cubicBezTo>
                    <a:pt x="89" y="462"/>
                    <a:pt x="105" y="467"/>
                    <a:pt x="124" y="467"/>
                  </a:cubicBezTo>
                  <a:cubicBezTo>
                    <a:pt x="225" y="467"/>
                    <a:pt x="423" y="301"/>
                    <a:pt x="698" y="273"/>
                  </a:cubicBezTo>
                  <a:cubicBezTo>
                    <a:pt x="717" y="272"/>
                    <a:pt x="736" y="271"/>
                    <a:pt x="755" y="271"/>
                  </a:cubicBezTo>
                  <a:cubicBezTo>
                    <a:pt x="1070" y="271"/>
                    <a:pt x="1347" y="514"/>
                    <a:pt x="1450" y="524"/>
                  </a:cubicBezTo>
                  <a:cubicBezTo>
                    <a:pt x="1454" y="524"/>
                    <a:pt x="1457" y="525"/>
                    <a:pt x="1461" y="525"/>
                  </a:cubicBezTo>
                  <a:cubicBezTo>
                    <a:pt x="1568" y="525"/>
                    <a:pt x="1701" y="371"/>
                    <a:pt x="1701" y="371"/>
                  </a:cubicBezTo>
                  <a:cubicBezTo>
                    <a:pt x="1759" y="320"/>
                    <a:pt x="1679" y="306"/>
                    <a:pt x="1579" y="306"/>
                  </a:cubicBezTo>
                  <a:cubicBezTo>
                    <a:pt x="1511" y="306"/>
                    <a:pt x="1433" y="313"/>
                    <a:pt x="1385" y="317"/>
                  </a:cubicBezTo>
                  <a:cubicBezTo>
                    <a:pt x="1383" y="317"/>
                    <a:pt x="1381" y="317"/>
                    <a:pt x="1379" y="317"/>
                  </a:cubicBezTo>
                  <a:cubicBezTo>
                    <a:pt x="1254" y="317"/>
                    <a:pt x="913" y="1"/>
                    <a:pt x="69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1824005" y="5241717"/>
              <a:ext cx="100812" cy="31283"/>
            </a:xfrm>
            <a:custGeom>
              <a:avLst/>
              <a:gdLst/>
              <a:ahLst/>
              <a:cxnLst/>
              <a:rect l="l" t="t" r="r" b="b"/>
              <a:pathLst>
                <a:path w="2765" h="858" extrusionOk="0">
                  <a:moveTo>
                    <a:pt x="1318" y="1"/>
                  </a:moveTo>
                  <a:cubicBezTo>
                    <a:pt x="643" y="1"/>
                    <a:pt x="1" y="750"/>
                    <a:pt x="105" y="823"/>
                  </a:cubicBezTo>
                  <a:cubicBezTo>
                    <a:pt x="145" y="849"/>
                    <a:pt x="181" y="857"/>
                    <a:pt x="212" y="857"/>
                  </a:cubicBezTo>
                  <a:cubicBezTo>
                    <a:pt x="273" y="857"/>
                    <a:pt x="312" y="823"/>
                    <a:pt x="312" y="823"/>
                  </a:cubicBezTo>
                  <a:cubicBezTo>
                    <a:pt x="645" y="405"/>
                    <a:pt x="1094" y="277"/>
                    <a:pt x="1517" y="277"/>
                  </a:cubicBezTo>
                  <a:cubicBezTo>
                    <a:pt x="2172" y="277"/>
                    <a:pt x="2764" y="584"/>
                    <a:pt x="2764" y="584"/>
                  </a:cubicBezTo>
                  <a:cubicBezTo>
                    <a:pt x="2764" y="584"/>
                    <a:pt x="2132" y="82"/>
                    <a:pt x="1413" y="6"/>
                  </a:cubicBezTo>
                  <a:cubicBezTo>
                    <a:pt x="1381" y="3"/>
                    <a:pt x="1350" y="1"/>
                    <a:pt x="131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4544197" y="5241717"/>
              <a:ext cx="100775" cy="31283"/>
            </a:xfrm>
            <a:custGeom>
              <a:avLst/>
              <a:gdLst/>
              <a:ahLst/>
              <a:cxnLst/>
              <a:rect l="l" t="t" r="r" b="b"/>
              <a:pathLst>
                <a:path w="2764" h="858" extrusionOk="0">
                  <a:moveTo>
                    <a:pt x="1318" y="1"/>
                  </a:moveTo>
                  <a:cubicBezTo>
                    <a:pt x="643" y="1"/>
                    <a:pt x="1" y="750"/>
                    <a:pt x="105" y="823"/>
                  </a:cubicBezTo>
                  <a:cubicBezTo>
                    <a:pt x="145" y="849"/>
                    <a:pt x="182" y="857"/>
                    <a:pt x="215" y="857"/>
                  </a:cubicBezTo>
                  <a:cubicBezTo>
                    <a:pt x="279" y="857"/>
                    <a:pt x="323" y="823"/>
                    <a:pt x="323" y="823"/>
                  </a:cubicBezTo>
                  <a:cubicBezTo>
                    <a:pt x="652" y="405"/>
                    <a:pt x="1098" y="277"/>
                    <a:pt x="1519" y="277"/>
                  </a:cubicBezTo>
                  <a:cubicBezTo>
                    <a:pt x="2172" y="277"/>
                    <a:pt x="2764" y="584"/>
                    <a:pt x="2764" y="584"/>
                  </a:cubicBezTo>
                  <a:cubicBezTo>
                    <a:pt x="2764" y="584"/>
                    <a:pt x="2132" y="82"/>
                    <a:pt x="1413" y="6"/>
                  </a:cubicBezTo>
                  <a:cubicBezTo>
                    <a:pt x="1381" y="3"/>
                    <a:pt x="1350" y="1"/>
                    <a:pt x="1318"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7264426" y="5241717"/>
              <a:ext cx="100739" cy="31283"/>
            </a:xfrm>
            <a:custGeom>
              <a:avLst/>
              <a:gdLst/>
              <a:ahLst/>
              <a:cxnLst/>
              <a:rect l="l" t="t" r="r" b="b"/>
              <a:pathLst>
                <a:path w="2763" h="858" extrusionOk="0">
                  <a:moveTo>
                    <a:pt x="1317" y="1"/>
                  </a:moveTo>
                  <a:cubicBezTo>
                    <a:pt x="642" y="1"/>
                    <a:pt x="0" y="750"/>
                    <a:pt x="115" y="823"/>
                  </a:cubicBezTo>
                  <a:cubicBezTo>
                    <a:pt x="151" y="849"/>
                    <a:pt x="186" y="857"/>
                    <a:pt x="217" y="857"/>
                  </a:cubicBezTo>
                  <a:cubicBezTo>
                    <a:pt x="278" y="857"/>
                    <a:pt x="322" y="823"/>
                    <a:pt x="322" y="823"/>
                  </a:cubicBezTo>
                  <a:cubicBezTo>
                    <a:pt x="651" y="405"/>
                    <a:pt x="1097" y="277"/>
                    <a:pt x="1518" y="277"/>
                  </a:cubicBezTo>
                  <a:cubicBezTo>
                    <a:pt x="2171" y="277"/>
                    <a:pt x="2763" y="584"/>
                    <a:pt x="2763" y="584"/>
                  </a:cubicBezTo>
                  <a:cubicBezTo>
                    <a:pt x="2763" y="584"/>
                    <a:pt x="2131" y="82"/>
                    <a:pt x="1411" y="6"/>
                  </a:cubicBezTo>
                  <a:cubicBezTo>
                    <a:pt x="1380" y="3"/>
                    <a:pt x="1348" y="1"/>
                    <a:pt x="1317"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88"/>
        <p:cNvGrpSpPr/>
        <p:nvPr/>
      </p:nvGrpSpPr>
      <p:grpSpPr>
        <a:xfrm>
          <a:off x="0" y="0"/>
          <a:ext cx="0" cy="0"/>
          <a:chOff x="0" y="0"/>
          <a:chExt cx="0" cy="0"/>
        </a:xfrm>
      </p:grpSpPr>
      <p:sp>
        <p:nvSpPr>
          <p:cNvPr id="789" name="Google Shape;789;p11"/>
          <p:cNvSpPr txBox="1">
            <a:spLocks noGrp="1"/>
          </p:cNvSpPr>
          <p:nvPr>
            <p:ph type="title" hasCustomPrompt="1"/>
          </p:nvPr>
        </p:nvSpPr>
        <p:spPr>
          <a:xfrm>
            <a:off x="723550" y="863125"/>
            <a:ext cx="7701000" cy="1487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90" name="Google Shape;790;p11"/>
          <p:cNvSpPr txBox="1">
            <a:spLocks noGrp="1"/>
          </p:cNvSpPr>
          <p:nvPr>
            <p:ph type="subTitle" idx="1"/>
          </p:nvPr>
        </p:nvSpPr>
        <p:spPr>
          <a:xfrm>
            <a:off x="2059600" y="2542483"/>
            <a:ext cx="5028900" cy="3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800">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791" name="Google Shape;791;p11"/>
          <p:cNvSpPr/>
          <p:nvPr/>
        </p:nvSpPr>
        <p:spPr>
          <a:xfrm rot="10800000">
            <a:off x="-165725" y="-143962"/>
            <a:ext cx="1695675" cy="1705225"/>
          </a:xfrm>
          <a:custGeom>
            <a:avLst/>
            <a:gdLst/>
            <a:ahLst/>
            <a:cxnLst/>
            <a:rect l="l" t="t" r="r" b="b"/>
            <a:pathLst>
              <a:path w="67827" h="68209" fill="none" extrusionOk="0">
                <a:moveTo>
                  <a:pt x="65888" y="1"/>
                </a:moveTo>
                <a:cubicBezTo>
                  <a:pt x="66534" y="3348"/>
                  <a:pt x="67826" y="14917"/>
                  <a:pt x="56786" y="22639"/>
                </a:cubicBezTo>
                <a:cubicBezTo>
                  <a:pt x="43750" y="31712"/>
                  <a:pt x="25663" y="17236"/>
                  <a:pt x="14916" y="25105"/>
                </a:cubicBezTo>
                <a:cubicBezTo>
                  <a:pt x="5168" y="32269"/>
                  <a:pt x="19174" y="54555"/>
                  <a:pt x="0" y="682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
          <p:cNvSpPr/>
          <p:nvPr/>
        </p:nvSpPr>
        <p:spPr>
          <a:xfrm>
            <a:off x="8645592" y="-40049"/>
            <a:ext cx="506875" cy="1107950"/>
          </a:xfrm>
          <a:custGeom>
            <a:avLst/>
            <a:gdLst/>
            <a:ahLst/>
            <a:cxnLst/>
            <a:rect l="l" t="t" r="r" b="b"/>
            <a:pathLst>
              <a:path w="20275" h="44318" fill="none" extrusionOk="0">
                <a:moveTo>
                  <a:pt x="1" y="1"/>
                </a:moveTo>
                <a:cubicBezTo>
                  <a:pt x="214" y="3283"/>
                  <a:pt x="1277" y="6505"/>
                  <a:pt x="3071" y="9241"/>
                </a:cubicBezTo>
                <a:cubicBezTo>
                  <a:pt x="5107" y="12341"/>
                  <a:pt x="8116" y="14955"/>
                  <a:pt x="8785" y="18572"/>
                </a:cubicBezTo>
                <a:cubicBezTo>
                  <a:pt x="9606" y="22858"/>
                  <a:pt x="6931" y="27266"/>
                  <a:pt x="7904" y="31521"/>
                </a:cubicBezTo>
                <a:cubicBezTo>
                  <a:pt x="8238" y="33132"/>
                  <a:pt x="9120" y="34621"/>
                  <a:pt x="10123" y="35959"/>
                </a:cubicBezTo>
                <a:cubicBezTo>
                  <a:pt x="12737" y="39515"/>
                  <a:pt x="16263" y="42433"/>
                  <a:pt x="20275" y="44317"/>
                </a:cubicBezTo>
              </a:path>
            </a:pathLst>
          </a:custGeom>
          <a:noFill/>
          <a:ln w="285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5"/>
        <p:cNvGrpSpPr/>
        <p:nvPr/>
      </p:nvGrpSpPr>
      <p:grpSpPr>
        <a:xfrm>
          <a:off x="0" y="0"/>
          <a:ext cx="0" cy="0"/>
          <a:chOff x="0" y="0"/>
          <a:chExt cx="0" cy="0"/>
        </a:xfrm>
      </p:grpSpPr>
      <p:sp>
        <p:nvSpPr>
          <p:cNvPr id="746" name="Google Shape;746;p3"/>
          <p:cNvSpPr txBox="1">
            <a:spLocks noGrp="1"/>
          </p:cNvSpPr>
          <p:nvPr>
            <p:ph type="title"/>
          </p:nvPr>
        </p:nvSpPr>
        <p:spPr>
          <a:xfrm>
            <a:off x="720000" y="2099825"/>
            <a:ext cx="5801400" cy="995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47" name="Google Shape;747;p3"/>
          <p:cNvSpPr txBox="1">
            <a:spLocks noGrp="1"/>
          </p:cNvSpPr>
          <p:nvPr>
            <p:ph type="title" idx="2" hasCustomPrompt="1"/>
          </p:nvPr>
        </p:nvSpPr>
        <p:spPr>
          <a:xfrm>
            <a:off x="720000" y="1041167"/>
            <a:ext cx="3013800" cy="906300"/>
          </a:xfrm>
          <a:prstGeom prst="rect">
            <a:avLst/>
          </a:prstGeom>
        </p:spPr>
        <p:txBody>
          <a:bodyPr spcFirstLastPara="1" wrap="square" lIns="91425" tIns="91425" rIns="91425" bIns="91425" anchor="ctr" anchorCtr="0">
            <a:noAutofit/>
          </a:bodyPr>
          <a:lstStyle>
            <a:lvl1pPr lvl="0" rtl="0">
              <a:spcBef>
                <a:spcPts val="0"/>
              </a:spcBef>
              <a:spcAft>
                <a:spcPts val="0"/>
              </a:spcAft>
              <a:buSzPts val="8000"/>
              <a:buNone/>
              <a:defRPr sz="8000">
                <a:solidFill>
                  <a:schemeClr val="accent2"/>
                </a:solidFill>
              </a:defRPr>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48" name="Google Shape;748;p3"/>
          <p:cNvSpPr txBox="1">
            <a:spLocks noGrp="1"/>
          </p:cNvSpPr>
          <p:nvPr>
            <p:ph type="subTitle" idx="1"/>
          </p:nvPr>
        </p:nvSpPr>
        <p:spPr>
          <a:xfrm>
            <a:off x="842875" y="3387017"/>
            <a:ext cx="4664700" cy="3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None/>
              <a:defRPr sz="1800">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749" name="Google Shape;749;p3"/>
          <p:cNvSpPr/>
          <p:nvPr/>
        </p:nvSpPr>
        <p:spPr>
          <a:xfrm>
            <a:off x="-162475" y="4515850"/>
            <a:ext cx="1222200" cy="746550"/>
          </a:xfrm>
          <a:custGeom>
            <a:avLst/>
            <a:gdLst/>
            <a:ahLst/>
            <a:cxnLst/>
            <a:rect l="l" t="t" r="r" b="b"/>
            <a:pathLst>
              <a:path w="48888" h="29862" fill="none" extrusionOk="0">
                <a:moveTo>
                  <a:pt x="0" y="1"/>
                </a:moveTo>
                <a:cubicBezTo>
                  <a:pt x="0" y="1"/>
                  <a:pt x="1968" y="10189"/>
                  <a:pt x="12655" y="12157"/>
                </a:cubicBezTo>
                <a:cubicBezTo>
                  <a:pt x="18821" y="13302"/>
                  <a:pt x="25281" y="8986"/>
                  <a:pt x="31300" y="8134"/>
                </a:cubicBezTo>
                <a:cubicBezTo>
                  <a:pt x="37055" y="7341"/>
                  <a:pt x="40197" y="10307"/>
                  <a:pt x="41459" y="15680"/>
                </a:cubicBezTo>
                <a:cubicBezTo>
                  <a:pt x="42839" y="21611"/>
                  <a:pt x="42193" y="27131"/>
                  <a:pt x="48888" y="2986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27837" y="-312612"/>
            <a:ext cx="1695675" cy="1705225"/>
          </a:xfrm>
          <a:custGeom>
            <a:avLst/>
            <a:gdLst/>
            <a:ahLst/>
            <a:cxnLst/>
            <a:rect l="l" t="t" r="r" b="b"/>
            <a:pathLst>
              <a:path w="67827" h="68209" fill="none" extrusionOk="0">
                <a:moveTo>
                  <a:pt x="65888" y="1"/>
                </a:moveTo>
                <a:cubicBezTo>
                  <a:pt x="66534" y="3348"/>
                  <a:pt x="67826" y="14917"/>
                  <a:pt x="56786" y="22639"/>
                </a:cubicBezTo>
                <a:cubicBezTo>
                  <a:pt x="43750" y="31712"/>
                  <a:pt x="25663" y="17236"/>
                  <a:pt x="14916" y="25105"/>
                </a:cubicBezTo>
                <a:cubicBezTo>
                  <a:pt x="5168" y="32269"/>
                  <a:pt x="19174" y="54555"/>
                  <a:pt x="0" y="682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6771637" y="-124550"/>
            <a:ext cx="2405711" cy="995684"/>
          </a:xfrm>
          <a:custGeom>
            <a:avLst/>
            <a:gdLst/>
            <a:ahLst/>
            <a:cxnLst/>
            <a:rect l="l" t="t" r="r" b="b"/>
            <a:pathLst>
              <a:path w="47813" h="19789" fill="none" extrusionOk="0">
                <a:moveTo>
                  <a:pt x="0" y="1"/>
                </a:moveTo>
                <a:cubicBezTo>
                  <a:pt x="3678" y="5989"/>
                  <a:pt x="10548" y="9849"/>
                  <a:pt x="17569" y="9940"/>
                </a:cubicBezTo>
                <a:cubicBezTo>
                  <a:pt x="22037" y="9970"/>
                  <a:pt x="26688" y="8633"/>
                  <a:pt x="30882" y="10183"/>
                </a:cubicBezTo>
                <a:cubicBezTo>
                  <a:pt x="33952" y="11338"/>
                  <a:pt x="36232" y="13891"/>
                  <a:pt x="38785" y="15989"/>
                </a:cubicBezTo>
                <a:cubicBezTo>
                  <a:pt x="41338" y="18056"/>
                  <a:pt x="44652" y="19788"/>
                  <a:pt x="47813" y="18816"/>
                </a:cubicBezTo>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2"/>
        <p:cNvGrpSpPr/>
        <p:nvPr/>
      </p:nvGrpSpPr>
      <p:grpSpPr>
        <a:xfrm>
          <a:off x="0" y="0"/>
          <a:ext cx="0" cy="0"/>
          <a:chOff x="0" y="0"/>
          <a:chExt cx="0" cy="0"/>
        </a:xfrm>
      </p:grpSpPr>
      <p:sp>
        <p:nvSpPr>
          <p:cNvPr id="753" name="Google Shape;753;p4"/>
          <p:cNvSpPr/>
          <p:nvPr/>
        </p:nvSpPr>
        <p:spPr>
          <a:xfrm>
            <a:off x="626700" y="559650"/>
            <a:ext cx="7890600" cy="5334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1900">
                <a:solidFill>
                  <a:schemeClr val="l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755" name="Google Shape;755;p4"/>
          <p:cNvSpPr txBox="1">
            <a:spLocks noGrp="1"/>
          </p:cNvSpPr>
          <p:nvPr>
            <p:ph type="body" idx="1"/>
          </p:nvPr>
        </p:nvSpPr>
        <p:spPr>
          <a:xfrm>
            <a:off x="720000" y="1179775"/>
            <a:ext cx="7704000" cy="3416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756" name="Google Shape;756;p4"/>
          <p:cNvSpPr/>
          <p:nvPr/>
        </p:nvSpPr>
        <p:spPr>
          <a:xfrm rot="-6395633" flipH="1">
            <a:off x="8175332" y="-8607"/>
            <a:ext cx="1222260" cy="746587"/>
          </a:xfrm>
          <a:custGeom>
            <a:avLst/>
            <a:gdLst/>
            <a:ahLst/>
            <a:cxnLst/>
            <a:rect l="l" t="t" r="r" b="b"/>
            <a:pathLst>
              <a:path w="48888" h="29862" fill="none" extrusionOk="0">
                <a:moveTo>
                  <a:pt x="0" y="1"/>
                </a:moveTo>
                <a:cubicBezTo>
                  <a:pt x="0" y="1"/>
                  <a:pt x="1968" y="10189"/>
                  <a:pt x="12655" y="12157"/>
                </a:cubicBezTo>
                <a:cubicBezTo>
                  <a:pt x="18821" y="13302"/>
                  <a:pt x="25281" y="8986"/>
                  <a:pt x="31300" y="8134"/>
                </a:cubicBezTo>
                <a:cubicBezTo>
                  <a:pt x="37055" y="7341"/>
                  <a:pt x="40197" y="10307"/>
                  <a:pt x="41459" y="15680"/>
                </a:cubicBezTo>
                <a:cubicBezTo>
                  <a:pt x="42839" y="21611"/>
                  <a:pt x="42193" y="27131"/>
                  <a:pt x="48888" y="2986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rot="10800000" flipH="1">
            <a:off x="-197150" y="4675900"/>
            <a:ext cx="1834305" cy="550175"/>
          </a:xfrm>
          <a:custGeom>
            <a:avLst/>
            <a:gdLst/>
            <a:ahLst/>
            <a:cxnLst/>
            <a:rect l="l" t="t" r="r" b="b"/>
            <a:pathLst>
              <a:path w="58604" h="22007" fill="none" extrusionOk="0">
                <a:moveTo>
                  <a:pt x="0" y="7781"/>
                </a:moveTo>
                <a:cubicBezTo>
                  <a:pt x="3860" y="9149"/>
                  <a:pt x="6687" y="12371"/>
                  <a:pt x="9514" y="15350"/>
                </a:cubicBezTo>
                <a:cubicBezTo>
                  <a:pt x="12371" y="18298"/>
                  <a:pt x="15654" y="21247"/>
                  <a:pt x="19727" y="21702"/>
                </a:cubicBezTo>
                <a:cubicBezTo>
                  <a:pt x="22402" y="22006"/>
                  <a:pt x="25046" y="21186"/>
                  <a:pt x="27569" y="20274"/>
                </a:cubicBezTo>
                <a:cubicBezTo>
                  <a:pt x="30639" y="19149"/>
                  <a:pt x="33679" y="17781"/>
                  <a:pt x="36141" y="15654"/>
                </a:cubicBezTo>
                <a:cubicBezTo>
                  <a:pt x="40518" y="11854"/>
                  <a:pt x="42706" y="5806"/>
                  <a:pt x="47630" y="2766"/>
                </a:cubicBezTo>
                <a:cubicBezTo>
                  <a:pt x="50852" y="760"/>
                  <a:pt x="54804" y="365"/>
                  <a:pt x="58603" y="0"/>
                </a:cubicBezTo>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8"/>
        <p:cNvGrpSpPr/>
        <p:nvPr/>
      </p:nvGrpSpPr>
      <p:grpSpPr>
        <a:xfrm>
          <a:off x="0" y="0"/>
          <a:ext cx="0" cy="0"/>
          <a:chOff x="0" y="0"/>
          <a:chExt cx="0" cy="0"/>
        </a:xfrm>
      </p:grpSpPr>
      <p:sp>
        <p:nvSpPr>
          <p:cNvPr id="759" name="Google Shape;759;p5"/>
          <p:cNvSpPr/>
          <p:nvPr/>
        </p:nvSpPr>
        <p:spPr>
          <a:xfrm>
            <a:off x="626700" y="559650"/>
            <a:ext cx="7890600" cy="5334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l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761" name="Google Shape;761;p5"/>
          <p:cNvSpPr txBox="1">
            <a:spLocks noGrp="1"/>
          </p:cNvSpPr>
          <p:nvPr>
            <p:ph type="title" idx="2"/>
          </p:nvPr>
        </p:nvSpPr>
        <p:spPr>
          <a:xfrm>
            <a:off x="1482300" y="2624667"/>
            <a:ext cx="26412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2" name="Google Shape;762;p5"/>
          <p:cNvSpPr txBox="1">
            <a:spLocks noGrp="1"/>
          </p:cNvSpPr>
          <p:nvPr>
            <p:ph type="subTitle" idx="1"/>
          </p:nvPr>
        </p:nvSpPr>
        <p:spPr>
          <a:xfrm>
            <a:off x="1482300" y="3015267"/>
            <a:ext cx="2641200" cy="95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763" name="Google Shape;763;p5"/>
          <p:cNvSpPr txBox="1">
            <a:spLocks noGrp="1"/>
          </p:cNvSpPr>
          <p:nvPr>
            <p:ph type="title" idx="3"/>
          </p:nvPr>
        </p:nvSpPr>
        <p:spPr>
          <a:xfrm>
            <a:off x="5026650" y="2624667"/>
            <a:ext cx="26412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4" name="Google Shape;764;p5"/>
          <p:cNvSpPr txBox="1">
            <a:spLocks noGrp="1"/>
          </p:cNvSpPr>
          <p:nvPr>
            <p:ph type="subTitle" idx="4"/>
          </p:nvPr>
        </p:nvSpPr>
        <p:spPr>
          <a:xfrm>
            <a:off x="5026650" y="3015267"/>
            <a:ext cx="2641200" cy="95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765" name="Google Shape;765;p5"/>
          <p:cNvSpPr/>
          <p:nvPr/>
        </p:nvSpPr>
        <p:spPr>
          <a:xfrm flipH="1">
            <a:off x="0" y="3400850"/>
            <a:ext cx="1214875" cy="1742650"/>
          </a:xfrm>
          <a:custGeom>
            <a:avLst/>
            <a:gdLst/>
            <a:ahLst/>
            <a:cxnLst/>
            <a:rect l="l" t="t" r="r" b="b"/>
            <a:pathLst>
              <a:path w="48595" h="69706" fill="none" extrusionOk="0">
                <a:moveTo>
                  <a:pt x="48594" y="1"/>
                </a:moveTo>
                <a:cubicBezTo>
                  <a:pt x="41488" y="3994"/>
                  <a:pt x="34853" y="9514"/>
                  <a:pt x="30478" y="16444"/>
                </a:cubicBezTo>
                <a:cubicBezTo>
                  <a:pt x="25486" y="24342"/>
                  <a:pt x="25927" y="31271"/>
                  <a:pt x="27042" y="40109"/>
                </a:cubicBezTo>
                <a:cubicBezTo>
                  <a:pt x="27776" y="45864"/>
                  <a:pt x="27776" y="52676"/>
                  <a:pt x="23372" y="57080"/>
                </a:cubicBezTo>
                <a:cubicBezTo>
                  <a:pt x="19937" y="60545"/>
                  <a:pt x="14798" y="61631"/>
                  <a:pt x="10189" y="62600"/>
                </a:cubicBezTo>
                <a:cubicBezTo>
                  <a:pt x="3318" y="64039"/>
                  <a:pt x="998" y="67063"/>
                  <a:pt x="0" y="69706"/>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6"/>
        <p:cNvGrpSpPr/>
        <p:nvPr/>
      </p:nvGrpSpPr>
      <p:grpSpPr>
        <a:xfrm>
          <a:off x="0" y="0"/>
          <a:ext cx="0" cy="0"/>
          <a:chOff x="0" y="0"/>
          <a:chExt cx="0" cy="0"/>
        </a:xfrm>
      </p:grpSpPr>
      <p:sp>
        <p:nvSpPr>
          <p:cNvPr id="767" name="Google Shape;767;p6"/>
          <p:cNvSpPr/>
          <p:nvPr/>
        </p:nvSpPr>
        <p:spPr>
          <a:xfrm>
            <a:off x="626700" y="559650"/>
            <a:ext cx="7890600" cy="5334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None/>
              <a:defRPr sz="2100">
                <a:solidFill>
                  <a:schemeClr val="lt1"/>
                </a:solidFill>
              </a:defRPr>
            </a:lvl1pPr>
            <a:lvl2pPr lvl="1" algn="ctr">
              <a:spcBef>
                <a:spcPts val="0"/>
              </a:spcBef>
              <a:spcAft>
                <a:spcPts val="0"/>
              </a:spcAft>
              <a:buSzPts val="3200"/>
              <a:buNone/>
              <a:defRPr/>
            </a:lvl2pPr>
            <a:lvl3pPr lvl="2" algn="ctr">
              <a:spcBef>
                <a:spcPts val="0"/>
              </a:spcBef>
              <a:spcAft>
                <a:spcPts val="0"/>
              </a:spcAft>
              <a:buSzPts val="3200"/>
              <a:buNone/>
              <a:defRPr/>
            </a:lvl3pPr>
            <a:lvl4pPr lvl="3" algn="ctr">
              <a:spcBef>
                <a:spcPts val="0"/>
              </a:spcBef>
              <a:spcAft>
                <a:spcPts val="0"/>
              </a:spcAft>
              <a:buSzPts val="3200"/>
              <a:buNone/>
              <a:defRPr/>
            </a:lvl4pPr>
            <a:lvl5pPr lvl="4" algn="ctr">
              <a:spcBef>
                <a:spcPts val="0"/>
              </a:spcBef>
              <a:spcAft>
                <a:spcPts val="0"/>
              </a:spcAft>
              <a:buSzPts val="3200"/>
              <a:buNone/>
              <a:defRPr/>
            </a:lvl5pPr>
            <a:lvl6pPr lvl="5" algn="ctr">
              <a:spcBef>
                <a:spcPts val="0"/>
              </a:spcBef>
              <a:spcAft>
                <a:spcPts val="0"/>
              </a:spcAft>
              <a:buSzPts val="3200"/>
              <a:buNone/>
              <a:defRPr/>
            </a:lvl6pPr>
            <a:lvl7pPr lvl="6" algn="ctr">
              <a:spcBef>
                <a:spcPts val="0"/>
              </a:spcBef>
              <a:spcAft>
                <a:spcPts val="0"/>
              </a:spcAft>
              <a:buSzPts val="3200"/>
              <a:buNone/>
              <a:defRPr/>
            </a:lvl7pPr>
            <a:lvl8pPr lvl="7" algn="ctr">
              <a:spcBef>
                <a:spcPts val="0"/>
              </a:spcBef>
              <a:spcAft>
                <a:spcPts val="0"/>
              </a:spcAft>
              <a:buSzPts val="3200"/>
              <a:buNone/>
              <a:defRPr/>
            </a:lvl8pPr>
            <a:lvl9pPr lvl="8" algn="ctr">
              <a:spcBef>
                <a:spcPts val="0"/>
              </a:spcBef>
              <a:spcAft>
                <a:spcPts val="0"/>
              </a:spcAft>
              <a:buSzPts val="3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9"/>
        <p:cNvGrpSpPr/>
        <p:nvPr/>
      </p:nvGrpSpPr>
      <p:grpSpPr>
        <a:xfrm>
          <a:off x="0" y="0"/>
          <a:ext cx="0" cy="0"/>
          <a:chOff x="0" y="0"/>
          <a:chExt cx="0" cy="0"/>
        </a:xfrm>
      </p:grpSpPr>
      <p:sp>
        <p:nvSpPr>
          <p:cNvPr id="770" name="Google Shape;770;p7"/>
          <p:cNvSpPr/>
          <p:nvPr/>
        </p:nvSpPr>
        <p:spPr>
          <a:xfrm>
            <a:off x="626700" y="559650"/>
            <a:ext cx="7890600" cy="5334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72" name="Google Shape;772;p7"/>
          <p:cNvSpPr txBox="1">
            <a:spLocks noGrp="1"/>
          </p:cNvSpPr>
          <p:nvPr>
            <p:ph type="subTitle" idx="1"/>
          </p:nvPr>
        </p:nvSpPr>
        <p:spPr>
          <a:xfrm>
            <a:off x="4785900" y="1903876"/>
            <a:ext cx="3638100" cy="20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800"/>
              <a:buChar char="○"/>
              <a:defRPr sz="1800"/>
            </a:lvl2pPr>
            <a:lvl3pPr lvl="2" algn="ctr" rtl="0">
              <a:lnSpc>
                <a:spcPct val="100000"/>
              </a:lnSpc>
              <a:spcBef>
                <a:spcPts val="0"/>
              </a:spcBef>
              <a:spcAft>
                <a:spcPts val="0"/>
              </a:spcAft>
              <a:buSzPts val="1800"/>
              <a:buChar char="■"/>
              <a:defRPr sz="1800"/>
            </a:lvl3pPr>
            <a:lvl4pPr lvl="3" algn="ctr" rtl="0">
              <a:lnSpc>
                <a:spcPct val="100000"/>
              </a:lnSpc>
              <a:spcBef>
                <a:spcPts val="0"/>
              </a:spcBef>
              <a:spcAft>
                <a:spcPts val="0"/>
              </a:spcAft>
              <a:buSzPts val="1800"/>
              <a:buChar char="●"/>
              <a:defRPr sz="1800"/>
            </a:lvl4pPr>
            <a:lvl5pPr lvl="4" algn="ctr" rtl="0">
              <a:lnSpc>
                <a:spcPct val="100000"/>
              </a:lnSpc>
              <a:spcBef>
                <a:spcPts val="0"/>
              </a:spcBef>
              <a:spcAft>
                <a:spcPts val="0"/>
              </a:spcAft>
              <a:buSzPts val="1800"/>
              <a:buChar char="○"/>
              <a:defRPr sz="1800"/>
            </a:lvl5pPr>
            <a:lvl6pPr lvl="5" algn="ctr" rtl="0">
              <a:lnSpc>
                <a:spcPct val="100000"/>
              </a:lnSpc>
              <a:spcBef>
                <a:spcPts val="0"/>
              </a:spcBef>
              <a:spcAft>
                <a:spcPts val="0"/>
              </a:spcAft>
              <a:buSzPts val="1800"/>
              <a:buChar char="■"/>
              <a:defRPr sz="1800"/>
            </a:lvl6pPr>
            <a:lvl7pPr lvl="6" algn="ctr" rtl="0">
              <a:lnSpc>
                <a:spcPct val="100000"/>
              </a:lnSpc>
              <a:spcBef>
                <a:spcPts val="0"/>
              </a:spcBef>
              <a:spcAft>
                <a:spcPts val="0"/>
              </a:spcAft>
              <a:buSzPts val="1800"/>
              <a:buChar char="●"/>
              <a:defRPr sz="1800"/>
            </a:lvl7pPr>
            <a:lvl8pPr lvl="7" algn="ctr" rtl="0">
              <a:lnSpc>
                <a:spcPct val="100000"/>
              </a:lnSpc>
              <a:spcBef>
                <a:spcPts val="0"/>
              </a:spcBef>
              <a:spcAft>
                <a:spcPts val="0"/>
              </a:spcAft>
              <a:buSzPts val="1800"/>
              <a:buChar char="○"/>
              <a:defRPr sz="1800"/>
            </a:lvl8pPr>
            <a:lvl9pPr lvl="8" algn="ctr" rtl="0">
              <a:lnSpc>
                <a:spcPct val="100000"/>
              </a:lnSpc>
              <a:spcBef>
                <a:spcPts val="0"/>
              </a:spcBef>
              <a:spcAft>
                <a:spcPts val="0"/>
              </a:spcAft>
              <a:buSzPts val="1800"/>
              <a:buChar char="■"/>
              <a:defRPr sz="1800"/>
            </a:lvl9pPr>
          </a:lstStyle>
          <a:p>
            <a:endParaRPr/>
          </a:p>
        </p:txBody>
      </p:sp>
      <p:sp>
        <p:nvSpPr>
          <p:cNvPr id="773" name="Google Shape;773;p7"/>
          <p:cNvSpPr/>
          <p:nvPr/>
        </p:nvSpPr>
        <p:spPr>
          <a:xfrm rot="10800000">
            <a:off x="-43675" y="4428350"/>
            <a:ext cx="1222200" cy="746550"/>
          </a:xfrm>
          <a:custGeom>
            <a:avLst/>
            <a:gdLst/>
            <a:ahLst/>
            <a:cxnLst/>
            <a:rect l="l" t="t" r="r" b="b"/>
            <a:pathLst>
              <a:path w="48888" h="29862" fill="none" extrusionOk="0">
                <a:moveTo>
                  <a:pt x="0" y="1"/>
                </a:moveTo>
                <a:cubicBezTo>
                  <a:pt x="0" y="1"/>
                  <a:pt x="1968" y="10189"/>
                  <a:pt x="12655" y="12157"/>
                </a:cubicBezTo>
                <a:cubicBezTo>
                  <a:pt x="18821" y="13302"/>
                  <a:pt x="25281" y="8986"/>
                  <a:pt x="31300" y="8134"/>
                </a:cubicBezTo>
                <a:cubicBezTo>
                  <a:pt x="37055" y="7341"/>
                  <a:pt x="40197" y="10307"/>
                  <a:pt x="41459" y="15680"/>
                </a:cubicBezTo>
                <a:cubicBezTo>
                  <a:pt x="42839" y="21611"/>
                  <a:pt x="42193" y="27131"/>
                  <a:pt x="48888" y="2986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rot="1860299" flipH="1">
            <a:off x="8306603" y="3828816"/>
            <a:ext cx="603535" cy="1549376"/>
          </a:xfrm>
          <a:custGeom>
            <a:avLst/>
            <a:gdLst/>
            <a:ahLst/>
            <a:cxnLst/>
            <a:rect l="l" t="t" r="r" b="b"/>
            <a:pathLst>
              <a:path w="11129" h="28570" fill="none" extrusionOk="0">
                <a:moveTo>
                  <a:pt x="1" y="0"/>
                </a:moveTo>
                <a:cubicBezTo>
                  <a:pt x="1" y="0"/>
                  <a:pt x="11129" y="12626"/>
                  <a:pt x="1" y="28569"/>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5"/>
        <p:cNvGrpSpPr/>
        <p:nvPr/>
      </p:nvGrpSpPr>
      <p:grpSpPr>
        <a:xfrm>
          <a:off x="0" y="0"/>
          <a:ext cx="0" cy="0"/>
          <a:chOff x="0" y="0"/>
          <a:chExt cx="0" cy="0"/>
        </a:xfrm>
      </p:grpSpPr>
      <p:sp>
        <p:nvSpPr>
          <p:cNvPr id="776" name="Google Shape;776;p8"/>
          <p:cNvSpPr txBox="1">
            <a:spLocks noGrp="1"/>
          </p:cNvSpPr>
          <p:nvPr>
            <p:ph type="title"/>
          </p:nvPr>
        </p:nvSpPr>
        <p:spPr>
          <a:xfrm>
            <a:off x="1084850" y="667000"/>
            <a:ext cx="6978000" cy="2123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77" name="Google Shape;777;p8"/>
          <p:cNvSpPr/>
          <p:nvPr/>
        </p:nvSpPr>
        <p:spPr>
          <a:xfrm flipH="1">
            <a:off x="7500638" y="-312612"/>
            <a:ext cx="1695675" cy="1705225"/>
          </a:xfrm>
          <a:custGeom>
            <a:avLst/>
            <a:gdLst/>
            <a:ahLst/>
            <a:cxnLst/>
            <a:rect l="l" t="t" r="r" b="b"/>
            <a:pathLst>
              <a:path w="67827" h="68209" fill="none" extrusionOk="0">
                <a:moveTo>
                  <a:pt x="65888" y="1"/>
                </a:moveTo>
                <a:cubicBezTo>
                  <a:pt x="66534" y="3348"/>
                  <a:pt x="67826" y="14917"/>
                  <a:pt x="56786" y="22639"/>
                </a:cubicBezTo>
                <a:cubicBezTo>
                  <a:pt x="43750" y="31712"/>
                  <a:pt x="25663" y="17236"/>
                  <a:pt x="14916" y="25105"/>
                </a:cubicBezTo>
                <a:cubicBezTo>
                  <a:pt x="5168" y="32269"/>
                  <a:pt x="19174" y="54555"/>
                  <a:pt x="0" y="682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rot="2318326">
            <a:off x="350499" y="-59251"/>
            <a:ext cx="603541" cy="1549389"/>
          </a:xfrm>
          <a:custGeom>
            <a:avLst/>
            <a:gdLst/>
            <a:ahLst/>
            <a:cxnLst/>
            <a:rect l="l" t="t" r="r" b="b"/>
            <a:pathLst>
              <a:path w="11129" h="28570" fill="none" extrusionOk="0">
                <a:moveTo>
                  <a:pt x="1" y="0"/>
                </a:moveTo>
                <a:cubicBezTo>
                  <a:pt x="1" y="0"/>
                  <a:pt x="11129" y="12626"/>
                  <a:pt x="1" y="28569"/>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9"/>
        <p:cNvGrpSpPr/>
        <p:nvPr/>
      </p:nvGrpSpPr>
      <p:grpSpPr>
        <a:xfrm>
          <a:off x="0" y="0"/>
          <a:ext cx="0" cy="0"/>
          <a:chOff x="0" y="0"/>
          <a:chExt cx="0" cy="0"/>
        </a:xfrm>
      </p:grpSpPr>
      <p:sp>
        <p:nvSpPr>
          <p:cNvPr id="780" name="Google Shape;780;p9"/>
          <p:cNvSpPr/>
          <p:nvPr/>
        </p:nvSpPr>
        <p:spPr>
          <a:xfrm>
            <a:off x="626700" y="1728500"/>
            <a:ext cx="3945300" cy="5334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txBox="1">
            <a:spLocks noGrp="1"/>
          </p:cNvSpPr>
          <p:nvPr>
            <p:ph type="title"/>
          </p:nvPr>
        </p:nvSpPr>
        <p:spPr>
          <a:xfrm>
            <a:off x="848825" y="1707200"/>
            <a:ext cx="3458400" cy="5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82" name="Google Shape;782;p9"/>
          <p:cNvSpPr txBox="1">
            <a:spLocks noGrp="1"/>
          </p:cNvSpPr>
          <p:nvPr>
            <p:ph type="subTitle" idx="1"/>
          </p:nvPr>
        </p:nvSpPr>
        <p:spPr>
          <a:xfrm>
            <a:off x="848825" y="2399800"/>
            <a:ext cx="3458400" cy="1173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83" name="Google Shape;783;p9"/>
          <p:cNvSpPr/>
          <p:nvPr/>
        </p:nvSpPr>
        <p:spPr>
          <a:xfrm flipH="1">
            <a:off x="7500638" y="-312612"/>
            <a:ext cx="1695675" cy="1705225"/>
          </a:xfrm>
          <a:custGeom>
            <a:avLst/>
            <a:gdLst/>
            <a:ahLst/>
            <a:cxnLst/>
            <a:rect l="l" t="t" r="r" b="b"/>
            <a:pathLst>
              <a:path w="67827" h="68209" fill="none" extrusionOk="0">
                <a:moveTo>
                  <a:pt x="65888" y="1"/>
                </a:moveTo>
                <a:cubicBezTo>
                  <a:pt x="66534" y="3348"/>
                  <a:pt x="67826" y="14917"/>
                  <a:pt x="56786" y="22639"/>
                </a:cubicBezTo>
                <a:cubicBezTo>
                  <a:pt x="43750" y="31712"/>
                  <a:pt x="25663" y="17236"/>
                  <a:pt x="14916" y="25105"/>
                </a:cubicBezTo>
                <a:cubicBezTo>
                  <a:pt x="5168" y="32269"/>
                  <a:pt x="19174" y="54555"/>
                  <a:pt x="0" y="682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rot="-1860299">
            <a:off x="263253" y="3734166"/>
            <a:ext cx="603535" cy="1549376"/>
          </a:xfrm>
          <a:custGeom>
            <a:avLst/>
            <a:gdLst/>
            <a:ahLst/>
            <a:cxnLst/>
            <a:rect l="l" t="t" r="r" b="b"/>
            <a:pathLst>
              <a:path w="11129" h="28570" fill="none" extrusionOk="0">
                <a:moveTo>
                  <a:pt x="1" y="0"/>
                </a:moveTo>
                <a:cubicBezTo>
                  <a:pt x="1" y="0"/>
                  <a:pt x="11129" y="12626"/>
                  <a:pt x="1" y="28569"/>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7981450" y="3400850"/>
            <a:ext cx="1214875" cy="1742650"/>
          </a:xfrm>
          <a:custGeom>
            <a:avLst/>
            <a:gdLst/>
            <a:ahLst/>
            <a:cxnLst/>
            <a:rect l="l" t="t" r="r" b="b"/>
            <a:pathLst>
              <a:path w="48595" h="69706" fill="none" extrusionOk="0">
                <a:moveTo>
                  <a:pt x="48594" y="1"/>
                </a:moveTo>
                <a:cubicBezTo>
                  <a:pt x="41488" y="3994"/>
                  <a:pt x="34853" y="9514"/>
                  <a:pt x="30478" y="16444"/>
                </a:cubicBezTo>
                <a:cubicBezTo>
                  <a:pt x="25486" y="24342"/>
                  <a:pt x="25927" y="31271"/>
                  <a:pt x="27042" y="40109"/>
                </a:cubicBezTo>
                <a:cubicBezTo>
                  <a:pt x="27776" y="45864"/>
                  <a:pt x="27776" y="52676"/>
                  <a:pt x="23372" y="57080"/>
                </a:cubicBezTo>
                <a:cubicBezTo>
                  <a:pt x="19937" y="60545"/>
                  <a:pt x="14798" y="61631"/>
                  <a:pt x="10189" y="62600"/>
                </a:cubicBezTo>
                <a:cubicBezTo>
                  <a:pt x="3318" y="64039"/>
                  <a:pt x="998" y="67063"/>
                  <a:pt x="0" y="69706"/>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86"/>
        <p:cNvGrpSpPr/>
        <p:nvPr/>
      </p:nvGrpSpPr>
      <p:grpSpPr>
        <a:xfrm>
          <a:off x="0" y="0"/>
          <a:ext cx="0" cy="0"/>
          <a:chOff x="0" y="0"/>
          <a:chExt cx="0" cy="0"/>
        </a:xfrm>
      </p:grpSpPr>
      <p:sp>
        <p:nvSpPr>
          <p:cNvPr id="787" name="Google Shape;787;p10"/>
          <p:cNvSpPr txBox="1">
            <a:spLocks noGrp="1"/>
          </p:cNvSpPr>
          <p:nvPr>
            <p:ph type="body" idx="1"/>
          </p:nvPr>
        </p:nvSpPr>
        <p:spPr>
          <a:xfrm>
            <a:off x="905850" y="4072475"/>
            <a:ext cx="7332300" cy="5376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dk1"/>
              </a:buClr>
              <a:buSzPts val="1400"/>
              <a:buNone/>
              <a:defRPr sz="2600">
                <a:solidFill>
                  <a:schemeClr val="dk1"/>
                </a:solidFill>
                <a:latin typeface="Archivo Black"/>
                <a:ea typeface="Archivo Black"/>
                <a:cs typeface="Archivo Black"/>
                <a:sym typeface="Archivo Black"/>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3200"/>
              <a:buNone/>
              <a:defRPr sz="3200">
                <a:solidFill>
                  <a:schemeClr val="dk1"/>
                </a:solidFill>
              </a:defRPr>
            </a:lvl2pPr>
            <a:lvl3pPr lvl="2">
              <a:spcBef>
                <a:spcPts val="0"/>
              </a:spcBef>
              <a:spcAft>
                <a:spcPts val="0"/>
              </a:spcAft>
              <a:buClr>
                <a:schemeClr val="dk1"/>
              </a:buClr>
              <a:buSzPts val="3200"/>
              <a:buNone/>
              <a:defRPr sz="3200">
                <a:solidFill>
                  <a:schemeClr val="dk1"/>
                </a:solidFill>
              </a:defRPr>
            </a:lvl3pPr>
            <a:lvl4pPr lvl="3">
              <a:spcBef>
                <a:spcPts val="0"/>
              </a:spcBef>
              <a:spcAft>
                <a:spcPts val="0"/>
              </a:spcAft>
              <a:buClr>
                <a:schemeClr val="dk1"/>
              </a:buClr>
              <a:buSzPts val="3200"/>
              <a:buNone/>
              <a:defRPr sz="3200">
                <a:solidFill>
                  <a:schemeClr val="dk1"/>
                </a:solidFill>
              </a:defRPr>
            </a:lvl4pPr>
            <a:lvl5pPr lvl="4">
              <a:spcBef>
                <a:spcPts val="0"/>
              </a:spcBef>
              <a:spcAft>
                <a:spcPts val="0"/>
              </a:spcAft>
              <a:buClr>
                <a:schemeClr val="dk1"/>
              </a:buClr>
              <a:buSzPts val="3200"/>
              <a:buNone/>
              <a:defRPr sz="3200">
                <a:solidFill>
                  <a:schemeClr val="dk1"/>
                </a:solidFill>
              </a:defRPr>
            </a:lvl5pPr>
            <a:lvl6pPr lvl="5">
              <a:spcBef>
                <a:spcPts val="0"/>
              </a:spcBef>
              <a:spcAft>
                <a:spcPts val="0"/>
              </a:spcAft>
              <a:buClr>
                <a:schemeClr val="dk1"/>
              </a:buClr>
              <a:buSzPts val="3200"/>
              <a:buNone/>
              <a:defRPr sz="3200">
                <a:solidFill>
                  <a:schemeClr val="dk1"/>
                </a:solidFill>
              </a:defRPr>
            </a:lvl6pPr>
            <a:lvl7pPr lvl="6">
              <a:spcBef>
                <a:spcPts val="0"/>
              </a:spcBef>
              <a:spcAft>
                <a:spcPts val="0"/>
              </a:spcAft>
              <a:buClr>
                <a:schemeClr val="dk1"/>
              </a:buClr>
              <a:buSzPts val="3200"/>
              <a:buNone/>
              <a:defRPr sz="3200">
                <a:solidFill>
                  <a:schemeClr val="dk1"/>
                </a:solidFill>
              </a:defRPr>
            </a:lvl7pPr>
            <a:lvl8pPr lvl="7">
              <a:spcBef>
                <a:spcPts val="0"/>
              </a:spcBef>
              <a:spcAft>
                <a:spcPts val="0"/>
              </a:spcAft>
              <a:buClr>
                <a:schemeClr val="dk1"/>
              </a:buClr>
              <a:buSzPts val="3200"/>
              <a:buNone/>
              <a:defRPr sz="3200">
                <a:solidFill>
                  <a:schemeClr val="dk1"/>
                </a:solidFill>
              </a:defRPr>
            </a:lvl8pPr>
            <a:lvl9pPr lvl="8">
              <a:spcBef>
                <a:spcPts val="0"/>
              </a:spcBef>
              <a:spcAft>
                <a:spcPts val="0"/>
              </a:spcAft>
              <a:buClr>
                <a:schemeClr val="dk1"/>
              </a:buClr>
              <a:buSzPts val="3200"/>
              <a:buNone/>
              <a:defRPr sz="3200">
                <a:solidFill>
                  <a:schemeClr val="dk1"/>
                </a:solidFill>
              </a:defRPr>
            </a:lvl9pPr>
          </a:lstStyle>
          <a:p>
            <a:endParaRPr/>
          </a:p>
        </p:txBody>
      </p:sp>
      <p:sp>
        <p:nvSpPr>
          <p:cNvPr id="7" name="Google Shape;7;p1"/>
          <p:cNvSpPr txBox="1">
            <a:spLocks noGrp="1"/>
          </p:cNvSpPr>
          <p:nvPr>
            <p:ph type="body" idx="1"/>
          </p:nvPr>
        </p:nvSpPr>
        <p:spPr>
          <a:xfrm>
            <a:off x="720000" y="11797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3" name="Google Shape;803;p15"/>
          <p:cNvSpPr txBox="1">
            <a:spLocks noGrp="1"/>
          </p:cNvSpPr>
          <p:nvPr>
            <p:ph type="ctrTitle"/>
          </p:nvPr>
        </p:nvSpPr>
        <p:spPr>
          <a:xfrm>
            <a:off x="1259100" y="590520"/>
            <a:ext cx="6625800" cy="1918200"/>
          </a:xfrm>
          <a:prstGeom prst="rect">
            <a:avLst/>
          </a:prstGeom>
        </p:spPr>
        <p:txBody>
          <a:bodyPr spcFirstLastPara="1" wrap="square" lIns="91425" tIns="91425" rIns="91425" bIns="91425" anchor="ctr" anchorCtr="0">
            <a:noAutofit/>
          </a:bodyPr>
          <a:lstStyle/>
          <a:p>
            <a:r>
              <a:rPr lang="en" sz="4600">
                <a:solidFill>
                  <a:schemeClr val="accent2"/>
                </a:solidFill>
                <a:latin typeface="Avenir Next LT Pro Light"/>
              </a:rPr>
              <a:t>Embracing Intersectionality </a:t>
            </a:r>
            <a:br>
              <a:rPr lang="en" sz="4600">
                <a:solidFill>
                  <a:schemeClr val="accent2"/>
                </a:solidFill>
                <a:latin typeface="Avenir Next LT Pro Light"/>
              </a:rPr>
            </a:br>
            <a:r>
              <a:rPr lang="en" sz="3200">
                <a:latin typeface="Avenir Next LT Pro Light"/>
              </a:rPr>
              <a:t>Enhancing Student Success at </a:t>
            </a:r>
            <a:br>
              <a:rPr lang="en" sz="3200">
                <a:latin typeface="Avenir Next LT Pro Light"/>
              </a:rPr>
            </a:br>
            <a:r>
              <a:rPr lang="en" sz="3200">
                <a:latin typeface="Avenir Next LT Pro Light"/>
              </a:rPr>
              <a:t>Cal Poly Pomona</a:t>
            </a:r>
            <a:endParaRPr lang="en-US" sz="4000">
              <a:latin typeface="Avenir Next LT Pro Light"/>
            </a:endParaRPr>
          </a:p>
        </p:txBody>
      </p:sp>
      <p:sp>
        <p:nvSpPr>
          <p:cNvPr id="802" name="Google Shape;802;p15" descr="Presenters: Jeanette Baez &amp; Armando Madrid"/>
          <p:cNvSpPr/>
          <p:nvPr/>
        </p:nvSpPr>
        <p:spPr>
          <a:xfrm>
            <a:off x="1193963" y="2748915"/>
            <a:ext cx="3873210" cy="37338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descr="Presenters: Jeanette Baez &amp; Armando Madrid"/>
          <p:cNvSpPr txBox="1">
            <a:spLocks noGrp="1"/>
          </p:cNvSpPr>
          <p:nvPr>
            <p:ph type="subTitle" idx="1"/>
          </p:nvPr>
        </p:nvSpPr>
        <p:spPr>
          <a:xfrm>
            <a:off x="1258661" y="2752410"/>
            <a:ext cx="3814490" cy="372105"/>
          </a:xfrm>
          <a:prstGeom prst="rect">
            <a:avLst/>
          </a:prstGeom>
        </p:spPr>
        <p:txBody>
          <a:bodyPr spcFirstLastPara="1" wrap="square" lIns="91425" tIns="91425" rIns="91425" bIns="91425" anchor="ctr" anchorCtr="0">
            <a:noAutofit/>
          </a:bodyPr>
          <a:lstStyle/>
          <a:p>
            <a:pPr marL="0" indent="0"/>
            <a:r>
              <a:rPr lang="en" sz="1200">
                <a:latin typeface="Avenir Next LT Pro Light"/>
              </a:rPr>
              <a:t>Presenters: Jeanette Baez &amp; Armando Madrid</a:t>
            </a:r>
            <a:endParaRPr lang="en-US" sz="1200">
              <a:latin typeface="Avenir Next LT Pro Light"/>
            </a:endParaRPr>
          </a:p>
        </p:txBody>
      </p:sp>
      <p:sp>
        <p:nvSpPr>
          <p:cNvPr id="2" name="TextBox 1">
            <a:extLst>
              <a:ext uri="{FF2B5EF4-FFF2-40B4-BE49-F238E27FC236}">
                <a16:creationId xmlns:a16="http://schemas.microsoft.com/office/drawing/2014/main" id="{D7A21979-EC5C-EEDB-9F38-8845DC963F5A}"/>
              </a:ext>
            </a:extLst>
          </p:cNvPr>
          <p:cNvSpPr txBox="1"/>
          <p:nvPr/>
        </p:nvSpPr>
        <p:spPr>
          <a:xfrm>
            <a:off x="1376347" y="3174299"/>
            <a:ext cx="526351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latin typeface="Avenir Next LT Pro Light"/>
              </a:rPr>
              <a:t>Equity In Practice Symposium</a:t>
            </a:r>
            <a:r>
              <a:rPr lang="en-US" sz="1050">
                <a:latin typeface="Avenir Next LT Pro Light"/>
              </a:rPr>
              <a:t>, Cal Poly Pomona, April 19th,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2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venir Next LT Pro Light"/>
              </a:rPr>
              <a:t>Over Half of Students Visit between 1-3 Times</a:t>
            </a:r>
            <a:endParaRPr lang="en-US">
              <a:latin typeface="Avenir Next LT Pro Light"/>
            </a:endParaRPr>
          </a:p>
        </p:txBody>
      </p:sp>
      <p:graphicFrame>
        <p:nvGraphicFramePr>
          <p:cNvPr id="4" name="Chart 3" descr="A graph showing the amount of students who visit cultural centers multiple times; 653 students visit once, 392 visit 2 to 3 times, 203 visit once a month, 249 visit 7 to 14 times every 2 weeks, 208 visit once a week, 106 visit half the semester, and 16 visit daily.">
            <a:extLst>
              <a:ext uri="{FF2B5EF4-FFF2-40B4-BE49-F238E27FC236}">
                <a16:creationId xmlns:a16="http://schemas.microsoft.com/office/drawing/2014/main" id="{E05F89AE-ED44-3FA6-393C-47CEFD179815}"/>
              </a:ext>
            </a:extLst>
          </p:cNvPr>
          <p:cNvGraphicFramePr/>
          <p:nvPr>
            <p:extLst>
              <p:ext uri="{D42A27DB-BD31-4B8C-83A1-F6EECF244321}">
                <p14:modId xmlns:p14="http://schemas.microsoft.com/office/powerpoint/2010/main" val="371913880"/>
              </p:ext>
            </p:extLst>
          </p:nvPr>
        </p:nvGraphicFramePr>
        <p:xfrm>
          <a:off x="634042" y="1751161"/>
          <a:ext cx="7880230" cy="301648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A0D05D7-05B0-5602-C5F7-7E392F3FB3FD}"/>
              </a:ext>
            </a:extLst>
          </p:cNvPr>
          <p:cNvSpPr txBox="1"/>
          <p:nvPr/>
        </p:nvSpPr>
        <p:spPr>
          <a:xfrm>
            <a:off x="629728" y="1220374"/>
            <a:ext cx="7970502" cy="338554"/>
          </a:xfrm>
          <a:prstGeom prst="rect">
            <a:avLst/>
          </a:prstGeom>
          <a:noFill/>
        </p:spPr>
        <p:txBody>
          <a:bodyPr wrap="square" rtlCol="0">
            <a:spAutoFit/>
          </a:bodyPr>
          <a:lstStyle/>
          <a:p>
            <a:pPr algn="ctr"/>
            <a:r>
              <a:rPr lang="en-US" sz="1600">
                <a:latin typeface="Avenir Next LT Pro Light" panose="020B0304020202020204" pitchFamily="34" charset="0"/>
              </a:rPr>
              <a:t>Additionally, about 28% of students visit more than one of the Centers for TREE/MSI.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20"/>
          <p:cNvSpPr txBox="1">
            <a:spLocks noGrp="1"/>
          </p:cNvSpPr>
          <p:nvPr>
            <p:ph type="title"/>
          </p:nvPr>
        </p:nvSpPr>
        <p:spPr>
          <a:xfrm>
            <a:off x="577970" y="540000"/>
            <a:ext cx="807432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Avenir Next LT Pro Light"/>
              </a:rPr>
              <a:t>Who</a:t>
            </a:r>
            <a:r>
              <a:rPr lang="en" sz="2000">
                <a:latin typeface="Avenir Next LT Pro Light"/>
              </a:rPr>
              <a:t> we’re reaching &amp; opportunities for greater impact</a:t>
            </a:r>
            <a:endParaRPr lang="en-US" sz="2000">
              <a:latin typeface="Avenir Next LT Pro Light"/>
            </a:endParaRPr>
          </a:p>
        </p:txBody>
      </p:sp>
      <p:grpSp>
        <p:nvGrpSpPr>
          <p:cNvPr id="989" name="Google Shape;989;p20">
            <a:extLst>
              <a:ext uri="{C183D7F6-B498-43B3-948B-1728B52AA6E4}">
                <adec:decorative xmlns:adec="http://schemas.microsoft.com/office/drawing/2017/decorative" val="1"/>
              </a:ext>
            </a:extLst>
          </p:cNvPr>
          <p:cNvGrpSpPr/>
          <p:nvPr/>
        </p:nvGrpSpPr>
        <p:grpSpPr>
          <a:xfrm>
            <a:off x="3975218" y="3291198"/>
            <a:ext cx="2050523" cy="1895893"/>
            <a:chOff x="323091" y="3294503"/>
            <a:chExt cx="2050523" cy="1895893"/>
          </a:xfrm>
        </p:grpSpPr>
        <p:grpSp>
          <p:nvGrpSpPr>
            <p:cNvPr id="990" name="Google Shape;990;p20"/>
            <p:cNvGrpSpPr/>
            <p:nvPr/>
          </p:nvGrpSpPr>
          <p:grpSpPr>
            <a:xfrm>
              <a:off x="1304406" y="3294503"/>
              <a:ext cx="1069208" cy="1872587"/>
              <a:chOff x="1304406" y="3294503"/>
              <a:chExt cx="1069208" cy="1872587"/>
            </a:xfrm>
          </p:grpSpPr>
          <p:sp>
            <p:nvSpPr>
              <p:cNvPr id="991" name="Google Shape;991;p20"/>
              <p:cNvSpPr/>
              <p:nvPr/>
            </p:nvSpPr>
            <p:spPr>
              <a:xfrm>
                <a:off x="1916872" y="3786371"/>
                <a:ext cx="208228" cy="210651"/>
              </a:xfrm>
              <a:custGeom>
                <a:avLst/>
                <a:gdLst/>
                <a:ahLst/>
                <a:cxnLst/>
                <a:rect l="l" t="t" r="r" b="b"/>
                <a:pathLst>
                  <a:path w="11690" h="11826" extrusionOk="0">
                    <a:moveTo>
                      <a:pt x="11690" y="0"/>
                    </a:moveTo>
                    <a:cubicBezTo>
                      <a:pt x="11689" y="1"/>
                      <a:pt x="6649" y="872"/>
                      <a:pt x="3161" y="1308"/>
                    </a:cubicBezTo>
                    <a:cubicBezTo>
                      <a:pt x="2507" y="6785"/>
                      <a:pt x="0" y="8856"/>
                      <a:pt x="0" y="8856"/>
                    </a:cubicBezTo>
                    <a:cubicBezTo>
                      <a:pt x="0" y="8856"/>
                      <a:pt x="3053" y="11825"/>
                      <a:pt x="6874" y="11825"/>
                    </a:cubicBezTo>
                    <a:cubicBezTo>
                      <a:pt x="7937" y="11825"/>
                      <a:pt x="9059" y="11596"/>
                      <a:pt x="10191" y="11009"/>
                    </a:cubicBezTo>
                    <a:cubicBezTo>
                      <a:pt x="8093" y="6731"/>
                      <a:pt x="11690" y="1"/>
                      <a:pt x="11690"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0"/>
              <p:cNvSpPr/>
              <p:nvPr/>
            </p:nvSpPr>
            <p:spPr>
              <a:xfrm>
                <a:off x="1962005" y="3786371"/>
                <a:ext cx="163091" cy="76701"/>
              </a:xfrm>
              <a:custGeom>
                <a:avLst/>
                <a:gdLst/>
                <a:ahLst/>
                <a:cxnLst/>
                <a:rect l="l" t="t" r="r" b="b"/>
                <a:pathLst>
                  <a:path w="9156" h="4306" extrusionOk="0">
                    <a:moveTo>
                      <a:pt x="9156" y="0"/>
                    </a:moveTo>
                    <a:cubicBezTo>
                      <a:pt x="9155" y="1"/>
                      <a:pt x="4115" y="872"/>
                      <a:pt x="627" y="1308"/>
                    </a:cubicBezTo>
                    <a:cubicBezTo>
                      <a:pt x="491" y="2453"/>
                      <a:pt x="273" y="3434"/>
                      <a:pt x="0" y="4306"/>
                    </a:cubicBezTo>
                    <a:cubicBezTo>
                      <a:pt x="899" y="4197"/>
                      <a:pt x="4769" y="3761"/>
                      <a:pt x="8120" y="2371"/>
                    </a:cubicBezTo>
                    <a:cubicBezTo>
                      <a:pt x="8638" y="954"/>
                      <a:pt x="9156" y="1"/>
                      <a:pt x="9156"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0"/>
              <p:cNvSpPr/>
              <p:nvPr/>
            </p:nvSpPr>
            <p:spPr>
              <a:xfrm>
                <a:off x="1793104" y="3409776"/>
                <a:ext cx="440236" cy="433432"/>
              </a:xfrm>
              <a:custGeom>
                <a:avLst/>
                <a:gdLst/>
                <a:ahLst/>
                <a:cxnLst/>
                <a:rect l="l" t="t" r="r" b="b"/>
                <a:pathLst>
                  <a:path w="24715" h="24333" extrusionOk="0">
                    <a:moveTo>
                      <a:pt x="14365" y="246"/>
                    </a:moveTo>
                    <a:cubicBezTo>
                      <a:pt x="14147" y="246"/>
                      <a:pt x="13928" y="255"/>
                      <a:pt x="13707" y="273"/>
                    </a:cubicBezTo>
                    <a:cubicBezTo>
                      <a:pt x="13107" y="327"/>
                      <a:pt x="3652" y="0"/>
                      <a:pt x="1827" y="9564"/>
                    </a:cubicBezTo>
                    <a:cubicBezTo>
                      <a:pt x="1" y="19128"/>
                      <a:pt x="8938" y="24332"/>
                      <a:pt x="8938" y="24332"/>
                    </a:cubicBezTo>
                    <a:cubicBezTo>
                      <a:pt x="8938" y="24332"/>
                      <a:pt x="18094" y="23842"/>
                      <a:pt x="21500" y="20082"/>
                    </a:cubicBezTo>
                    <a:cubicBezTo>
                      <a:pt x="21500" y="20082"/>
                      <a:pt x="24715" y="16267"/>
                      <a:pt x="23571" y="10000"/>
                    </a:cubicBezTo>
                    <a:cubicBezTo>
                      <a:pt x="22505" y="3995"/>
                      <a:pt x="18884" y="246"/>
                      <a:pt x="14365" y="246"/>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0"/>
              <p:cNvSpPr/>
              <p:nvPr/>
            </p:nvSpPr>
            <p:spPr>
              <a:xfrm>
                <a:off x="2211448" y="4724563"/>
                <a:ext cx="140826" cy="63876"/>
              </a:xfrm>
              <a:custGeom>
                <a:avLst/>
                <a:gdLst/>
                <a:ahLst/>
                <a:cxnLst/>
                <a:rect l="l" t="t" r="r" b="b"/>
                <a:pathLst>
                  <a:path w="7906" h="3586" extrusionOk="0">
                    <a:moveTo>
                      <a:pt x="4301" y="0"/>
                    </a:moveTo>
                    <a:cubicBezTo>
                      <a:pt x="2814" y="0"/>
                      <a:pt x="1157" y="742"/>
                      <a:pt x="1" y="3184"/>
                    </a:cubicBezTo>
                    <a:cubicBezTo>
                      <a:pt x="1" y="3184"/>
                      <a:pt x="1359" y="3586"/>
                      <a:pt x="3017" y="3586"/>
                    </a:cubicBezTo>
                    <a:cubicBezTo>
                      <a:pt x="4646" y="3586"/>
                      <a:pt x="6564" y="3197"/>
                      <a:pt x="7766" y="1658"/>
                    </a:cubicBezTo>
                    <a:cubicBezTo>
                      <a:pt x="7906" y="1272"/>
                      <a:pt x="6249" y="0"/>
                      <a:pt x="430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0"/>
              <p:cNvSpPr/>
              <p:nvPr/>
            </p:nvSpPr>
            <p:spPr>
              <a:xfrm>
                <a:off x="2204662" y="4664789"/>
                <a:ext cx="168952" cy="352972"/>
              </a:xfrm>
              <a:custGeom>
                <a:avLst/>
                <a:gdLst/>
                <a:ahLst/>
                <a:cxnLst/>
                <a:rect l="l" t="t" r="r" b="b"/>
                <a:pathLst>
                  <a:path w="9485" h="19816" extrusionOk="0">
                    <a:moveTo>
                      <a:pt x="6351" y="0"/>
                    </a:moveTo>
                    <a:cubicBezTo>
                      <a:pt x="6350" y="0"/>
                      <a:pt x="6350" y="0"/>
                      <a:pt x="6349" y="0"/>
                    </a:cubicBezTo>
                    <a:cubicBezTo>
                      <a:pt x="6213" y="27"/>
                      <a:pt x="1417" y="3624"/>
                      <a:pt x="1417" y="3624"/>
                    </a:cubicBezTo>
                    <a:cubicBezTo>
                      <a:pt x="1417" y="3624"/>
                      <a:pt x="3134" y="7739"/>
                      <a:pt x="2098" y="9319"/>
                    </a:cubicBezTo>
                    <a:cubicBezTo>
                      <a:pt x="1063" y="10872"/>
                      <a:pt x="0" y="12534"/>
                      <a:pt x="545" y="13134"/>
                    </a:cubicBezTo>
                    <a:cubicBezTo>
                      <a:pt x="596" y="13178"/>
                      <a:pt x="657" y="13199"/>
                      <a:pt x="726" y="13199"/>
                    </a:cubicBezTo>
                    <a:cubicBezTo>
                      <a:pt x="1246" y="13199"/>
                      <a:pt x="2231" y="12025"/>
                      <a:pt x="3025" y="11063"/>
                    </a:cubicBezTo>
                    <a:cubicBezTo>
                      <a:pt x="3107" y="13760"/>
                      <a:pt x="3488" y="17330"/>
                      <a:pt x="3297" y="18910"/>
                    </a:cubicBezTo>
                    <a:cubicBezTo>
                      <a:pt x="3253" y="19134"/>
                      <a:pt x="3446" y="19320"/>
                      <a:pt x="3652" y="19320"/>
                    </a:cubicBezTo>
                    <a:cubicBezTo>
                      <a:pt x="3698" y="19320"/>
                      <a:pt x="3744" y="19311"/>
                      <a:pt x="3788" y="19292"/>
                    </a:cubicBezTo>
                    <a:cubicBezTo>
                      <a:pt x="4442" y="18965"/>
                      <a:pt x="5096" y="17929"/>
                      <a:pt x="4959" y="14796"/>
                    </a:cubicBezTo>
                    <a:lnTo>
                      <a:pt x="4959" y="14796"/>
                    </a:lnTo>
                    <a:cubicBezTo>
                      <a:pt x="5286" y="16104"/>
                      <a:pt x="5559" y="18747"/>
                      <a:pt x="5504" y="19401"/>
                    </a:cubicBezTo>
                    <a:cubicBezTo>
                      <a:pt x="5524" y="19653"/>
                      <a:pt x="5668" y="19815"/>
                      <a:pt x="5863" y="19815"/>
                    </a:cubicBezTo>
                    <a:cubicBezTo>
                      <a:pt x="6217" y="19815"/>
                      <a:pt x="6740" y="19284"/>
                      <a:pt x="7003" y="17793"/>
                    </a:cubicBezTo>
                    <a:cubicBezTo>
                      <a:pt x="7274" y="18015"/>
                      <a:pt x="7517" y="18118"/>
                      <a:pt x="7721" y="18118"/>
                    </a:cubicBezTo>
                    <a:cubicBezTo>
                      <a:pt x="8194" y="18118"/>
                      <a:pt x="8452" y="17563"/>
                      <a:pt x="8338" y="16649"/>
                    </a:cubicBezTo>
                    <a:lnTo>
                      <a:pt x="8338" y="16649"/>
                    </a:lnTo>
                    <a:cubicBezTo>
                      <a:pt x="8547" y="16833"/>
                      <a:pt x="8723" y="16913"/>
                      <a:pt x="8867" y="16913"/>
                    </a:cubicBezTo>
                    <a:cubicBezTo>
                      <a:pt x="9344" y="16913"/>
                      <a:pt x="9485" y="16036"/>
                      <a:pt x="9401" y="15096"/>
                    </a:cubicBezTo>
                    <a:cubicBezTo>
                      <a:pt x="9319" y="13842"/>
                      <a:pt x="7248" y="9128"/>
                      <a:pt x="6894" y="6240"/>
                    </a:cubicBezTo>
                    <a:cubicBezTo>
                      <a:pt x="6541" y="3390"/>
                      <a:pt x="6486" y="0"/>
                      <a:pt x="6351"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0">
                <a:extLst>
                  <a:ext uri="{C183D7F6-B498-43B3-948B-1728B52AA6E4}">
                    <adec:decorative xmlns:adec="http://schemas.microsoft.com/office/drawing/2017/decorative" val="1"/>
                  </a:ext>
                </a:extLst>
              </p:cNvPr>
              <p:cNvSpPr/>
              <p:nvPr/>
            </p:nvSpPr>
            <p:spPr>
              <a:xfrm>
                <a:off x="1587333" y="4588113"/>
                <a:ext cx="539737" cy="578978"/>
              </a:xfrm>
              <a:custGeom>
                <a:avLst/>
                <a:gdLst/>
                <a:ahLst/>
                <a:cxnLst/>
                <a:rect l="l" t="t" r="r" b="b"/>
                <a:pathLst>
                  <a:path w="30301" h="32504" extrusionOk="0">
                    <a:moveTo>
                      <a:pt x="2617" y="0"/>
                    </a:moveTo>
                    <a:cubicBezTo>
                      <a:pt x="2617" y="0"/>
                      <a:pt x="1" y="22289"/>
                      <a:pt x="2426" y="32153"/>
                    </a:cubicBezTo>
                    <a:cubicBezTo>
                      <a:pt x="5623" y="32416"/>
                      <a:pt x="9786" y="32504"/>
                      <a:pt x="13915" y="32504"/>
                    </a:cubicBezTo>
                    <a:cubicBezTo>
                      <a:pt x="22175" y="32504"/>
                      <a:pt x="30301" y="32153"/>
                      <a:pt x="30301" y="32153"/>
                    </a:cubicBezTo>
                    <a:cubicBezTo>
                      <a:pt x="30301" y="32153"/>
                      <a:pt x="28175" y="10654"/>
                      <a:pt x="28557" y="5722"/>
                    </a:cubicBezTo>
                    <a:cubicBezTo>
                      <a:pt x="20709" y="5722"/>
                      <a:pt x="2617" y="0"/>
                      <a:pt x="2617"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0"/>
              <p:cNvSpPr/>
              <p:nvPr/>
            </p:nvSpPr>
            <p:spPr>
              <a:xfrm>
                <a:off x="1304406" y="3472381"/>
                <a:ext cx="172318" cy="405288"/>
              </a:xfrm>
              <a:custGeom>
                <a:avLst/>
                <a:gdLst/>
                <a:ahLst/>
                <a:cxnLst/>
                <a:rect l="l" t="t" r="r" b="b"/>
                <a:pathLst>
                  <a:path w="9674" h="22753" extrusionOk="0">
                    <a:moveTo>
                      <a:pt x="3978" y="0"/>
                    </a:moveTo>
                    <a:cubicBezTo>
                      <a:pt x="3760" y="0"/>
                      <a:pt x="3651" y="245"/>
                      <a:pt x="3624" y="491"/>
                    </a:cubicBezTo>
                    <a:cubicBezTo>
                      <a:pt x="3604" y="629"/>
                      <a:pt x="3484" y="725"/>
                      <a:pt x="3346" y="725"/>
                    </a:cubicBezTo>
                    <a:cubicBezTo>
                      <a:pt x="3295" y="725"/>
                      <a:pt x="3240" y="711"/>
                      <a:pt x="3188" y="681"/>
                    </a:cubicBezTo>
                    <a:cubicBezTo>
                      <a:pt x="3071" y="623"/>
                      <a:pt x="2938" y="579"/>
                      <a:pt x="2808" y="579"/>
                    </a:cubicBezTo>
                    <a:cubicBezTo>
                      <a:pt x="2636" y="579"/>
                      <a:pt x="2468" y="655"/>
                      <a:pt x="2344" y="872"/>
                    </a:cubicBezTo>
                    <a:lnTo>
                      <a:pt x="1962" y="1580"/>
                    </a:lnTo>
                    <a:cubicBezTo>
                      <a:pt x="1962" y="1580"/>
                      <a:pt x="899" y="1935"/>
                      <a:pt x="818" y="2616"/>
                    </a:cubicBezTo>
                    <a:cubicBezTo>
                      <a:pt x="736" y="3243"/>
                      <a:pt x="0" y="15150"/>
                      <a:pt x="2562" y="22752"/>
                    </a:cubicBezTo>
                    <a:cubicBezTo>
                      <a:pt x="4523" y="21935"/>
                      <a:pt x="8147" y="20599"/>
                      <a:pt x="8147" y="20599"/>
                    </a:cubicBezTo>
                    <a:cubicBezTo>
                      <a:pt x="8147" y="20599"/>
                      <a:pt x="7194" y="14387"/>
                      <a:pt x="7194" y="12997"/>
                    </a:cubicBezTo>
                    <a:cubicBezTo>
                      <a:pt x="8093" y="11798"/>
                      <a:pt x="9673" y="9101"/>
                      <a:pt x="9210" y="8202"/>
                    </a:cubicBezTo>
                    <a:cubicBezTo>
                      <a:pt x="9147" y="8086"/>
                      <a:pt x="9061" y="8036"/>
                      <a:pt x="8958" y="8036"/>
                    </a:cubicBezTo>
                    <a:cubicBezTo>
                      <a:pt x="8261" y="8036"/>
                      <a:pt x="6812" y="10354"/>
                      <a:pt x="6812" y="10354"/>
                    </a:cubicBezTo>
                    <a:cubicBezTo>
                      <a:pt x="6812" y="10354"/>
                      <a:pt x="6948" y="1008"/>
                      <a:pt x="5096" y="872"/>
                    </a:cubicBezTo>
                    <a:cubicBezTo>
                      <a:pt x="4714" y="164"/>
                      <a:pt x="4469" y="0"/>
                      <a:pt x="3978"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a:off x="2137693" y="4222668"/>
                <a:ext cx="212111" cy="558653"/>
              </a:xfrm>
              <a:custGeom>
                <a:avLst/>
                <a:gdLst/>
                <a:ahLst/>
                <a:cxnLst/>
                <a:rect l="l" t="t" r="r" b="b"/>
                <a:pathLst>
                  <a:path w="11908" h="31363" extrusionOk="0">
                    <a:moveTo>
                      <a:pt x="6758" y="0"/>
                    </a:moveTo>
                    <a:lnTo>
                      <a:pt x="0" y="5423"/>
                    </a:lnTo>
                    <a:lnTo>
                      <a:pt x="4142" y="31363"/>
                    </a:lnTo>
                    <a:cubicBezTo>
                      <a:pt x="4142" y="31363"/>
                      <a:pt x="6253" y="28879"/>
                      <a:pt x="9033" y="28879"/>
                    </a:cubicBezTo>
                    <a:cubicBezTo>
                      <a:pt x="9937" y="28879"/>
                      <a:pt x="10912" y="29142"/>
                      <a:pt x="11907" y="29837"/>
                    </a:cubicBezTo>
                    <a:cubicBezTo>
                      <a:pt x="10736" y="21690"/>
                      <a:pt x="6758" y="0"/>
                      <a:pt x="6758"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a:off x="1341773" y="3811609"/>
                <a:ext cx="361113" cy="430582"/>
              </a:xfrm>
              <a:custGeom>
                <a:avLst/>
                <a:gdLst/>
                <a:ahLst/>
                <a:cxnLst/>
                <a:rect l="l" t="t" r="r" b="b"/>
                <a:pathLst>
                  <a:path w="20273" h="24173" extrusionOk="0">
                    <a:moveTo>
                      <a:pt x="6649" y="0"/>
                    </a:moveTo>
                    <a:cubicBezTo>
                      <a:pt x="1799" y="382"/>
                      <a:pt x="0" y="3706"/>
                      <a:pt x="0" y="3706"/>
                    </a:cubicBezTo>
                    <a:cubicBezTo>
                      <a:pt x="0" y="3706"/>
                      <a:pt x="573" y="11989"/>
                      <a:pt x="5886" y="19237"/>
                    </a:cubicBezTo>
                    <a:cubicBezTo>
                      <a:pt x="8847" y="23283"/>
                      <a:pt x="12604" y="24172"/>
                      <a:pt x="15336" y="24172"/>
                    </a:cubicBezTo>
                    <a:cubicBezTo>
                      <a:pt x="17480" y="24172"/>
                      <a:pt x="18992" y="23624"/>
                      <a:pt x="18992" y="23624"/>
                    </a:cubicBezTo>
                    <a:cubicBezTo>
                      <a:pt x="18992" y="23624"/>
                      <a:pt x="20273" y="18011"/>
                      <a:pt x="18474" y="14387"/>
                    </a:cubicBezTo>
                    <a:cubicBezTo>
                      <a:pt x="17771" y="14553"/>
                      <a:pt x="17108" y="14630"/>
                      <a:pt x="16485" y="14630"/>
                    </a:cubicBezTo>
                    <a:cubicBezTo>
                      <a:pt x="8400" y="14630"/>
                      <a:pt x="6902" y="1619"/>
                      <a:pt x="6649"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1581028" y="3914984"/>
                <a:ext cx="762019" cy="825289"/>
              </a:xfrm>
              <a:custGeom>
                <a:avLst/>
                <a:gdLst/>
                <a:ahLst/>
                <a:cxnLst/>
                <a:rect l="l" t="t" r="r" b="b"/>
                <a:pathLst>
                  <a:path w="42780" h="46332" extrusionOk="0">
                    <a:moveTo>
                      <a:pt x="20137" y="0"/>
                    </a:moveTo>
                    <a:cubicBezTo>
                      <a:pt x="20137" y="0"/>
                      <a:pt x="15788" y="378"/>
                      <a:pt x="14045" y="378"/>
                    </a:cubicBezTo>
                    <a:cubicBezTo>
                      <a:pt x="13803" y="378"/>
                      <a:pt x="13611" y="371"/>
                      <a:pt x="13488" y="354"/>
                    </a:cubicBezTo>
                    <a:cubicBezTo>
                      <a:pt x="13464" y="350"/>
                      <a:pt x="13438" y="348"/>
                      <a:pt x="13409" y="348"/>
                    </a:cubicBezTo>
                    <a:cubicBezTo>
                      <a:pt x="12240" y="348"/>
                      <a:pt x="6921" y="3503"/>
                      <a:pt x="2535" y="7357"/>
                    </a:cubicBezTo>
                    <a:cubicBezTo>
                      <a:pt x="1336" y="14060"/>
                      <a:pt x="4578" y="20273"/>
                      <a:pt x="4578" y="20273"/>
                    </a:cubicBezTo>
                    <a:cubicBezTo>
                      <a:pt x="4578" y="20273"/>
                      <a:pt x="1908" y="26812"/>
                      <a:pt x="1" y="38474"/>
                    </a:cubicBezTo>
                    <a:cubicBezTo>
                      <a:pt x="6496" y="44938"/>
                      <a:pt x="15716" y="46332"/>
                      <a:pt x="22458" y="46332"/>
                    </a:cubicBezTo>
                    <a:cubicBezTo>
                      <a:pt x="27567" y="46332"/>
                      <a:pt x="31254" y="45531"/>
                      <a:pt x="31254" y="45531"/>
                    </a:cubicBezTo>
                    <a:lnTo>
                      <a:pt x="31254" y="25858"/>
                    </a:lnTo>
                    <a:cubicBezTo>
                      <a:pt x="33757" y="24329"/>
                      <a:pt x="36355" y="23911"/>
                      <a:pt x="38450" y="23911"/>
                    </a:cubicBezTo>
                    <a:cubicBezTo>
                      <a:pt x="40983" y="23911"/>
                      <a:pt x="42780" y="24523"/>
                      <a:pt x="42780" y="24523"/>
                    </a:cubicBezTo>
                    <a:cubicBezTo>
                      <a:pt x="42780" y="24523"/>
                      <a:pt x="40110" y="11526"/>
                      <a:pt x="35723" y="8937"/>
                    </a:cubicBezTo>
                    <a:cubicBezTo>
                      <a:pt x="31336" y="6322"/>
                      <a:pt x="29946" y="4523"/>
                      <a:pt x="28475" y="1935"/>
                    </a:cubicBezTo>
                    <a:cubicBezTo>
                      <a:pt x="27534" y="2447"/>
                      <a:pt x="26610" y="2647"/>
                      <a:pt x="25741" y="2647"/>
                    </a:cubicBezTo>
                    <a:cubicBezTo>
                      <a:pt x="22583" y="2647"/>
                      <a:pt x="20137" y="0"/>
                      <a:pt x="20137"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a:off x="1954721" y="3380156"/>
                <a:ext cx="200961" cy="135927"/>
              </a:xfrm>
              <a:custGeom>
                <a:avLst/>
                <a:gdLst/>
                <a:ahLst/>
                <a:cxnLst/>
                <a:rect l="l" t="t" r="r" b="b"/>
                <a:pathLst>
                  <a:path w="11282" h="7631" extrusionOk="0">
                    <a:moveTo>
                      <a:pt x="8202" y="1"/>
                    </a:moveTo>
                    <a:lnTo>
                      <a:pt x="1" y="3679"/>
                    </a:lnTo>
                    <a:cubicBezTo>
                      <a:pt x="1" y="3679"/>
                      <a:pt x="18" y="3679"/>
                      <a:pt x="53" y="3679"/>
                    </a:cubicBezTo>
                    <a:cubicBezTo>
                      <a:pt x="691" y="3679"/>
                      <a:pt x="7066" y="3777"/>
                      <a:pt x="11281" y="7630"/>
                    </a:cubicBezTo>
                    <a:cubicBezTo>
                      <a:pt x="10873" y="4878"/>
                      <a:pt x="8202" y="1"/>
                      <a:pt x="8202"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1827087" y="3647338"/>
                <a:ext cx="417418" cy="195848"/>
              </a:xfrm>
              <a:custGeom>
                <a:avLst/>
                <a:gdLst/>
                <a:ahLst/>
                <a:cxnLst/>
                <a:rect l="l" t="t" r="r" b="b"/>
                <a:pathLst>
                  <a:path w="23434" h="10995" extrusionOk="0">
                    <a:moveTo>
                      <a:pt x="21621" y="0"/>
                    </a:moveTo>
                    <a:cubicBezTo>
                      <a:pt x="20872" y="0"/>
                      <a:pt x="20049" y="338"/>
                      <a:pt x="19319" y="640"/>
                    </a:cubicBezTo>
                    <a:cubicBezTo>
                      <a:pt x="16123" y="2033"/>
                      <a:pt x="12054" y="2763"/>
                      <a:pt x="8083" y="2763"/>
                    </a:cubicBezTo>
                    <a:cubicBezTo>
                      <a:pt x="5216" y="2763"/>
                      <a:pt x="2400" y="2382"/>
                      <a:pt x="0" y="1594"/>
                    </a:cubicBezTo>
                    <a:lnTo>
                      <a:pt x="0" y="1594"/>
                    </a:lnTo>
                    <a:cubicBezTo>
                      <a:pt x="1417" y="7697"/>
                      <a:pt x="7030" y="10994"/>
                      <a:pt x="7030" y="10994"/>
                    </a:cubicBezTo>
                    <a:cubicBezTo>
                      <a:pt x="7030" y="10994"/>
                      <a:pt x="16186" y="10504"/>
                      <a:pt x="19592" y="6744"/>
                    </a:cubicBezTo>
                    <a:cubicBezTo>
                      <a:pt x="19592" y="6744"/>
                      <a:pt x="22889" y="4727"/>
                      <a:pt x="23434" y="1458"/>
                    </a:cubicBezTo>
                    <a:cubicBezTo>
                      <a:pt x="23325" y="1022"/>
                      <a:pt x="23107" y="613"/>
                      <a:pt x="22725" y="341"/>
                    </a:cubicBezTo>
                    <a:cubicBezTo>
                      <a:pt x="22395" y="95"/>
                      <a:pt x="22018" y="0"/>
                      <a:pt x="21621"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0"/>
              <p:cNvSpPr/>
              <p:nvPr/>
            </p:nvSpPr>
            <p:spPr>
              <a:xfrm>
                <a:off x="1835814" y="3294503"/>
                <a:ext cx="529548" cy="508422"/>
              </a:xfrm>
              <a:custGeom>
                <a:avLst/>
                <a:gdLst/>
                <a:ahLst/>
                <a:cxnLst/>
                <a:rect l="l" t="t" r="r" b="b"/>
                <a:pathLst>
                  <a:path w="29729" h="28543" extrusionOk="0">
                    <a:moveTo>
                      <a:pt x="14603" y="0"/>
                    </a:moveTo>
                    <a:cubicBezTo>
                      <a:pt x="8544" y="0"/>
                      <a:pt x="440" y="3217"/>
                      <a:pt x="1" y="13938"/>
                    </a:cubicBezTo>
                    <a:cubicBezTo>
                      <a:pt x="1" y="13938"/>
                      <a:pt x="4333" y="8652"/>
                      <a:pt x="13325" y="6854"/>
                    </a:cubicBezTo>
                    <a:cubicBezTo>
                      <a:pt x="13325" y="6854"/>
                      <a:pt x="25232" y="17099"/>
                      <a:pt x="16241" y="28543"/>
                    </a:cubicBezTo>
                    <a:cubicBezTo>
                      <a:pt x="24306" y="28379"/>
                      <a:pt x="28993" y="21404"/>
                      <a:pt x="29347" y="14728"/>
                    </a:cubicBezTo>
                    <a:cubicBezTo>
                      <a:pt x="29728" y="8052"/>
                      <a:pt x="26431" y="2031"/>
                      <a:pt x="19946" y="1077"/>
                    </a:cubicBezTo>
                    <a:cubicBezTo>
                      <a:pt x="18752" y="429"/>
                      <a:pt x="16813" y="0"/>
                      <a:pt x="14603"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1879006" y="3562647"/>
                <a:ext cx="56804" cy="35447"/>
              </a:xfrm>
              <a:custGeom>
                <a:avLst/>
                <a:gdLst/>
                <a:ahLst/>
                <a:cxnLst/>
                <a:rect l="l" t="t" r="r" b="b"/>
                <a:pathLst>
                  <a:path w="3189" h="1990" fill="none" extrusionOk="0">
                    <a:moveTo>
                      <a:pt x="1" y="627"/>
                    </a:moveTo>
                    <a:cubicBezTo>
                      <a:pt x="546" y="136"/>
                      <a:pt x="1363" y="0"/>
                      <a:pt x="2044" y="273"/>
                    </a:cubicBezTo>
                    <a:cubicBezTo>
                      <a:pt x="2698" y="572"/>
                      <a:pt x="3189" y="1281"/>
                      <a:pt x="3189" y="1989"/>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2030435" y="3611663"/>
                <a:ext cx="60206" cy="30103"/>
              </a:xfrm>
              <a:custGeom>
                <a:avLst/>
                <a:gdLst/>
                <a:ahLst/>
                <a:cxnLst/>
                <a:rect l="l" t="t" r="r" b="b"/>
                <a:pathLst>
                  <a:path w="3380" h="1690" fill="none" extrusionOk="0">
                    <a:moveTo>
                      <a:pt x="0" y="736"/>
                    </a:moveTo>
                    <a:cubicBezTo>
                      <a:pt x="491" y="218"/>
                      <a:pt x="1281" y="0"/>
                      <a:pt x="1989" y="191"/>
                    </a:cubicBezTo>
                    <a:cubicBezTo>
                      <a:pt x="2671" y="382"/>
                      <a:pt x="3216" y="981"/>
                      <a:pt x="3379" y="1690"/>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1891634" y="3712598"/>
                <a:ext cx="110669" cy="67456"/>
              </a:xfrm>
              <a:custGeom>
                <a:avLst/>
                <a:gdLst/>
                <a:ahLst/>
                <a:cxnLst/>
                <a:rect l="l" t="t" r="r" b="b"/>
                <a:pathLst>
                  <a:path w="6213" h="3787" extrusionOk="0">
                    <a:moveTo>
                      <a:pt x="6049" y="1"/>
                    </a:moveTo>
                    <a:cubicBezTo>
                      <a:pt x="5259" y="736"/>
                      <a:pt x="4251" y="1200"/>
                      <a:pt x="3188" y="1336"/>
                    </a:cubicBezTo>
                    <a:cubicBezTo>
                      <a:pt x="2993" y="1361"/>
                      <a:pt x="2797" y="1373"/>
                      <a:pt x="2600" y="1373"/>
                    </a:cubicBezTo>
                    <a:cubicBezTo>
                      <a:pt x="1722" y="1373"/>
                      <a:pt x="839" y="1132"/>
                      <a:pt x="82" y="709"/>
                    </a:cubicBezTo>
                    <a:lnTo>
                      <a:pt x="82" y="709"/>
                    </a:lnTo>
                    <a:lnTo>
                      <a:pt x="137" y="791"/>
                    </a:lnTo>
                    <a:cubicBezTo>
                      <a:pt x="0" y="1908"/>
                      <a:pt x="682" y="3080"/>
                      <a:pt x="1717" y="3543"/>
                    </a:cubicBezTo>
                    <a:cubicBezTo>
                      <a:pt x="2085" y="3708"/>
                      <a:pt x="2487" y="3786"/>
                      <a:pt x="2890" y="3786"/>
                    </a:cubicBezTo>
                    <a:cubicBezTo>
                      <a:pt x="3623" y="3786"/>
                      <a:pt x="4360" y="3527"/>
                      <a:pt x="4905" y="3053"/>
                    </a:cubicBezTo>
                    <a:cubicBezTo>
                      <a:pt x="5777" y="2317"/>
                      <a:pt x="6213" y="1118"/>
                      <a:pt x="6049"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1900361" y="3753118"/>
                <a:ext cx="79141" cy="26932"/>
              </a:xfrm>
              <a:custGeom>
                <a:avLst/>
                <a:gdLst/>
                <a:ahLst/>
                <a:cxnLst/>
                <a:rect l="l" t="t" r="r" b="b"/>
                <a:pathLst>
                  <a:path w="4443" h="1512" extrusionOk="0">
                    <a:moveTo>
                      <a:pt x="1525" y="0"/>
                    </a:moveTo>
                    <a:cubicBezTo>
                      <a:pt x="1011" y="0"/>
                      <a:pt x="500" y="34"/>
                      <a:pt x="1" y="96"/>
                    </a:cubicBezTo>
                    <a:cubicBezTo>
                      <a:pt x="273" y="614"/>
                      <a:pt x="709" y="1023"/>
                      <a:pt x="1227" y="1268"/>
                    </a:cubicBezTo>
                    <a:cubicBezTo>
                      <a:pt x="1595" y="1433"/>
                      <a:pt x="1997" y="1511"/>
                      <a:pt x="2400" y="1511"/>
                    </a:cubicBezTo>
                    <a:cubicBezTo>
                      <a:pt x="3133" y="1511"/>
                      <a:pt x="3870" y="1252"/>
                      <a:pt x="4415" y="778"/>
                    </a:cubicBezTo>
                    <a:lnTo>
                      <a:pt x="4442" y="778"/>
                    </a:lnTo>
                    <a:cubicBezTo>
                      <a:pt x="4360" y="587"/>
                      <a:pt x="4224" y="451"/>
                      <a:pt x="4061" y="369"/>
                    </a:cubicBezTo>
                    <a:cubicBezTo>
                      <a:pt x="3843" y="233"/>
                      <a:pt x="3598" y="178"/>
                      <a:pt x="3352" y="151"/>
                    </a:cubicBezTo>
                    <a:cubicBezTo>
                      <a:pt x="2747" y="47"/>
                      <a:pt x="2133" y="0"/>
                      <a:pt x="1525"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1901822" y="3514593"/>
                <a:ext cx="52921" cy="1959"/>
              </a:xfrm>
              <a:custGeom>
                <a:avLst/>
                <a:gdLst/>
                <a:ahLst/>
                <a:cxnLst/>
                <a:rect l="l" t="t" r="r" b="b"/>
                <a:pathLst>
                  <a:path w="2971" h="110" fill="none" extrusionOk="0">
                    <a:moveTo>
                      <a:pt x="1" y="110"/>
                    </a:moveTo>
                    <a:lnTo>
                      <a:pt x="2971" y="1"/>
                    </a:lnTo>
                  </a:path>
                </a:pathLst>
              </a:custGeom>
              <a:noFill/>
              <a:ln w="19075"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2055673" y="3551961"/>
                <a:ext cx="61168" cy="21856"/>
              </a:xfrm>
              <a:custGeom>
                <a:avLst/>
                <a:gdLst/>
                <a:ahLst/>
                <a:cxnLst/>
                <a:rect l="l" t="t" r="r" b="b"/>
                <a:pathLst>
                  <a:path w="3434" h="1227" fill="none" extrusionOk="0">
                    <a:moveTo>
                      <a:pt x="0" y="1"/>
                    </a:moveTo>
                    <a:cubicBezTo>
                      <a:pt x="1117" y="518"/>
                      <a:pt x="2262" y="927"/>
                      <a:pt x="3433" y="1227"/>
                    </a:cubicBezTo>
                  </a:path>
                </a:pathLst>
              </a:custGeom>
              <a:noFill/>
              <a:ln w="19075"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1931905" y="3580298"/>
                <a:ext cx="53420" cy="99732"/>
              </a:xfrm>
              <a:custGeom>
                <a:avLst/>
                <a:gdLst/>
                <a:ahLst/>
                <a:cxnLst/>
                <a:rect l="l" t="t" r="r" b="b"/>
                <a:pathLst>
                  <a:path w="2999" h="5599" extrusionOk="0">
                    <a:moveTo>
                      <a:pt x="2880" y="1"/>
                    </a:moveTo>
                    <a:cubicBezTo>
                      <a:pt x="2628" y="1"/>
                      <a:pt x="2060" y="1679"/>
                      <a:pt x="1527" y="2633"/>
                    </a:cubicBezTo>
                    <a:cubicBezTo>
                      <a:pt x="900" y="3778"/>
                      <a:pt x="1" y="4077"/>
                      <a:pt x="137" y="4568"/>
                    </a:cubicBezTo>
                    <a:cubicBezTo>
                      <a:pt x="268" y="4961"/>
                      <a:pt x="1536" y="5598"/>
                      <a:pt x="1727" y="5598"/>
                    </a:cubicBezTo>
                    <a:cubicBezTo>
                      <a:pt x="1774" y="5598"/>
                      <a:pt x="1755" y="5559"/>
                      <a:pt x="1636" y="5467"/>
                    </a:cubicBezTo>
                    <a:cubicBezTo>
                      <a:pt x="1036" y="5031"/>
                      <a:pt x="382" y="4105"/>
                      <a:pt x="1227" y="3750"/>
                    </a:cubicBezTo>
                    <a:cubicBezTo>
                      <a:pt x="2045" y="3396"/>
                      <a:pt x="2998" y="290"/>
                      <a:pt x="2998" y="290"/>
                    </a:cubicBezTo>
                    <a:cubicBezTo>
                      <a:pt x="2978" y="88"/>
                      <a:pt x="2937" y="1"/>
                      <a:pt x="2880"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20"/>
            <p:cNvGrpSpPr/>
            <p:nvPr/>
          </p:nvGrpSpPr>
          <p:grpSpPr>
            <a:xfrm>
              <a:off x="323091" y="3362292"/>
              <a:ext cx="1086526" cy="1828105"/>
              <a:chOff x="323091" y="3362292"/>
              <a:chExt cx="1086526" cy="1828105"/>
            </a:xfrm>
          </p:grpSpPr>
          <p:sp>
            <p:nvSpPr>
              <p:cNvPr id="1012" name="Google Shape;1012;p20"/>
              <p:cNvSpPr/>
              <p:nvPr/>
            </p:nvSpPr>
            <p:spPr>
              <a:xfrm>
                <a:off x="323091" y="3725849"/>
                <a:ext cx="815367" cy="690003"/>
              </a:xfrm>
              <a:custGeom>
                <a:avLst/>
                <a:gdLst/>
                <a:ahLst/>
                <a:cxnLst/>
                <a:rect l="l" t="t" r="r" b="b"/>
                <a:pathLst>
                  <a:path w="45775" h="38737" extrusionOk="0">
                    <a:moveTo>
                      <a:pt x="17945" y="1"/>
                    </a:moveTo>
                    <a:cubicBezTo>
                      <a:pt x="17522" y="1"/>
                      <a:pt x="17303" y="20"/>
                      <a:pt x="17303" y="20"/>
                    </a:cubicBezTo>
                    <a:cubicBezTo>
                      <a:pt x="17303" y="20"/>
                      <a:pt x="18066" y="8576"/>
                      <a:pt x="11363" y="12254"/>
                    </a:cubicBezTo>
                    <a:cubicBezTo>
                      <a:pt x="4633" y="15905"/>
                      <a:pt x="1" y="19066"/>
                      <a:pt x="3216" y="25824"/>
                    </a:cubicBezTo>
                    <a:cubicBezTo>
                      <a:pt x="3851" y="27094"/>
                      <a:pt x="4775" y="27228"/>
                      <a:pt x="5803" y="27228"/>
                    </a:cubicBezTo>
                    <a:cubicBezTo>
                      <a:pt x="6079" y="27228"/>
                      <a:pt x="6363" y="27218"/>
                      <a:pt x="6650" y="27218"/>
                    </a:cubicBezTo>
                    <a:cubicBezTo>
                      <a:pt x="8142" y="27218"/>
                      <a:pt x="9742" y="27478"/>
                      <a:pt x="10954" y="30701"/>
                    </a:cubicBezTo>
                    <a:cubicBezTo>
                      <a:pt x="12619" y="35056"/>
                      <a:pt x="13967" y="38737"/>
                      <a:pt x="16435" y="38737"/>
                    </a:cubicBezTo>
                    <a:cubicBezTo>
                      <a:pt x="17441" y="38737"/>
                      <a:pt x="18634" y="38124"/>
                      <a:pt x="20110" y="36695"/>
                    </a:cubicBezTo>
                    <a:cubicBezTo>
                      <a:pt x="24152" y="32784"/>
                      <a:pt x="30638" y="31091"/>
                      <a:pt x="34992" y="31091"/>
                    </a:cubicBezTo>
                    <a:cubicBezTo>
                      <a:pt x="36097" y="31091"/>
                      <a:pt x="37065" y="31200"/>
                      <a:pt x="37821" y="31409"/>
                    </a:cubicBezTo>
                    <a:cubicBezTo>
                      <a:pt x="38204" y="31515"/>
                      <a:pt x="38595" y="31565"/>
                      <a:pt x="38985" y="31565"/>
                    </a:cubicBezTo>
                    <a:cubicBezTo>
                      <a:pt x="42420" y="31565"/>
                      <a:pt x="45774" y="27656"/>
                      <a:pt x="43107" y="23153"/>
                    </a:cubicBezTo>
                    <a:cubicBezTo>
                      <a:pt x="40137" y="18112"/>
                      <a:pt x="33434" y="9502"/>
                      <a:pt x="36023" y="5333"/>
                    </a:cubicBezTo>
                    <a:cubicBezTo>
                      <a:pt x="26527" y="428"/>
                      <a:pt x="19949" y="1"/>
                      <a:pt x="17945" y="1"/>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0"/>
              <p:cNvSpPr/>
              <p:nvPr/>
            </p:nvSpPr>
            <p:spPr>
              <a:xfrm>
                <a:off x="740474" y="3814031"/>
                <a:ext cx="135428" cy="187975"/>
              </a:xfrm>
              <a:custGeom>
                <a:avLst/>
                <a:gdLst/>
                <a:ahLst/>
                <a:cxnLst/>
                <a:rect l="l" t="t" r="r" b="b"/>
                <a:pathLst>
                  <a:path w="7603" h="10553" extrusionOk="0">
                    <a:moveTo>
                      <a:pt x="0" y="1"/>
                    </a:moveTo>
                    <a:cubicBezTo>
                      <a:pt x="0" y="1"/>
                      <a:pt x="436" y="5859"/>
                      <a:pt x="0" y="8502"/>
                    </a:cubicBezTo>
                    <a:cubicBezTo>
                      <a:pt x="607" y="9070"/>
                      <a:pt x="3241" y="10553"/>
                      <a:pt x="5393" y="10553"/>
                    </a:cubicBezTo>
                    <a:cubicBezTo>
                      <a:pt x="6235" y="10553"/>
                      <a:pt x="7004" y="10326"/>
                      <a:pt x="7548" y="9728"/>
                    </a:cubicBezTo>
                    <a:cubicBezTo>
                      <a:pt x="7602" y="6431"/>
                      <a:pt x="7548" y="2235"/>
                      <a:pt x="7548" y="2235"/>
                    </a:cubicBezTo>
                    <a:lnTo>
                      <a:pt x="0" y="1"/>
                    </a:ln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0"/>
              <p:cNvSpPr/>
              <p:nvPr/>
            </p:nvSpPr>
            <p:spPr>
              <a:xfrm>
                <a:off x="740474" y="3814031"/>
                <a:ext cx="134930" cy="93694"/>
              </a:xfrm>
              <a:custGeom>
                <a:avLst/>
                <a:gdLst/>
                <a:ahLst/>
                <a:cxnLst/>
                <a:rect l="l" t="t" r="r" b="b"/>
                <a:pathLst>
                  <a:path w="7575" h="5260" extrusionOk="0">
                    <a:moveTo>
                      <a:pt x="0" y="1"/>
                    </a:moveTo>
                    <a:lnTo>
                      <a:pt x="0" y="1"/>
                    </a:lnTo>
                    <a:cubicBezTo>
                      <a:pt x="0" y="1"/>
                      <a:pt x="55" y="873"/>
                      <a:pt x="109" y="2126"/>
                    </a:cubicBezTo>
                    <a:cubicBezTo>
                      <a:pt x="2153" y="3843"/>
                      <a:pt x="4632" y="4769"/>
                      <a:pt x="7575" y="5259"/>
                    </a:cubicBezTo>
                    <a:cubicBezTo>
                      <a:pt x="7575" y="3543"/>
                      <a:pt x="7548" y="2235"/>
                      <a:pt x="7548" y="2235"/>
                    </a:cubicBezTo>
                    <a:lnTo>
                      <a:pt x="0" y="1"/>
                    </a:lnTo>
                    <a:close/>
                  </a:path>
                </a:pathLst>
              </a:custGeom>
              <a:solidFill>
                <a:srgbClr val="F8C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a:off x="638524" y="3418984"/>
                <a:ext cx="426663" cy="468629"/>
              </a:xfrm>
              <a:custGeom>
                <a:avLst/>
                <a:gdLst/>
                <a:ahLst/>
                <a:cxnLst/>
                <a:rect l="l" t="t" r="r" b="b"/>
                <a:pathLst>
                  <a:path w="23953" h="26309" extrusionOk="0">
                    <a:moveTo>
                      <a:pt x="12001" y="0"/>
                    </a:moveTo>
                    <a:cubicBezTo>
                      <a:pt x="11970" y="0"/>
                      <a:pt x="11940" y="0"/>
                      <a:pt x="11909" y="1"/>
                    </a:cubicBezTo>
                    <a:cubicBezTo>
                      <a:pt x="56" y="219"/>
                      <a:pt x="983" y="13134"/>
                      <a:pt x="983" y="13325"/>
                    </a:cubicBezTo>
                    <a:cubicBezTo>
                      <a:pt x="983" y="13325"/>
                      <a:pt x="922" y="13292"/>
                      <a:pt x="839" y="13292"/>
                    </a:cubicBezTo>
                    <a:cubicBezTo>
                      <a:pt x="550" y="13292"/>
                      <a:pt x="1" y="13705"/>
                      <a:pt x="956" y="17439"/>
                    </a:cubicBezTo>
                    <a:cubicBezTo>
                      <a:pt x="4432" y="24419"/>
                      <a:pt x="9095" y="26309"/>
                      <a:pt x="15579" y="26309"/>
                    </a:cubicBezTo>
                    <a:cubicBezTo>
                      <a:pt x="15904" y="26309"/>
                      <a:pt x="16234" y="26304"/>
                      <a:pt x="16569" y="26295"/>
                    </a:cubicBezTo>
                    <a:cubicBezTo>
                      <a:pt x="23081" y="23298"/>
                      <a:pt x="23953" y="19102"/>
                      <a:pt x="23953" y="11854"/>
                    </a:cubicBezTo>
                    <a:cubicBezTo>
                      <a:pt x="23953" y="4648"/>
                      <a:pt x="17246" y="0"/>
                      <a:pt x="12001" y="0"/>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a:off x="575936" y="3943820"/>
                <a:ext cx="331526" cy="657459"/>
              </a:xfrm>
              <a:custGeom>
                <a:avLst/>
                <a:gdLst/>
                <a:ahLst/>
                <a:cxnLst/>
                <a:rect l="l" t="t" r="r" b="b"/>
                <a:pathLst>
                  <a:path w="18612" h="36910" extrusionOk="0">
                    <a:moveTo>
                      <a:pt x="5341" y="1"/>
                    </a:moveTo>
                    <a:cubicBezTo>
                      <a:pt x="1671" y="1"/>
                      <a:pt x="1" y="5814"/>
                      <a:pt x="1854" y="13068"/>
                    </a:cubicBezTo>
                    <a:cubicBezTo>
                      <a:pt x="3761" y="20534"/>
                      <a:pt x="6649" y="29199"/>
                      <a:pt x="4606" y="33858"/>
                    </a:cubicBezTo>
                    <a:cubicBezTo>
                      <a:pt x="7630" y="36447"/>
                      <a:pt x="16813" y="36910"/>
                      <a:pt x="16813" y="36910"/>
                    </a:cubicBezTo>
                    <a:lnTo>
                      <a:pt x="18611" y="21515"/>
                    </a:lnTo>
                    <a:lnTo>
                      <a:pt x="16813" y="4539"/>
                    </a:lnTo>
                    <a:cubicBezTo>
                      <a:pt x="16813" y="4539"/>
                      <a:pt x="12889" y="343"/>
                      <a:pt x="5669" y="16"/>
                    </a:cubicBezTo>
                    <a:cubicBezTo>
                      <a:pt x="5558" y="6"/>
                      <a:pt x="5449" y="1"/>
                      <a:pt x="5341"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a:off x="442478" y="4095694"/>
                <a:ext cx="612055" cy="1094703"/>
              </a:xfrm>
              <a:custGeom>
                <a:avLst/>
                <a:gdLst/>
                <a:ahLst/>
                <a:cxnLst/>
                <a:rect l="l" t="t" r="r" b="b"/>
                <a:pathLst>
                  <a:path w="34361" h="61457" extrusionOk="0">
                    <a:moveTo>
                      <a:pt x="25617" y="0"/>
                    </a:moveTo>
                    <a:cubicBezTo>
                      <a:pt x="21659" y="0"/>
                      <a:pt x="17685" y="1789"/>
                      <a:pt x="17685" y="1789"/>
                    </a:cubicBezTo>
                    <a:cubicBezTo>
                      <a:pt x="17685" y="1789"/>
                      <a:pt x="19756" y="4868"/>
                      <a:pt x="19429" y="15958"/>
                    </a:cubicBezTo>
                    <a:cubicBezTo>
                      <a:pt x="19215" y="23887"/>
                      <a:pt x="15660" y="25024"/>
                      <a:pt x="13639" y="25024"/>
                    </a:cubicBezTo>
                    <a:cubicBezTo>
                      <a:pt x="12827" y="25024"/>
                      <a:pt x="12262" y="24840"/>
                      <a:pt x="12262" y="24840"/>
                    </a:cubicBezTo>
                    <a:cubicBezTo>
                      <a:pt x="12262" y="24840"/>
                      <a:pt x="9837" y="27456"/>
                      <a:pt x="5886" y="32116"/>
                    </a:cubicBezTo>
                    <a:cubicBezTo>
                      <a:pt x="1" y="39936"/>
                      <a:pt x="5587" y="52552"/>
                      <a:pt x="7330" y="58056"/>
                    </a:cubicBezTo>
                    <a:cubicBezTo>
                      <a:pt x="10762" y="60665"/>
                      <a:pt x="15362" y="61456"/>
                      <a:pt x="19692" y="61456"/>
                    </a:cubicBezTo>
                    <a:cubicBezTo>
                      <a:pt x="25264" y="61456"/>
                      <a:pt x="30392" y="60147"/>
                      <a:pt x="32017" y="59718"/>
                    </a:cubicBezTo>
                    <a:cubicBezTo>
                      <a:pt x="31254" y="55849"/>
                      <a:pt x="30573" y="34050"/>
                      <a:pt x="30273" y="27565"/>
                    </a:cubicBezTo>
                    <a:cubicBezTo>
                      <a:pt x="30001" y="21080"/>
                      <a:pt x="32998" y="12552"/>
                      <a:pt x="33679" y="9364"/>
                    </a:cubicBezTo>
                    <a:cubicBezTo>
                      <a:pt x="34360" y="6148"/>
                      <a:pt x="31963" y="2851"/>
                      <a:pt x="31963" y="2851"/>
                    </a:cubicBezTo>
                    <a:cubicBezTo>
                      <a:pt x="30470" y="675"/>
                      <a:pt x="28047" y="0"/>
                      <a:pt x="25617"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a:off x="757448" y="3975648"/>
                <a:ext cx="237352" cy="147719"/>
              </a:xfrm>
              <a:custGeom>
                <a:avLst/>
                <a:gdLst/>
                <a:ahLst/>
                <a:cxnLst/>
                <a:rect l="l" t="t" r="r" b="b"/>
                <a:pathLst>
                  <a:path w="13325" h="8293" extrusionOk="0">
                    <a:moveTo>
                      <a:pt x="6595" y="0"/>
                    </a:moveTo>
                    <a:cubicBezTo>
                      <a:pt x="5941" y="736"/>
                      <a:pt x="3625" y="872"/>
                      <a:pt x="3625" y="872"/>
                    </a:cubicBezTo>
                    <a:lnTo>
                      <a:pt x="1" y="3542"/>
                    </a:lnTo>
                    <a:lnTo>
                      <a:pt x="1390" y="7684"/>
                    </a:lnTo>
                    <a:cubicBezTo>
                      <a:pt x="1390" y="7684"/>
                      <a:pt x="3267" y="8292"/>
                      <a:pt x="6377" y="8292"/>
                    </a:cubicBezTo>
                    <a:cubicBezTo>
                      <a:pt x="8280" y="8292"/>
                      <a:pt x="10645" y="8064"/>
                      <a:pt x="13325" y="7330"/>
                    </a:cubicBezTo>
                    <a:cubicBezTo>
                      <a:pt x="11963" y="3597"/>
                      <a:pt x="7712" y="818"/>
                      <a:pt x="6595"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a:off x="816171" y="4157213"/>
                <a:ext cx="102921" cy="59868"/>
              </a:xfrm>
              <a:custGeom>
                <a:avLst/>
                <a:gdLst/>
                <a:ahLst/>
                <a:cxnLst/>
                <a:rect l="l" t="t" r="r" b="b"/>
                <a:pathLst>
                  <a:path w="5778" h="3361" extrusionOk="0">
                    <a:moveTo>
                      <a:pt x="1430" y="0"/>
                    </a:moveTo>
                    <a:cubicBezTo>
                      <a:pt x="491" y="0"/>
                      <a:pt x="1" y="79"/>
                      <a:pt x="1" y="79"/>
                    </a:cubicBezTo>
                    <a:lnTo>
                      <a:pt x="3025" y="3294"/>
                    </a:lnTo>
                    <a:cubicBezTo>
                      <a:pt x="3025" y="3294"/>
                      <a:pt x="3152" y="3361"/>
                      <a:pt x="3364" y="3361"/>
                    </a:cubicBezTo>
                    <a:cubicBezTo>
                      <a:pt x="3869" y="3361"/>
                      <a:pt x="4857" y="2983"/>
                      <a:pt x="5777" y="433"/>
                    </a:cubicBezTo>
                    <a:cubicBezTo>
                      <a:pt x="3873" y="85"/>
                      <a:pt x="2408" y="0"/>
                      <a:pt x="1430"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0"/>
              <p:cNvSpPr/>
              <p:nvPr/>
            </p:nvSpPr>
            <p:spPr>
              <a:xfrm>
                <a:off x="757448" y="3511708"/>
                <a:ext cx="652169" cy="673900"/>
              </a:xfrm>
              <a:custGeom>
                <a:avLst/>
                <a:gdLst/>
                <a:ahLst/>
                <a:cxnLst/>
                <a:rect l="l" t="t" r="r" b="b"/>
                <a:pathLst>
                  <a:path w="36613" h="37833" extrusionOk="0">
                    <a:moveTo>
                      <a:pt x="32924" y="1"/>
                    </a:moveTo>
                    <a:cubicBezTo>
                      <a:pt x="32561" y="1"/>
                      <a:pt x="32187" y="438"/>
                      <a:pt x="32235" y="1280"/>
                    </a:cubicBezTo>
                    <a:cubicBezTo>
                      <a:pt x="32235" y="1280"/>
                      <a:pt x="31959" y="1066"/>
                      <a:pt x="31733" y="1066"/>
                    </a:cubicBezTo>
                    <a:cubicBezTo>
                      <a:pt x="31563" y="1066"/>
                      <a:pt x="31422" y="1186"/>
                      <a:pt x="31445" y="1607"/>
                    </a:cubicBezTo>
                    <a:cubicBezTo>
                      <a:pt x="31717" y="4958"/>
                      <a:pt x="31118" y="9481"/>
                      <a:pt x="31118" y="9481"/>
                    </a:cubicBezTo>
                    <a:cubicBezTo>
                      <a:pt x="31118" y="9481"/>
                      <a:pt x="30602" y="6678"/>
                      <a:pt x="29942" y="6678"/>
                    </a:cubicBezTo>
                    <a:cubicBezTo>
                      <a:pt x="29908" y="6678"/>
                      <a:pt x="29873" y="6686"/>
                      <a:pt x="29837" y="6702"/>
                    </a:cubicBezTo>
                    <a:cubicBezTo>
                      <a:pt x="28611" y="7029"/>
                      <a:pt x="29647" y="8065"/>
                      <a:pt x="29837" y="12751"/>
                    </a:cubicBezTo>
                    <a:cubicBezTo>
                      <a:pt x="19861" y="26744"/>
                      <a:pt x="11079" y="28805"/>
                      <a:pt x="6770" y="28805"/>
                    </a:cubicBezTo>
                    <a:cubicBezTo>
                      <a:pt x="4971" y="28805"/>
                      <a:pt x="3952" y="28446"/>
                      <a:pt x="3952" y="28446"/>
                    </a:cubicBezTo>
                    <a:lnTo>
                      <a:pt x="1" y="37165"/>
                    </a:lnTo>
                    <a:cubicBezTo>
                      <a:pt x="1" y="37165"/>
                      <a:pt x="1797" y="37833"/>
                      <a:pt x="4757" y="37833"/>
                    </a:cubicBezTo>
                    <a:cubicBezTo>
                      <a:pt x="7686" y="37833"/>
                      <a:pt x="11755" y="37179"/>
                      <a:pt x="16350" y="34577"/>
                    </a:cubicBezTo>
                    <a:cubicBezTo>
                      <a:pt x="25587" y="29345"/>
                      <a:pt x="35968" y="13078"/>
                      <a:pt x="36295" y="9154"/>
                    </a:cubicBezTo>
                    <a:cubicBezTo>
                      <a:pt x="36612" y="5320"/>
                      <a:pt x="35698" y="2307"/>
                      <a:pt x="35071" y="2307"/>
                    </a:cubicBezTo>
                    <a:cubicBezTo>
                      <a:pt x="35052" y="2307"/>
                      <a:pt x="35033" y="2310"/>
                      <a:pt x="35014" y="2315"/>
                    </a:cubicBezTo>
                    <a:cubicBezTo>
                      <a:pt x="34878" y="1389"/>
                      <a:pt x="34497" y="762"/>
                      <a:pt x="33516" y="626"/>
                    </a:cubicBezTo>
                    <a:cubicBezTo>
                      <a:pt x="33416" y="205"/>
                      <a:pt x="33173" y="1"/>
                      <a:pt x="32924" y="1"/>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0"/>
              <p:cNvSpPr/>
              <p:nvPr/>
            </p:nvSpPr>
            <p:spPr>
              <a:xfrm>
                <a:off x="588564" y="3975648"/>
                <a:ext cx="287832" cy="242588"/>
              </a:xfrm>
              <a:custGeom>
                <a:avLst/>
                <a:gdLst/>
                <a:ahLst/>
                <a:cxnLst/>
                <a:rect l="l" t="t" r="r" b="b"/>
                <a:pathLst>
                  <a:path w="16159" h="13619" extrusionOk="0">
                    <a:moveTo>
                      <a:pt x="5940" y="0"/>
                    </a:moveTo>
                    <a:cubicBezTo>
                      <a:pt x="5940" y="0"/>
                      <a:pt x="0" y="1962"/>
                      <a:pt x="4851" y="8311"/>
                    </a:cubicBezTo>
                    <a:cubicBezTo>
                      <a:pt x="8438" y="13007"/>
                      <a:pt x="12905" y="13618"/>
                      <a:pt x="14988" y="13618"/>
                    </a:cubicBezTo>
                    <a:cubicBezTo>
                      <a:pt x="15721" y="13618"/>
                      <a:pt x="16158" y="13542"/>
                      <a:pt x="16158" y="13542"/>
                    </a:cubicBezTo>
                    <a:cubicBezTo>
                      <a:pt x="16158" y="13542"/>
                      <a:pt x="11908" y="10463"/>
                      <a:pt x="16104" y="2316"/>
                    </a:cubicBezTo>
                    <a:cubicBezTo>
                      <a:pt x="12562" y="1962"/>
                      <a:pt x="5940" y="0"/>
                      <a:pt x="5940"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594388" y="3362292"/>
                <a:ext cx="542159" cy="320269"/>
              </a:xfrm>
              <a:custGeom>
                <a:avLst/>
                <a:gdLst/>
                <a:ahLst/>
                <a:cxnLst/>
                <a:rect l="l" t="t" r="r" b="b"/>
                <a:pathLst>
                  <a:path w="30437" h="17980" extrusionOk="0">
                    <a:moveTo>
                      <a:pt x="13380" y="0"/>
                    </a:moveTo>
                    <a:cubicBezTo>
                      <a:pt x="8317" y="0"/>
                      <a:pt x="1606" y="2593"/>
                      <a:pt x="300" y="12121"/>
                    </a:cubicBezTo>
                    <a:cubicBezTo>
                      <a:pt x="0" y="14900"/>
                      <a:pt x="1771" y="17979"/>
                      <a:pt x="1771" y="17979"/>
                    </a:cubicBezTo>
                    <a:lnTo>
                      <a:pt x="3679" y="17734"/>
                    </a:lnTo>
                    <a:cubicBezTo>
                      <a:pt x="3679" y="17734"/>
                      <a:pt x="4878" y="13075"/>
                      <a:pt x="9156" y="11767"/>
                    </a:cubicBezTo>
                    <a:cubicBezTo>
                      <a:pt x="13434" y="10486"/>
                      <a:pt x="19292" y="10132"/>
                      <a:pt x="19483" y="4819"/>
                    </a:cubicBezTo>
                    <a:cubicBezTo>
                      <a:pt x="20218" y="7734"/>
                      <a:pt x="22562" y="8306"/>
                      <a:pt x="24333" y="9751"/>
                    </a:cubicBezTo>
                    <a:cubicBezTo>
                      <a:pt x="26131" y="11195"/>
                      <a:pt x="26431" y="14274"/>
                      <a:pt x="26431" y="14274"/>
                    </a:cubicBezTo>
                    <a:cubicBezTo>
                      <a:pt x="26431" y="14274"/>
                      <a:pt x="30436" y="2830"/>
                      <a:pt x="19047" y="1603"/>
                    </a:cubicBezTo>
                    <a:cubicBezTo>
                      <a:pt x="18403" y="768"/>
                      <a:pt x="16136" y="0"/>
                      <a:pt x="13380"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475482" y="3566530"/>
                <a:ext cx="157765" cy="158228"/>
              </a:xfrm>
              <a:custGeom>
                <a:avLst/>
                <a:gdLst/>
                <a:ahLst/>
                <a:cxnLst/>
                <a:rect l="l" t="t" r="r" b="b"/>
                <a:pathLst>
                  <a:path w="8857" h="8883" extrusionOk="0">
                    <a:moveTo>
                      <a:pt x="4415" y="0"/>
                    </a:moveTo>
                    <a:cubicBezTo>
                      <a:pt x="1962" y="0"/>
                      <a:pt x="1" y="1989"/>
                      <a:pt x="1" y="4442"/>
                    </a:cubicBezTo>
                    <a:cubicBezTo>
                      <a:pt x="1" y="6894"/>
                      <a:pt x="1962" y="8883"/>
                      <a:pt x="4415" y="8883"/>
                    </a:cubicBezTo>
                    <a:cubicBezTo>
                      <a:pt x="6867" y="8883"/>
                      <a:pt x="8856" y="6894"/>
                      <a:pt x="8856" y="4442"/>
                    </a:cubicBezTo>
                    <a:cubicBezTo>
                      <a:pt x="8856" y="1989"/>
                      <a:pt x="6867" y="0"/>
                      <a:pt x="4415"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0"/>
              <p:cNvSpPr/>
              <p:nvPr/>
            </p:nvSpPr>
            <p:spPr>
              <a:xfrm>
                <a:off x="607978" y="3641746"/>
                <a:ext cx="108247" cy="108247"/>
              </a:xfrm>
              <a:custGeom>
                <a:avLst/>
                <a:gdLst/>
                <a:ahLst/>
                <a:cxnLst/>
                <a:rect l="l" t="t" r="r" b="b"/>
                <a:pathLst>
                  <a:path w="6077" h="6077" extrusionOk="0">
                    <a:moveTo>
                      <a:pt x="3025" y="1"/>
                    </a:moveTo>
                    <a:cubicBezTo>
                      <a:pt x="1363" y="1"/>
                      <a:pt x="0" y="1363"/>
                      <a:pt x="0" y="3052"/>
                    </a:cubicBezTo>
                    <a:cubicBezTo>
                      <a:pt x="0" y="4714"/>
                      <a:pt x="1363" y="6077"/>
                      <a:pt x="3025" y="6077"/>
                    </a:cubicBezTo>
                    <a:cubicBezTo>
                      <a:pt x="4714" y="6077"/>
                      <a:pt x="6077" y="4714"/>
                      <a:pt x="6077" y="3052"/>
                    </a:cubicBezTo>
                    <a:cubicBezTo>
                      <a:pt x="6077" y="1363"/>
                      <a:pt x="4714" y="1"/>
                      <a:pt x="3025" y="1"/>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0"/>
              <p:cNvSpPr/>
              <p:nvPr/>
            </p:nvSpPr>
            <p:spPr>
              <a:xfrm>
                <a:off x="754545" y="3603417"/>
                <a:ext cx="154844" cy="154345"/>
              </a:xfrm>
              <a:custGeom>
                <a:avLst/>
                <a:gdLst/>
                <a:ahLst/>
                <a:cxnLst/>
                <a:rect l="l" t="t" r="r" b="b"/>
                <a:pathLst>
                  <a:path w="8693" h="8665" extrusionOk="0">
                    <a:moveTo>
                      <a:pt x="4333" y="490"/>
                    </a:moveTo>
                    <a:cubicBezTo>
                      <a:pt x="6458" y="490"/>
                      <a:pt x="8175" y="2207"/>
                      <a:pt x="8175" y="4332"/>
                    </a:cubicBezTo>
                    <a:cubicBezTo>
                      <a:pt x="8175" y="6431"/>
                      <a:pt x="6458" y="8147"/>
                      <a:pt x="4333" y="8147"/>
                    </a:cubicBezTo>
                    <a:cubicBezTo>
                      <a:pt x="2235" y="8147"/>
                      <a:pt x="518" y="6431"/>
                      <a:pt x="518" y="4332"/>
                    </a:cubicBezTo>
                    <a:cubicBezTo>
                      <a:pt x="518" y="2207"/>
                      <a:pt x="2235" y="490"/>
                      <a:pt x="4333" y="490"/>
                    </a:cubicBezTo>
                    <a:close/>
                    <a:moveTo>
                      <a:pt x="4333" y="0"/>
                    </a:moveTo>
                    <a:cubicBezTo>
                      <a:pt x="2316" y="0"/>
                      <a:pt x="627" y="1362"/>
                      <a:pt x="136" y="3215"/>
                    </a:cubicBezTo>
                    <a:cubicBezTo>
                      <a:pt x="109" y="3379"/>
                      <a:pt x="55" y="3542"/>
                      <a:pt x="55" y="3733"/>
                    </a:cubicBezTo>
                    <a:cubicBezTo>
                      <a:pt x="0" y="3924"/>
                      <a:pt x="0" y="4114"/>
                      <a:pt x="0" y="4332"/>
                    </a:cubicBezTo>
                    <a:cubicBezTo>
                      <a:pt x="0" y="6730"/>
                      <a:pt x="1935" y="8665"/>
                      <a:pt x="4333" y="8665"/>
                    </a:cubicBezTo>
                    <a:cubicBezTo>
                      <a:pt x="6730" y="8665"/>
                      <a:pt x="8692" y="6730"/>
                      <a:pt x="8692" y="4332"/>
                    </a:cubicBezTo>
                    <a:cubicBezTo>
                      <a:pt x="8692" y="4142"/>
                      <a:pt x="8665" y="3978"/>
                      <a:pt x="8638" y="3815"/>
                    </a:cubicBezTo>
                    <a:cubicBezTo>
                      <a:pt x="8638" y="3624"/>
                      <a:pt x="8583" y="3433"/>
                      <a:pt x="8556" y="3243"/>
                    </a:cubicBezTo>
                    <a:cubicBezTo>
                      <a:pt x="8066" y="1390"/>
                      <a:pt x="6349" y="0"/>
                      <a:pt x="4333"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0"/>
              <p:cNvSpPr/>
              <p:nvPr/>
            </p:nvSpPr>
            <p:spPr>
              <a:xfrm>
                <a:off x="664759" y="3632894"/>
                <a:ext cx="97577" cy="37513"/>
              </a:xfrm>
              <a:custGeom>
                <a:avLst/>
                <a:gdLst/>
                <a:ahLst/>
                <a:cxnLst/>
                <a:rect l="l" t="t" r="r" b="b"/>
                <a:pathLst>
                  <a:path w="5478" h="2106" extrusionOk="0">
                    <a:moveTo>
                      <a:pt x="314" y="0"/>
                    </a:moveTo>
                    <a:cubicBezTo>
                      <a:pt x="202" y="0"/>
                      <a:pt x="100" y="57"/>
                      <a:pt x="55" y="171"/>
                    </a:cubicBezTo>
                    <a:cubicBezTo>
                      <a:pt x="0" y="307"/>
                      <a:pt x="82" y="443"/>
                      <a:pt x="218" y="498"/>
                    </a:cubicBezTo>
                    <a:lnTo>
                      <a:pt x="5123" y="2078"/>
                    </a:lnTo>
                    <a:cubicBezTo>
                      <a:pt x="5150" y="2078"/>
                      <a:pt x="5177" y="2105"/>
                      <a:pt x="5205" y="2105"/>
                    </a:cubicBezTo>
                    <a:cubicBezTo>
                      <a:pt x="5314" y="2105"/>
                      <a:pt x="5423" y="2023"/>
                      <a:pt x="5450" y="1914"/>
                    </a:cubicBezTo>
                    <a:cubicBezTo>
                      <a:pt x="5477" y="1805"/>
                      <a:pt x="5423" y="1642"/>
                      <a:pt x="5286" y="1615"/>
                    </a:cubicBezTo>
                    <a:lnTo>
                      <a:pt x="382" y="7"/>
                    </a:lnTo>
                    <a:cubicBezTo>
                      <a:pt x="359" y="3"/>
                      <a:pt x="336" y="0"/>
                      <a:pt x="314"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0"/>
              <p:cNvSpPr/>
              <p:nvPr/>
            </p:nvSpPr>
            <p:spPr>
              <a:xfrm>
                <a:off x="855978" y="3767438"/>
                <a:ext cx="106305" cy="68097"/>
              </a:xfrm>
              <a:custGeom>
                <a:avLst/>
                <a:gdLst/>
                <a:ahLst/>
                <a:cxnLst/>
                <a:rect l="l" t="t" r="r" b="b"/>
                <a:pathLst>
                  <a:path w="5968" h="3823" extrusionOk="0">
                    <a:moveTo>
                      <a:pt x="5913" y="1"/>
                    </a:moveTo>
                    <a:cubicBezTo>
                      <a:pt x="5586" y="382"/>
                      <a:pt x="5177" y="628"/>
                      <a:pt x="4741" y="845"/>
                    </a:cubicBezTo>
                    <a:cubicBezTo>
                      <a:pt x="4186" y="1111"/>
                      <a:pt x="3589" y="1291"/>
                      <a:pt x="2987" y="1291"/>
                    </a:cubicBezTo>
                    <a:cubicBezTo>
                      <a:pt x="2908" y="1291"/>
                      <a:pt x="2830" y="1288"/>
                      <a:pt x="2752" y="1281"/>
                    </a:cubicBezTo>
                    <a:cubicBezTo>
                      <a:pt x="1771" y="1200"/>
                      <a:pt x="926" y="628"/>
                      <a:pt x="164" y="55"/>
                    </a:cubicBezTo>
                    <a:lnTo>
                      <a:pt x="136" y="55"/>
                    </a:lnTo>
                    <a:cubicBezTo>
                      <a:pt x="27" y="600"/>
                      <a:pt x="0" y="1172"/>
                      <a:pt x="136" y="1717"/>
                    </a:cubicBezTo>
                    <a:cubicBezTo>
                      <a:pt x="273" y="2235"/>
                      <a:pt x="545" y="2753"/>
                      <a:pt x="954" y="3134"/>
                    </a:cubicBezTo>
                    <a:cubicBezTo>
                      <a:pt x="1449" y="3580"/>
                      <a:pt x="2146" y="3823"/>
                      <a:pt x="2821" y="3823"/>
                    </a:cubicBezTo>
                    <a:cubicBezTo>
                      <a:pt x="2889" y="3823"/>
                      <a:pt x="2957" y="3821"/>
                      <a:pt x="3025" y="3816"/>
                    </a:cubicBezTo>
                    <a:cubicBezTo>
                      <a:pt x="3788" y="3734"/>
                      <a:pt x="4496" y="3352"/>
                      <a:pt x="5014" y="2807"/>
                    </a:cubicBezTo>
                    <a:cubicBezTo>
                      <a:pt x="5531" y="2262"/>
                      <a:pt x="5831" y="1527"/>
                      <a:pt x="5940" y="791"/>
                    </a:cubicBezTo>
                    <a:cubicBezTo>
                      <a:pt x="5967" y="519"/>
                      <a:pt x="5967" y="246"/>
                      <a:pt x="5913"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
              <p:cNvSpPr/>
              <p:nvPr/>
            </p:nvSpPr>
            <p:spPr>
              <a:xfrm>
                <a:off x="873433" y="3806764"/>
                <a:ext cx="78660" cy="28767"/>
              </a:xfrm>
              <a:custGeom>
                <a:avLst/>
                <a:gdLst/>
                <a:ahLst/>
                <a:cxnLst/>
                <a:rect l="l" t="t" r="r" b="b"/>
                <a:pathLst>
                  <a:path w="4416" h="1615" extrusionOk="0">
                    <a:moveTo>
                      <a:pt x="3487" y="1"/>
                    </a:moveTo>
                    <a:cubicBezTo>
                      <a:pt x="2269" y="1"/>
                      <a:pt x="1063" y="329"/>
                      <a:pt x="1" y="926"/>
                    </a:cubicBezTo>
                    <a:cubicBezTo>
                      <a:pt x="496" y="1372"/>
                      <a:pt x="1171" y="1615"/>
                      <a:pt x="1842" y="1615"/>
                    </a:cubicBezTo>
                    <a:cubicBezTo>
                      <a:pt x="1909" y="1615"/>
                      <a:pt x="1977" y="1613"/>
                      <a:pt x="2045" y="1608"/>
                    </a:cubicBezTo>
                    <a:cubicBezTo>
                      <a:pt x="2808" y="1526"/>
                      <a:pt x="3516" y="1144"/>
                      <a:pt x="4034" y="599"/>
                    </a:cubicBezTo>
                    <a:cubicBezTo>
                      <a:pt x="4170" y="436"/>
                      <a:pt x="4306" y="245"/>
                      <a:pt x="4415" y="54"/>
                    </a:cubicBezTo>
                    <a:lnTo>
                      <a:pt x="4333" y="54"/>
                    </a:lnTo>
                    <a:cubicBezTo>
                      <a:pt x="4052" y="19"/>
                      <a:pt x="3769" y="1"/>
                      <a:pt x="3487"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822974" y="3657758"/>
                <a:ext cx="17492" cy="45653"/>
              </a:xfrm>
              <a:custGeom>
                <a:avLst/>
                <a:gdLst/>
                <a:ahLst/>
                <a:cxnLst/>
                <a:rect l="l" t="t" r="r" b="b"/>
                <a:pathLst>
                  <a:path w="982" h="2563" extrusionOk="0">
                    <a:moveTo>
                      <a:pt x="491" y="1"/>
                    </a:moveTo>
                    <a:cubicBezTo>
                      <a:pt x="218" y="1"/>
                      <a:pt x="0" y="573"/>
                      <a:pt x="0" y="1281"/>
                    </a:cubicBezTo>
                    <a:cubicBezTo>
                      <a:pt x="0" y="1990"/>
                      <a:pt x="218" y="2562"/>
                      <a:pt x="491" y="2562"/>
                    </a:cubicBezTo>
                    <a:cubicBezTo>
                      <a:pt x="763" y="2562"/>
                      <a:pt x="981" y="1990"/>
                      <a:pt x="981" y="1281"/>
                    </a:cubicBezTo>
                    <a:cubicBezTo>
                      <a:pt x="981" y="573"/>
                      <a:pt x="763" y="1"/>
                      <a:pt x="491"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990879" y="3623311"/>
                <a:ext cx="17492" cy="45636"/>
              </a:xfrm>
              <a:custGeom>
                <a:avLst/>
                <a:gdLst/>
                <a:ahLst/>
                <a:cxnLst/>
                <a:rect l="l" t="t" r="r" b="b"/>
                <a:pathLst>
                  <a:path w="982" h="2562" extrusionOk="0">
                    <a:moveTo>
                      <a:pt x="491" y="0"/>
                    </a:moveTo>
                    <a:cubicBezTo>
                      <a:pt x="219" y="0"/>
                      <a:pt x="1" y="572"/>
                      <a:pt x="1" y="1281"/>
                    </a:cubicBezTo>
                    <a:cubicBezTo>
                      <a:pt x="1" y="1989"/>
                      <a:pt x="219" y="2561"/>
                      <a:pt x="491" y="2561"/>
                    </a:cubicBezTo>
                    <a:cubicBezTo>
                      <a:pt x="764" y="2561"/>
                      <a:pt x="982" y="1989"/>
                      <a:pt x="982" y="1281"/>
                    </a:cubicBezTo>
                    <a:cubicBezTo>
                      <a:pt x="982" y="572"/>
                      <a:pt x="764" y="0"/>
                      <a:pt x="491"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910818" y="3658257"/>
                <a:ext cx="31564" cy="79675"/>
              </a:xfrm>
              <a:custGeom>
                <a:avLst/>
                <a:gdLst/>
                <a:ahLst/>
                <a:cxnLst/>
                <a:rect l="l" t="t" r="r" b="b"/>
                <a:pathLst>
                  <a:path w="1772" h="4473" extrusionOk="0">
                    <a:moveTo>
                      <a:pt x="300" y="0"/>
                    </a:moveTo>
                    <a:cubicBezTo>
                      <a:pt x="300" y="0"/>
                      <a:pt x="1172" y="3624"/>
                      <a:pt x="1226" y="3869"/>
                    </a:cubicBezTo>
                    <a:cubicBezTo>
                      <a:pt x="1253" y="4114"/>
                      <a:pt x="0" y="4469"/>
                      <a:pt x="0" y="4469"/>
                    </a:cubicBezTo>
                    <a:cubicBezTo>
                      <a:pt x="0" y="4469"/>
                      <a:pt x="109" y="4473"/>
                      <a:pt x="270" y="4473"/>
                    </a:cubicBezTo>
                    <a:cubicBezTo>
                      <a:pt x="715" y="4473"/>
                      <a:pt x="1562" y="4443"/>
                      <a:pt x="1662" y="4223"/>
                    </a:cubicBezTo>
                    <a:cubicBezTo>
                      <a:pt x="1771" y="3896"/>
                      <a:pt x="300" y="0"/>
                      <a:pt x="300"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927792" y="3574296"/>
                <a:ext cx="154363" cy="154345"/>
              </a:xfrm>
              <a:custGeom>
                <a:avLst/>
                <a:gdLst/>
                <a:ahLst/>
                <a:cxnLst/>
                <a:rect l="l" t="t" r="r" b="b"/>
                <a:pathLst>
                  <a:path w="8666" h="8665" extrusionOk="0">
                    <a:moveTo>
                      <a:pt x="4333" y="518"/>
                    </a:moveTo>
                    <a:cubicBezTo>
                      <a:pt x="6431" y="518"/>
                      <a:pt x="8148" y="2234"/>
                      <a:pt x="8148" y="4333"/>
                    </a:cubicBezTo>
                    <a:cubicBezTo>
                      <a:pt x="8148" y="6458"/>
                      <a:pt x="6431" y="8175"/>
                      <a:pt x="4333" y="8175"/>
                    </a:cubicBezTo>
                    <a:cubicBezTo>
                      <a:pt x="2208" y="8175"/>
                      <a:pt x="491" y="6458"/>
                      <a:pt x="491" y="4333"/>
                    </a:cubicBezTo>
                    <a:cubicBezTo>
                      <a:pt x="491" y="2234"/>
                      <a:pt x="2208" y="518"/>
                      <a:pt x="4333" y="518"/>
                    </a:cubicBezTo>
                    <a:close/>
                    <a:moveTo>
                      <a:pt x="4333" y="0"/>
                    </a:moveTo>
                    <a:cubicBezTo>
                      <a:pt x="2317" y="0"/>
                      <a:pt x="627" y="1390"/>
                      <a:pt x="137" y="3243"/>
                    </a:cubicBezTo>
                    <a:cubicBezTo>
                      <a:pt x="82" y="3406"/>
                      <a:pt x="55" y="3570"/>
                      <a:pt x="28" y="3733"/>
                    </a:cubicBezTo>
                    <a:cubicBezTo>
                      <a:pt x="1" y="3924"/>
                      <a:pt x="1" y="4142"/>
                      <a:pt x="1" y="4333"/>
                    </a:cubicBezTo>
                    <a:cubicBezTo>
                      <a:pt x="1" y="6730"/>
                      <a:pt x="1935" y="8665"/>
                      <a:pt x="4333" y="8665"/>
                    </a:cubicBezTo>
                    <a:cubicBezTo>
                      <a:pt x="6731" y="8665"/>
                      <a:pt x="8666" y="6730"/>
                      <a:pt x="8666" y="4333"/>
                    </a:cubicBezTo>
                    <a:cubicBezTo>
                      <a:pt x="8666" y="4169"/>
                      <a:pt x="8666" y="4006"/>
                      <a:pt x="8638" y="3815"/>
                    </a:cubicBezTo>
                    <a:cubicBezTo>
                      <a:pt x="8611" y="3624"/>
                      <a:pt x="8584" y="3433"/>
                      <a:pt x="8529" y="3270"/>
                    </a:cubicBezTo>
                    <a:cubicBezTo>
                      <a:pt x="8066" y="1390"/>
                      <a:pt x="6350" y="0"/>
                      <a:pt x="4333"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901111" y="3656796"/>
                <a:ext cx="36890" cy="15052"/>
              </a:xfrm>
              <a:custGeom>
                <a:avLst/>
                <a:gdLst/>
                <a:ahLst/>
                <a:cxnLst/>
                <a:rect l="l" t="t" r="r" b="b"/>
                <a:pathLst>
                  <a:path w="2071" h="845" extrusionOk="0">
                    <a:moveTo>
                      <a:pt x="1036" y="0"/>
                    </a:moveTo>
                    <a:cubicBezTo>
                      <a:pt x="981" y="0"/>
                      <a:pt x="927" y="0"/>
                      <a:pt x="872" y="28"/>
                    </a:cubicBezTo>
                    <a:cubicBezTo>
                      <a:pt x="354" y="109"/>
                      <a:pt x="27" y="518"/>
                      <a:pt x="0" y="518"/>
                    </a:cubicBezTo>
                    <a:lnTo>
                      <a:pt x="382" y="845"/>
                    </a:lnTo>
                    <a:cubicBezTo>
                      <a:pt x="382" y="845"/>
                      <a:pt x="600" y="600"/>
                      <a:pt x="899" y="518"/>
                    </a:cubicBezTo>
                    <a:cubicBezTo>
                      <a:pt x="954" y="491"/>
                      <a:pt x="1008" y="491"/>
                      <a:pt x="1063" y="491"/>
                    </a:cubicBezTo>
                    <a:cubicBezTo>
                      <a:pt x="1145" y="491"/>
                      <a:pt x="1199" y="491"/>
                      <a:pt x="1281" y="518"/>
                    </a:cubicBezTo>
                    <a:cubicBezTo>
                      <a:pt x="1444" y="572"/>
                      <a:pt x="1580" y="654"/>
                      <a:pt x="1717" y="818"/>
                    </a:cubicBezTo>
                    <a:lnTo>
                      <a:pt x="2071" y="463"/>
                    </a:lnTo>
                    <a:cubicBezTo>
                      <a:pt x="1826" y="191"/>
                      <a:pt x="1526" y="55"/>
                      <a:pt x="1254"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 name="Chart 4" descr="Black (Male) First Gen visit the most, followed by Black (Female) not first gen, then Black (Female) first gen, then Black (Mae) Not first Gen, then Latinx (Nonbinary) First Gen, then Pacific Islander (Female) Not first Gen, then Asian (Female) not first gen, then Latinx (nonbinary) Not first gen, then Pacific ISlander (Female) first gen, then Latinx (Female) not first gen, then asian (female) first gen, then white (female) not first gen, then asian (male) not first gen, then Latinx (male) first gen, then asian (male) first gen, then Latinx (male) not first gen, white (femal) first gen, then white (male) first gen, then white (male) not first gen.">
            <a:extLst>
              <a:ext uri="{FF2B5EF4-FFF2-40B4-BE49-F238E27FC236}">
                <a16:creationId xmlns:a16="http://schemas.microsoft.com/office/drawing/2014/main" id="{D35E5298-33F0-AC3A-4BBA-89BB7F82EEB5}"/>
              </a:ext>
            </a:extLst>
          </p:cNvPr>
          <p:cNvGraphicFramePr/>
          <p:nvPr>
            <p:extLst>
              <p:ext uri="{D42A27DB-BD31-4B8C-83A1-F6EECF244321}">
                <p14:modId xmlns:p14="http://schemas.microsoft.com/office/powerpoint/2010/main" val="521323686"/>
              </p:ext>
            </p:extLst>
          </p:nvPr>
        </p:nvGraphicFramePr>
        <p:xfrm>
          <a:off x="0" y="1562315"/>
          <a:ext cx="5251303" cy="3569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719C92D-F065-522B-DAD5-F25389386F1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527439"/>
              </p:ext>
            </p:extLst>
          </p:nvPr>
        </p:nvGraphicFramePr>
        <p:xfrm>
          <a:off x="5634562" y="1614135"/>
          <a:ext cx="3645599" cy="262066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5AC4D696-E869-BA33-DCF7-4F8B85BBC08A}"/>
              </a:ext>
            </a:extLst>
          </p:cNvPr>
          <p:cNvSpPr txBox="1"/>
          <p:nvPr/>
        </p:nvSpPr>
        <p:spPr>
          <a:xfrm>
            <a:off x="349676" y="1220374"/>
            <a:ext cx="8501026" cy="338554"/>
          </a:xfrm>
          <a:prstGeom prst="rect">
            <a:avLst/>
          </a:prstGeom>
          <a:noFill/>
        </p:spPr>
        <p:txBody>
          <a:bodyPr wrap="square" rtlCol="0">
            <a:spAutoFit/>
          </a:bodyPr>
          <a:lstStyle/>
          <a:p>
            <a:pPr algn="ctr"/>
            <a:r>
              <a:rPr lang="en-US" sz="1600">
                <a:latin typeface="Avenir Next LT Pro Light" panose="020B0304020202020204" pitchFamily="34" charset="0"/>
              </a:rPr>
              <a:t>An intersectional lens allows us to identify which groups of students are visiting TREE/MSI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sp>
        <p:nvSpPr>
          <p:cNvPr id="2045" name="Google Shape;2045;p3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venir Next LT Pro Light"/>
              </a:rPr>
              <a:t>Persistence is higher for users vs. non-users</a:t>
            </a:r>
            <a:endParaRPr lang="en-US">
              <a:latin typeface="Avenir Next LT Pro Light"/>
            </a:endParaRPr>
          </a:p>
        </p:txBody>
      </p:sp>
      <p:graphicFrame>
        <p:nvGraphicFramePr>
          <p:cNvPr id="5" name="Chart 4">
            <a:extLst>
              <a:ext uri="{FF2B5EF4-FFF2-40B4-BE49-F238E27FC236}">
                <a16:creationId xmlns:a16="http://schemas.microsoft.com/office/drawing/2014/main" id="{38EFE822-399F-616D-19C3-F02BE945F4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0983148"/>
              </p:ext>
            </p:extLst>
          </p:nvPr>
        </p:nvGraphicFramePr>
        <p:xfrm>
          <a:off x="634042" y="1809352"/>
          <a:ext cx="7880230" cy="30164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794E161-BF32-F3C7-B88E-966E652D6F63}"/>
              </a:ext>
            </a:extLst>
          </p:cNvPr>
          <p:cNvSpPr txBox="1"/>
          <p:nvPr/>
        </p:nvSpPr>
        <p:spPr>
          <a:xfrm>
            <a:off x="349676" y="1220374"/>
            <a:ext cx="8501026" cy="584775"/>
          </a:xfrm>
          <a:prstGeom prst="rect">
            <a:avLst/>
          </a:prstGeom>
          <a:noFill/>
        </p:spPr>
        <p:txBody>
          <a:bodyPr wrap="square" rtlCol="0">
            <a:spAutoFit/>
          </a:bodyPr>
          <a:lstStyle/>
          <a:p>
            <a:pPr algn="ctr"/>
            <a:r>
              <a:rPr lang="en-US" sz="1600">
                <a:latin typeface="Avenir Next LT Pro Light" panose="020B0304020202020204" pitchFamily="34" charset="0"/>
              </a:rPr>
              <a:t>Even students who visit one time during the semester have slightly higher persistence rates than those who do not visit TREE/MSI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25"/>
          <p:cNvSpPr txBox="1">
            <a:spLocks noGrp="1"/>
          </p:cNvSpPr>
          <p:nvPr>
            <p:ph type="title"/>
          </p:nvPr>
        </p:nvSpPr>
        <p:spPr>
          <a:xfrm>
            <a:off x="515389" y="540000"/>
            <a:ext cx="8079971"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900"/>
              <a:t>Usage had the greatest impact for Black &amp; Latinx students</a:t>
            </a:r>
            <a:endParaRPr sz="1900"/>
          </a:p>
        </p:txBody>
      </p:sp>
      <p:graphicFrame>
        <p:nvGraphicFramePr>
          <p:cNvPr id="4" name="Chart 3">
            <a:extLst>
              <a:ext uri="{FF2B5EF4-FFF2-40B4-BE49-F238E27FC236}">
                <a16:creationId xmlns:a16="http://schemas.microsoft.com/office/drawing/2014/main" id="{3F14543F-19E6-594D-0058-7DEE1CB5E10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911785"/>
              </p:ext>
            </p:extLst>
          </p:nvPr>
        </p:nvGraphicFramePr>
        <p:xfrm>
          <a:off x="4530436" y="1729046"/>
          <a:ext cx="4480560" cy="3414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58B5D35-0756-1753-4D7E-06E1EAD7A57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5292974"/>
              </p:ext>
            </p:extLst>
          </p:nvPr>
        </p:nvGraphicFramePr>
        <p:xfrm>
          <a:off x="105293" y="1729046"/>
          <a:ext cx="4583084" cy="341445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AB9B3DBF-3A26-A122-6EB3-8FE89018D713}"/>
              </a:ext>
            </a:extLst>
          </p:cNvPr>
          <p:cNvSpPr txBox="1"/>
          <p:nvPr/>
        </p:nvSpPr>
        <p:spPr>
          <a:xfrm>
            <a:off x="241069" y="1220374"/>
            <a:ext cx="8703426" cy="338554"/>
          </a:xfrm>
          <a:prstGeom prst="rect">
            <a:avLst/>
          </a:prstGeom>
          <a:noFill/>
        </p:spPr>
        <p:txBody>
          <a:bodyPr wrap="square" rtlCol="0">
            <a:spAutoFit/>
          </a:bodyPr>
          <a:lstStyle/>
          <a:p>
            <a:pPr algn="ctr"/>
            <a:r>
              <a:rPr lang="en-US" sz="1600">
                <a:latin typeface="Avenir Next LT Pro Light" panose="020B0304020202020204" pitchFamily="34" charset="0"/>
              </a:rPr>
              <a:t>Black and Latinx students had the largest gains in persistence rates for most subpopulations</a:t>
            </a:r>
          </a:p>
        </p:txBody>
      </p:sp>
      <p:sp>
        <p:nvSpPr>
          <p:cNvPr id="7" name="Rectangle 6">
            <a:extLst>
              <a:ext uri="{FF2B5EF4-FFF2-40B4-BE49-F238E27FC236}">
                <a16:creationId xmlns:a16="http://schemas.microsoft.com/office/drawing/2014/main" id="{68746861-6F62-5B48-3ADE-FBD9F959E436}"/>
              </a:ext>
              <a:ext uri="{C183D7F6-B498-43B3-948B-1728B52AA6E4}">
                <adec:decorative xmlns:adec="http://schemas.microsoft.com/office/drawing/2017/decorative" val="1"/>
              </a:ext>
            </a:extLst>
          </p:cNvPr>
          <p:cNvSpPr/>
          <p:nvPr/>
        </p:nvSpPr>
        <p:spPr>
          <a:xfrm>
            <a:off x="3557847" y="1662545"/>
            <a:ext cx="108066" cy="1246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35B5D5-3DEE-FF83-74F4-C17ABD5909F7}"/>
              </a:ext>
              <a:ext uri="{C183D7F6-B498-43B3-948B-1728B52AA6E4}">
                <adec:decorative xmlns:adec="http://schemas.microsoft.com/office/drawing/2017/decorative" val="1"/>
              </a:ext>
            </a:extLst>
          </p:cNvPr>
          <p:cNvSpPr/>
          <p:nvPr/>
        </p:nvSpPr>
        <p:spPr>
          <a:xfrm>
            <a:off x="4840778" y="1662544"/>
            <a:ext cx="108066" cy="124691"/>
          </a:xfrm>
          <a:prstGeom prst="rect">
            <a:avLst/>
          </a:prstGeom>
          <a:ln>
            <a:solidFill>
              <a:schemeClr val="accent5"/>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05E0A18-3FFB-9751-587D-1CA36C0A1438}"/>
              </a:ext>
            </a:extLst>
          </p:cNvPr>
          <p:cNvSpPr txBox="1"/>
          <p:nvPr/>
        </p:nvSpPr>
        <p:spPr>
          <a:xfrm>
            <a:off x="3707474" y="1576394"/>
            <a:ext cx="922712" cy="276999"/>
          </a:xfrm>
          <a:prstGeom prst="rect">
            <a:avLst/>
          </a:prstGeom>
          <a:noFill/>
        </p:spPr>
        <p:txBody>
          <a:bodyPr wrap="square" rtlCol="0">
            <a:spAutoFit/>
          </a:bodyPr>
          <a:lstStyle/>
          <a:p>
            <a:r>
              <a:rPr lang="en-US" sz="1200">
                <a:solidFill>
                  <a:schemeClr val="accent1"/>
                </a:solidFill>
              </a:rPr>
              <a:t>Non-users</a:t>
            </a:r>
          </a:p>
        </p:txBody>
      </p:sp>
      <p:sp>
        <p:nvSpPr>
          <p:cNvPr id="10" name="TextBox 9">
            <a:extLst>
              <a:ext uri="{FF2B5EF4-FFF2-40B4-BE49-F238E27FC236}">
                <a16:creationId xmlns:a16="http://schemas.microsoft.com/office/drawing/2014/main" id="{F1F030E2-B643-17CF-6D96-5A8F4DC6D8E0}"/>
              </a:ext>
            </a:extLst>
          </p:cNvPr>
          <p:cNvSpPr txBox="1"/>
          <p:nvPr/>
        </p:nvSpPr>
        <p:spPr>
          <a:xfrm>
            <a:off x="4991792" y="1576394"/>
            <a:ext cx="922712" cy="276999"/>
          </a:xfrm>
          <a:prstGeom prst="rect">
            <a:avLst/>
          </a:prstGeom>
          <a:noFill/>
        </p:spPr>
        <p:txBody>
          <a:bodyPr wrap="square" rtlCol="0">
            <a:spAutoFit/>
          </a:bodyPr>
          <a:lstStyle/>
          <a:p>
            <a:r>
              <a:rPr lang="en-US" sz="1200">
                <a:solidFill>
                  <a:schemeClr val="accent1"/>
                </a:solidFill>
              </a:rPr>
              <a:t>Users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2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r>
              <a:rPr lang="en">
                <a:latin typeface="Avenir Next LT Pro Light"/>
              </a:rPr>
              <a:t>Looking Ahead</a:t>
            </a:r>
          </a:p>
        </p:txBody>
      </p:sp>
      <p:sp>
        <p:nvSpPr>
          <p:cNvPr id="2" name="TextBox 1">
            <a:extLst>
              <a:ext uri="{FF2B5EF4-FFF2-40B4-BE49-F238E27FC236}">
                <a16:creationId xmlns:a16="http://schemas.microsoft.com/office/drawing/2014/main" id="{2E60CCA9-1A47-CF26-6D8D-059E087C311C}"/>
              </a:ext>
            </a:extLst>
          </p:cNvPr>
          <p:cNvSpPr txBox="1"/>
          <p:nvPr/>
        </p:nvSpPr>
        <p:spPr>
          <a:xfrm>
            <a:off x="805021" y="1391287"/>
            <a:ext cx="3331845"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200">
                <a:latin typeface="Avenir Next LT Pro Light"/>
              </a:rPr>
              <a:t>Need for more disaggregate data (i.e., APIMEDA diaspora)</a:t>
            </a:r>
          </a:p>
          <a:p>
            <a:pPr marL="285750" indent="-285750">
              <a:buChar char="•"/>
            </a:pPr>
            <a:r>
              <a:rPr lang="en-US" sz="1200">
                <a:latin typeface="Avenir Next LT Pro Light"/>
              </a:rPr>
              <a:t>MSI Senior Coordinator to lead APIMEDA Men of Excellence cohort</a:t>
            </a:r>
          </a:p>
          <a:p>
            <a:pPr marL="285750" indent="-285750">
              <a:buChar char="•"/>
            </a:pPr>
            <a:r>
              <a:rPr lang="en-US" sz="1200">
                <a:latin typeface="Avenir Next LT Pro Light"/>
              </a:rPr>
              <a:t>Success Coaching to continue at all centers</a:t>
            </a:r>
          </a:p>
          <a:p>
            <a:pPr marL="285750" indent="-285750">
              <a:buChar char="•"/>
            </a:pPr>
            <a:r>
              <a:rPr lang="en-US" sz="1200">
                <a:latin typeface="Avenir Next LT Pro Light"/>
              </a:rPr>
              <a:t>Mapping of student experience by identities</a:t>
            </a:r>
          </a:p>
          <a:p>
            <a:endParaRPr lang="en-US" sz="1200">
              <a:latin typeface="Avenir Next LT Pro Light"/>
              <a:ea typeface="Calibri"/>
            </a:endParaRPr>
          </a:p>
          <a:p>
            <a:r>
              <a:rPr lang="en-US" sz="1200" b="1" u="sng">
                <a:latin typeface="Avenir Next LT Pro Light"/>
                <a:ea typeface="Calibri"/>
              </a:rPr>
              <a:t>Equity &amp; Practice Symposium</a:t>
            </a:r>
          </a:p>
          <a:p>
            <a:pPr marL="285750" indent="-285750">
              <a:buChar char="•"/>
            </a:pPr>
            <a:r>
              <a:rPr lang="en-US" sz="1200" b="1">
                <a:latin typeface="Avenir Next LT Pro Light"/>
                <a:ea typeface="Calibri"/>
                <a:cs typeface="Calibri"/>
              </a:rPr>
              <a:t>Centers for T.R.E.E. &amp; Identity-Conscious Student Success Coaching Model</a:t>
            </a:r>
            <a:r>
              <a:rPr lang="en-US" sz="1200">
                <a:latin typeface="Avenir Next LT Pro Light"/>
                <a:ea typeface="Calibri"/>
                <a:cs typeface="Calibri"/>
              </a:rPr>
              <a:t> (poster presentation by Wendy Cordoza, Associate Director for TREE)</a:t>
            </a:r>
          </a:p>
          <a:p>
            <a:pPr marL="285750" indent="-285750">
              <a:buChar char="•"/>
            </a:pPr>
            <a:r>
              <a:rPr lang="en-US" sz="1200" b="1">
                <a:latin typeface="Avenir Next LT Pro Light"/>
                <a:ea typeface="Calibri"/>
                <a:cs typeface="Calibri"/>
              </a:rPr>
              <a:t>MSI Transfer Success</a:t>
            </a:r>
            <a:r>
              <a:rPr lang="en-US" sz="1200">
                <a:latin typeface="Avenir Next LT Pro Light"/>
                <a:ea typeface="Calibri"/>
                <a:cs typeface="Calibri"/>
              </a:rPr>
              <a:t> (concurrent presentation by Reggie Robles, Associate Director of MSI)</a:t>
            </a:r>
          </a:p>
        </p:txBody>
      </p:sp>
      <p:pic>
        <p:nvPicPr>
          <p:cNvPr id="3" name="Picture 2" descr="Reimagining black student success at cal poly pomona (not an exhaustive list). Engagement: Black Clubs &amp; organizations, black fraternities and sororities, black student resource guide, EDI action grants, broncos belong: Black student and family orientation, black bronco welcome, black scholars in residence program (UHS), Residential intensive summer experience (RISE). Academic: Black Resource Center (BRC), experiential learning: Diversity ambassadors (BRC and EWS), academic coaching (BRC and OSS), sophmore success program (BRC), Black Achievement Success and Engagement in Science (BASES), Celebrating Black Student Achievement (CBSA) Program. &#10;&#10;Identity: Intercultural Development Inventory (IDI) Coaching, cultural and identity programs (BRC), cultural exposure opportunities (BRC), black men of excellence (MSI), black woman of success (BRC &amp; CAPS), Pan Afrikan Graduation Ceremony.&#10;&#10;Wellbeing: Black student wellbeing initiative (CAPS &amp; BRC), black student wellness coaching (CAPS &amp; BRC).&#10;&#10;Education: racial justice and cultural humility learning series, motivational interviewing coaching: developing black student grit, resilience, and joy (BRC), EDI trainings and workshops, 3 practices: crossing the difference divide (in development), Afrikan Black Coalition conference.&#10;&#10;Career: Lunch &amp; Learn dialogue series: Community Cultural Wealth, Black Student Leadership Training, Black Alumni Family and Friends collaboration and Mentorship (BRC), Career Success Workshops (BRC)">
            <a:extLst>
              <a:ext uri="{FF2B5EF4-FFF2-40B4-BE49-F238E27FC236}">
                <a16:creationId xmlns:a16="http://schemas.microsoft.com/office/drawing/2014/main" id="{35CF2F98-CD39-2265-F727-25E1A780871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229100" y="1388745"/>
            <a:ext cx="4640580" cy="344614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venir Next LT Pro Light"/>
              </a:rPr>
              <a:t>Questions?</a:t>
            </a:r>
            <a:endParaRPr lang="en-US" dirty="0">
              <a:latin typeface="Avenir Next LT Pro Light"/>
            </a:endParaRPr>
          </a:p>
        </p:txBody>
      </p:sp>
      <p:sp>
        <p:nvSpPr>
          <p:cNvPr id="4" name="TextBox 3">
            <a:extLst>
              <a:ext uri="{FF2B5EF4-FFF2-40B4-BE49-F238E27FC236}">
                <a16:creationId xmlns:a16="http://schemas.microsoft.com/office/drawing/2014/main" id="{504A4D2C-8405-8CF9-FCC5-B5F54210D9E1}"/>
              </a:ext>
            </a:extLst>
          </p:cNvPr>
          <p:cNvSpPr txBox="1"/>
          <p:nvPr/>
        </p:nvSpPr>
        <p:spPr>
          <a:xfrm>
            <a:off x="856211" y="1654233"/>
            <a:ext cx="7704000" cy="1149033"/>
          </a:xfrm>
          <a:prstGeom prst="rect">
            <a:avLst/>
          </a:prstGeom>
          <a:noFill/>
        </p:spPr>
        <p:txBody>
          <a:bodyPr wrap="square" lIns="91440" tIns="45720" rIns="91440" bIns="45720" rtlCol="0" anchor="t">
            <a:spAutoFit/>
          </a:bodyPr>
          <a:lstStyle/>
          <a:p>
            <a:pPr algn="ctr"/>
            <a:r>
              <a:rPr lang="en-US" sz="1800" b="1" dirty="0">
                <a:latin typeface="Avenir Next LT Pro Light"/>
              </a:rPr>
              <a:t>Contact Us:</a:t>
            </a:r>
          </a:p>
          <a:p>
            <a:pPr algn="ctr">
              <a:lnSpc>
                <a:spcPct val="150000"/>
              </a:lnSpc>
            </a:pPr>
            <a:r>
              <a:rPr lang="en-US" sz="1800" dirty="0">
                <a:latin typeface="Avenir Next LT Pro Light"/>
              </a:rPr>
              <a:t>Jeanette Baez, jgbaez@cpp.edu</a:t>
            </a:r>
          </a:p>
          <a:p>
            <a:pPr algn="ctr">
              <a:lnSpc>
                <a:spcPct val="150000"/>
              </a:lnSpc>
            </a:pPr>
            <a:r>
              <a:rPr lang="en-US" sz="1800" dirty="0">
                <a:latin typeface="Avenir Next LT Pro Light"/>
              </a:rPr>
              <a:t>Armando Madrid, Ed.D., amadrid1@cpp.edu</a:t>
            </a:r>
          </a:p>
        </p:txBody>
      </p:sp>
      <p:sp>
        <p:nvSpPr>
          <p:cNvPr id="5" name="TextBox 4">
            <a:extLst>
              <a:ext uri="{FF2B5EF4-FFF2-40B4-BE49-F238E27FC236}">
                <a16:creationId xmlns:a16="http://schemas.microsoft.com/office/drawing/2014/main" id="{CFB2A61D-201A-7D01-F87B-7484600A7647}"/>
              </a:ext>
            </a:extLst>
          </p:cNvPr>
          <p:cNvSpPr txBox="1"/>
          <p:nvPr/>
        </p:nvSpPr>
        <p:spPr>
          <a:xfrm>
            <a:off x="856211" y="3203171"/>
            <a:ext cx="7704000" cy="1703030"/>
          </a:xfrm>
          <a:prstGeom prst="rect">
            <a:avLst/>
          </a:prstGeom>
          <a:noFill/>
        </p:spPr>
        <p:txBody>
          <a:bodyPr wrap="square" lIns="91440" tIns="45720" rIns="91440" bIns="45720" rtlCol="0" anchor="t">
            <a:spAutoFit/>
          </a:bodyPr>
          <a:lstStyle/>
          <a:p>
            <a:pPr algn="ctr">
              <a:lnSpc>
                <a:spcPct val="150000"/>
              </a:lnSpc>
            </a:pPr>
            <a:r>
              <a:rPr lang="en-US" sz="1800" b="1" dirty="0">
                <a:latin typeface="Avenir Next LT Pro Light"/>
              </a:rPr>
              <a:t>Additional Resources:</a:t>
            </a:r>
          </a:p>
          <a:p>
            <a:pPr algn="ctr">
              <a:lnSpc>
                <a:spcPct val="150000"/>
              </a:lnSpc>
            </a:pPr>
            <a:r>
              <a:rPr lang="en-US" sz="1800" dirty="0">
                <a:latin typeface="Avenir Next LT Pro Light"/>
              </a:rPr>
              <a:t>cpp.edu/tree/</a:t>
            </a:r>
          </a:p>
          <a:p>
            <a:pPr algn="ctr">
              <a:lnSpc>
                <a:spcPct val="150000"/>
              </a:lnSpc>
            </a:pPr>
            <a:r>
              <a:rPr lang="en-US" sz="1800" dirty="0">
                <a:latin typeface="Avenir Next LT Pro Light"/>
              </a:rPr>
              <a:t>cpp.edu/</a:t>
            </a:r>
            <a:r>
              <a:rPr lang="en-US" sz="1800" err="1">
                <a:latin typeface="Avenir Next LT Pro Light"/>
              </a:rPr>
              <a:t>msi</a:t>
            </a:r>
            <a:r>
              <a:rPr lang="en-US" sz="1800" dirty="0">
                <a:latin typeface="Avenir Next LT Pro Light"/>
              </a:rPr>
              <a:t>/</a:t>
            </a:r>
            <a:endParaRPr lang="en-US">
              <a:latin typeface="Avenir Next LT Pro Light"/>
            </a:endParaRPr>
          </a:p>
          <a:p>
            <a:pPr algn="ctr">
              <a:lnSpc>
                <a:spcPct val="150000"/>
              </a:lnSpc>
            </a:pPr>
            <a:r>
              <a:rPr lang="en-US" sz="1800" dirty="0">
                <a:latin typeface="Avenir Next LT Pro Light"/>
              </a:rPr>
              <a:t>analytics.cpp.edu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B5BC-4F70-9E5B-C3F4-3B40ED8D9B1C}"/>
              </a:ext>
            </a:extLst>
          </p:cNvPr>
          <p:cNvSpPr>
            <a:spLocks noGrp="1"/>
          </p:cNvSpPr>
          <p:nvPr>
            <p:ph type="title"/>
          </p:nvPr>
        </p:nvSpPr>
        <p:spPr/>
        <p:txBody>
          <a:bodyPr/>
          <a:lstStyle/>
          <a:p>
            <a:r>
              <a:rPr lang="en-US">
                <a:latin typeface="Avenir Next LT Pro Light"/>
              </a:rPr>
              <a:t>About the Presenters</a:t>
            </a:r>
          </a:p>
        </p:txBody>
      </p:sp>
      <p:pic>
        <p:nvPicPr>
          <p:cNvPr id="3" name="Picture 2">
            <a:extLst>
              <a:ext uri="{FF2B5EF4-FFF2-40B4-BE49-F238E27FC236}">
                <a16:creationId xmlns:a16="http://schemas.microsoft.com/office/drawing/2014/main" id="{286DB918-0854-94F9-A4A9-FAE48EA5FC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8926" y="3157798"/>
            <a:ext cx="1963882" cy="1968816"/>
          </a:xfrm>
          <a:prstGeom prst="ellipse">
            <a:avLst/>
          </a:prstGeom>
          <a:ln>
            <a:noFill/>
          </a:ln>
          <a:effectLst>
            <a:softEdge rad="112500"/>
          </a:effectLst>
        </p:spPr>
      </p:pic>
      <p:sp>
        <p:nvSpPr>
          <p:cNvPr id="4" name="TextBox 3">
            <a:extLst>
              <a:ext uri="{FF2B5EF4-FFF2-40B4-BE49-F238E27FC236}">
                <a16:creationId xmlns:a16="http://schemas.microsoft.com/office/drawing/2014/main" id="{5B00C6A1-A274-4EF4-7D53-007DD8B80515}"/>
              </a:ext>
            </a:extLst>
          </p:cNvPr>
          <p:cNvSpPr txBox="1"/>
          <p:nvPr/>
        </p:nvSpPr>
        <p:spPr>
          <a:xfrm>
            <a:off x="3283053" y="3042747"/>
            <a:ext cx="5626382"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Avenir Next LT Pro Light"/>
              </a:rPr>
              <a:t>Armando Madrid, Ed.D.</a:t>
            </a:r>
          </a:p>
          <a:p>
            <a:r>
              <a:rPr lang="en-US" sz="1200" i="1">
                <a:latin typeface="Avenir Next LT Pro Light"/>
              </a:rPr>
              <a:t>Associate Dean, Student Equity &amp; Belonging</a:t>
            </a:r>
          </a:p>
          <a:p>
            <a:endParaRPr lang="en-US" sz="1000">
              <a:latin typeface="Avenir Next LT Pro Light"/>
            </a:endParaRPr>
          </a:p>
          <a:p>
            <a:r>
              <a:rPr lang="en-US" sz="1000">
                <a:solidFill>
                  <a:srgbClr val="32261A"/>
                </a:solidFill>
                <a:latin typeface="Avenir Next LT Pro Light"/>
              </a:rPr>
              <a:t>Their main goal is to foster an equitable and inclusive campus community where students become self-advocates and empower one another to reach their goals. Dr. Madrid oversees various programmatic departments that at their root celebrate the intersectional identities of our students, such as the </a:t>
            </a:r>
            <a:r>
              <a:rPr lang="en-US" sz="1000" b="1">
                <a:solidFill>
                  <a:srgbClr val="32261A"/>
                </a:solidFill>
                <a:latin typeface="Avenir Next LT Pro Light"/>
              </a:rPr>
              <a:t>Male Success Initiatives (MSI)</a:t>
            </a:r>
            <a:r>
              <a:rPr lang="en-US" sz="1000">
                <a:solidFill>
                  <a:srgbClr val="32261A"/>
                </a:solidFill>
                <a:latin typeface="Avenir Next LT Pro Light"/>
              </a:rPr>
              <a:t>, </a:t>
            </a:r>
            <a:r>
              <a:rPr lang="en-US" sz="1000" b="1">
                <a:solidFill>
                  <a:srgbClr val="32261A"/>
                </a:solidFill>
                <a:latin typeface="Avenir Next LT Pro Light"/>
              </a:rPr>
              <a:t>Student Support and Equity Programs (SSEP)</a:t>
            </a:r>
            <a:r>
              <a:rPr lang="en-US" sz="1000">
                <a:solidFill>
                  <a:srgbClr val="32261A"/>
                </a:solidFill>
                <a:latin typeface="Avenir Next LT Pro Light"/>
              </a:rPr>
              <a:t> which includes our </a:t>
            </a:r>
            <a:r>
              <a:rPr lang="en-US" sz="1000" b="1">
                <a:solidFill>
                  <a:srgbClr val="32261A"/>
                </a:solidFill>
                <a:latin typeface="Avenir Next LT Pro Light"/>
              </a:rPr>
              <a:t>EOP Program, Renaissance Scholars, and Undocumented Student Services</a:t>
            </a:r>
            <a:r>
              <a:rPr lang="en-US" sz="1000">
                <a:solidFill>
                  <a:srgbClr val="32261A"/>
                </a:solidFill>
                <a:latin typeface="Avenir Next LT Pro Light"/>
              </a:rPr>
              <a:t>, the V</a:t>
            </a:r>
            <a:r>
              <a:rPr lang="en-US" sz="1000" b="1">
                <a:solidFill>
                  <a:srgbClr val="32261A"/>
                </a:solidFill>
                <a:latin typeface="Avenir Next LT Pro Light"/>
              </a:rPr>
              <a:t>eteran’s Resource Center (VRC)</a:t>
            </a:r>
            <a:r>
              <a:rPr lang="en-US" sz="1000">
                <a:solidFill>
                  <a:srgbClr val="32261A"/>
                </a:solidFill>
                <a:latin typeface="Avenir Next LT Pro Light"/>
              </a:rPr>
              <a:t>, and the </a:t>
            </a:r>
            <a:r>
              <a:rPr lang="en-US" sz="1000" b="1">
                <a:solidFill>
                  <a:srgbClr val="32261A"/>
                </a:solidFill>
                <a:latin typeface="Avenir Next LT Pro Light"/>
              </a:rPr>
              <a:t>Centers for Transformation, Retention, Equity, and Empowerment (TREE)</a:t>
            </a:r>
            <a:r>
              <a:rPr lang="en-US" sz="1000">
                <a:solidFill>
                  <a:srgbClr val="32261A"/>
                </a:solidFill>
                <a:latin typeface="Avenir Next LT Pro Light"/>
              </a:rPr>
              <a:t>, which comprises CPP’s cultural and identity centers.</a:t>
            </a:r>
            <a:endParaRPr lang="en-US" sz="1000">
              <a:latin typeface="Avenir Next LT Pro Light"/>
            </a:endParaRPr>
          </a:p>
        </p:txBody>
      </p:sp>
      <p:sp>
        <p:nvSpPr>
          <p:cNvPr id="5" name="TextBox 4">
            <a:extLst>
              <a:ext uri="{FF2B5EF4-FFF2-40B4-BE49-F238E27FC236}">
                <a16:creationId xmlns:a16="http://schemas.microsoft.com/office/drawing/2014/main" id="{898ADC68-2DE4-7FA6-75A9-12BCF28C3533}"/>
              </a:ext>
            </a:extLst>
          </p:cNvPr>
          <p:cNvSpPr txBox="1"/>
          <p:nvPr/>
        </p:nvSpPr>
        <p:spPr>
          <a:xfrm>
            <a:off x="3283053" y="1213946"/>
            <a:ext cx="5626382"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Avenir Next LT Pro Light"/>
              </a:rPr>
              <a:t>Jeanette G. Baez</a:t>
            </a:r>
          </a:p>
          <a:p>
            <a:r>
              <a:rPr lang="en-US" sz="1200" i="1">
                <a:latin typeface="Avenir Next LT Pro Light"/>
              </a:rPr>
              <a:t>Assistant Vice President, Institutional Research, Planning &amp; Analytics</a:t>
            </a:r>
          </a:p>
          <a:p>
            <a:endParaRPr lang="en-US" sz="1000">
              <a:latin typeface="Avenir Next LT Pro Light"/>
            </a:endParaRPr>
          </a:p>
          <a:p>
            <a:r>
              <a:rPr lang="en-US" sz="1000">
                <a:solidFill>
                  <a:srgbClr val="32261A"/>
                </a:solidFill>
                <a:latin typeface="Avenir Next LT Pro Light"/>
              </a:rPr>
              <a:t>AVP Baez supports evidence-based decision making by providing timely and relevant data insights to strengthen and increase college access and student success. She regularly collaborates on projects with leadership across the institution, serves on various university committees, supports accreditation efforts and strategic planning, and oversees the development of dashboards to inform evidence-based decisions. Major data initiatives she has led at Cal Poly include analyses pertaining to the development of multi-factor admissions, CSU Graduation Initiative 2025 efforts, Executive Order 1110, and program impaction. </a:t>
            </a:r>
          </a:p>
        </p:txBody>
      </p:sp>
      <p:pic>
        <p:nvPicPr>
          <p:cNvPr id="7" name="Picture 6">
            <a:extLst>
              <a:ext uri="{FF2B5EF4-FFF2-40B4-BE49-F238E27FC236}">
                <a16:creationId xmlns:a16="http://schemas.microsoft.com/office/drawing/2014/main" id="{8F8925BB-06DA-158D-2C2A-EF25D49BFB9B}"/>
              </a:ext>
              <a:ext uri="{C183D7F6-B498-43B3-948B-1728B52AA6E4}">
                <adec:decorative xmlns:adec="http://schemas.microsoft.com/office/drawing/2017/decorative" val="1"/>
              </a:ext>
            </a:extLst>
          </p:cNvPr>
          <p:cNvPicPr>
            <a:picLocks noChangeAspect="1"/>
          </p:cNvPicPr>
          <p:nvPr/>
        </p:nvPicPr>
        <p:blipFill rotWithShape="1">
          <a:blip r:embed="rId3"/>
          <a:srcRect b="28404"/>
          <a:stretch/>
        </p:blipFill>
        <p:spPr>
          <a:xfrm>
            <a:off x="848926" y="1084119"/>
            <a:ext cx="1795773" cy="1928552"/>
          </a:xfrm>
          <a:prstGeom prst="ellipse">
            <a:avLst/>
          </a:prstGeom>
          <a:ln>
            <a:noFill/>
          </a:ln>
          <a:effectLst>
            <a:softEdge rad="112500"/>
          </a:effectLst>
        </p:spPr>
      </p:pic>
    </p:spTree>
    <p:extLst>
      <p:ext uri="{BB962C8B-B14F-4D97-AF65-F5344CB8AC3E}">
        <p14:creationId xmlns:p14="http://schemas.microsoft.com/office/powerpoint/2010/main" val="291856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Avenir Next LT Pro Light"/>
              </a:rPr>
              <a:t>Our undergraduate student population has increasingly become more diverse</a:t>
            </a:r>
            <a:endParaRPr lang="en-US" sz="1600">
              <a:latin typeface="Avenir Next LT Pro Light"/>
            </a:endParaRPr>
          </a:p>
        </p:txBody>
      </p:sp>
      <p:pic>
        <p:nvPicPr>
          <p:cNvPr id="3" name="Picture 2">
            <a:extLst>
              <a:ext uri="{FF2B5EF4-FFF2-40B4-BE49-F238E27FC236}">
                <a16:creationId xmlns:a16="http://schemas.microsoft.com/office/drawing/2014/main" id="{80F2C252-5EFD-6B49-8422-140011BC63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7252" y="1467119"/>
            <a:ext cx="5169166" cy="3054507"/>
          </a:xfrm>
          <a:prstGeom prst="rect">
            <a:avLst/>
          </a:prstGeom>
        </p:spPr>
      </p:pic>
      <p:sp>
        <p:nvSpPr>
          <p:cNvPr id="4" name="TextBox 3">
            <a:extLst>
              <a:ext uri="{FF2B5EF4-FFF2-40B4-BE49-F238E27FC236}">
                <a16:creationId xmlns:a16="http://schemas.microsoft.com/office/drawing/2014/main" id="{A203B364-2269-4D71-7B1A-3F60189E059B}"/>
              </a:ext>
            </a:extLst>
          </p:cNvPr>
          <p:cNvSpPr txBox="1"/>
          <p:nvPr/>
        </p:nvSpPr>
        <p:spPr>
          <a:xfrm>
            <a:off x="6354693" y="1505891"/>
            <a:ext cx="952821" cy="261610"/>
          </a:xfrm>
          <a:prstGeom prst="rect">
            <a:avLst/>
          </a:prstGeom>
          <a:solidFill>
            <a:srgbClr val="F8F8F8"/>
          </a:solidFill>
        </p:spPr>
        <p:txBody>
          <a:bodyPr wrap="square" rtlCol="0">
            <a:spAutoFit/>
          </a:bodyPr>
          <a:lstStyle/>
          <a:p>
            <a:r>
              <a:rPr lang="en-US" sz="1100" b="1">
                <a:solidFill>
                  <a:srgbClr val="7BB9F1"/>
                </a:solidFill>
              </a:rPr>
              <a:t>URM ONLY</a:t>
            </a:r>
          </a:p>
        </p:txBody>
      </p:sp>
      <p:sp>
        <p:nvSpPr>
          <p:cNvPr id="5" name="TextBox 4">
            <a:extLst>
              <a:ext uri="{FF2B5EF4-FFF2-40B4-BE49-F238E27FC236}">
                <a16:creationId xmlns:a16="http://schemas.microsoft.com/office/drawing/2014/main" id="{745B6051-02A5-3F1F-F279-7BF93E0BCABA}"/>
              </a:ext>
            </a:extLst>
          </p:cNvPr>
          <p:cNvSpPr txBox="1"/>
          <p:nvPr/>
        </p:nvSpPr>
        <p:spPr>
          <a:xfrm>
            <a:off x="6354693" y="1812054"/>
            <a:ext cx="1775014" cy="261610"/>
          </a:xfrm>
          <a:prstGeom prst="rect">
            <a:avLst/>
          </a:prstGeom>
          <a:solidFill>
            <a:srgbClr val="F8F8F8"/>
          </a:solidFill>
        </p:spPr>
        <p:txBody>
          <a:bodyPr wrap="square" rtlCol="0">
            <a:spAutoFit/>
          </a:bodyPr>
          <a:lstStyle/>
          <a:p>
            <a:r>
              <a:rPr lang="en-US" sz="1100" b="1">
                <a:solidFill>
                  <a:schemeClr val="tx1">
                    <a:lumMod val="75000"/>
                    <a:lumOff val="25000"/>
                  </a:schemeClr>
                </a:solidFill>
              </a:rPr>
              <a:t>URM, FIRST-GEN, PELL</a:t>
            </a:r>
          </a:p>
        </p:txBody>
      </p:sp>
      <p:sp>
        <p:nvSpPr>
          <p:cNvPr id="6" name="TextBox 5">
            <a:extLst>
              <a:ext uri="{FF2B5EF4-FFF2-40B4-BE49-F238E27FC236}">
                <a16:creationId xmlns:a16="http://schemas.microsoft.com/office/drawing/2014/main" id="{102D4628-7209-805A-0597-AD5ABD2FB8C5}"/>
              </a:ext>
            </a:extLst>
          </p:cNvPr>
          <p:cNvSpPr txBox="1"/>
          <p:nvPr/>
        </p:nvSpPr>
        <p:spPr>
          <a:xfrm>
            <a:off x="6354694" y="2118217"/>
            <a:ext cx="1060398" cy="261610"/>
          </a:xfrm>
          <a:prstGeom prst="rect">
            <a:avLst/>
          </a:prstGeom>
          <a:solidFill>
            <a:srgbClr val="F8F8F8"/>
          </a:solidFill>
        </p:spPr>
        <p:txBody>
          <a:bodyPr wrap="square" rtlCol="0">
            <a:spAutoFit/>
          </a:bodyPr>
          <a:lstStyle/>
          <a:p>
            <a:r>
              <a:rPr lang="en-US" sz="1100" b="1">
                <a:solidFill>
                  <a:schemeClr val="tx1">
                    <a:lumMod val="50000"/>
                    <a:lumOff val="50000"/>
                  </a:schemeClr>
                </a:solidFill>
              </a:rPr>
              <a:t>URM &amp; PELL</a:t>
            </a:r>
          </a:p>
        </p:txBody>
      </p:sp>
      <p:sp>
        <p:nvSpPr>
          <p:cNvPr id="13" name="TextBox 12">
            <a:extLst>
              <a:ext uri="{FF2B5EF4-FFF2-40B4-BE49-F238E27FC236}">
                <a16:creationId xmlns:a16="http://schemas.microsoft.com/office/drawing/2014/main" id="{F025C428-9458-2A08-D4F3-5F335876EF16}"/>
              </a:ext>
            </a:extLst>
          </p:cNvPr>
          <p:cNvSpPr txBox="1"/>
          <p:nvPr/>
        </p:nvSpPr>
        <p:spPr>
          <a:xfrm>
            <a:off x="6354692" y="2469376"/>
            <a:ext cx="1060398" cy="261610"/>
          </a:xfrm>
          <a:prstGeom prst="rect">
            <a:avLst/>
          </a:prstGeom>
          <a:solidFill>
            <a:srgbClr val="F8F8F8"/>
          </a:solidFill>
        </p:spPr>
        <p:txBody>
          <a:bodyPr wrap="square" rtlCol="0">
            <a:spAutoFit/>
          </a:bodyPr>
          <a:lstStyle/>
          <a:p>
            <a:r>
              <a:rPr lang="en-US" sz="1100" b="1">
                <a:solidFill>
                  <a:schemeClr val="accent1">
                    <a:lumMod val="60000"/>
                    <a:lumOff val="40000"/>
                  </a:schemeClr>
                </a:solidFill>
              </a:rPr>
              <a:t>PELL ONLY</a:t>
            </a:r>
          </a:p>
        </p:txBody>
      </p:sp>
      <p:sp>
        <p:nvSpPr>
          <p:cNvPr id="14" name="TextBox 13">
            <a:extLst>
              <a:ext uri="{FF2B5EF4-FFF2-40B4-BE49-F238E27FC236}">
                <a16:creationId xmlns:a16="http://schemas.microsoft.com/office/drawing/2014/main" id="{6DA069A6-303A-3D94-3A9D-9A15857E3A1D}"/>
              </a:ext>
            </a:extLst>
          </p:cNvPr>
          <p:cNvSpPr txBox="1"/>
          <p:nvPr/>
        </p:nvSpPr>
        <p:spPr>
          <a:xfrm>
            <a:off x="6354692" y="3208524"/>
            <a:ext cx="1436918" cy="261610"/>
          </a:xfrm>
          <a:prstGeom prst="rect">
            <a:avLst/>
          </a:prstGeom>
          <a:solidFill>
            <a:srgbClr val="F8F8F8"/>
          </a:solidFill>
        </p:spPr>
        <p:txBody>
          <a:bodyPr wrap="square" rtlCol="0">
            <a:spAutoFit/>
          </a:bodyPr>
          <a:lstStyle/>
          <a:p>
            <a:r>
              <a:rPr lang="en-US" sz="1100" b="1">
                <a:solidFill>
                  <a:srgbClr val="00B050"/>
                </a:solidFill>
              </a:rPr>
              <a:t>URM &amp; FIRST-GEN</a:t>
            </a:r>
          </a:p>
        </p:txBody>
      </p:sp>
      <p:sp>
        <p:nvSpPr>
          <p:cNvPr id="15" name="TextBox 14">
            <a:extLst>
              <a:ext uri="{FF2B5EF4-FFF2-40B4-BE49-F238E27FC236}">
                <a16:creationId xmlns:a16="http://schemas.microsoft.com/office/drawing/2014/main" id="{40CEB188-FF87-45FD-34B1-757B58076628}"/>
              </a:ext>
            </a:extLst>
          </p:cNvPr>
          <p:cNvSpPr txBox="1"/>
          <p:nvPr/>
        </p:nvSpPr>
        <p:spPr>
          <a:xfrm>
            <a:off x="6354692" y="3559683"/>
            <a:ext cx="1513758" cy="261610"/>
          </a:xfrm>
          <a:prstGeom prst="rect">
            <a:avLst/>
          </a:prstGeom>
          <a:solidFill>
            <a:srgbClr val="F8F8F8"/>
          </a:solidFill>
        </p:spPr>
        <p:txBody>
          <a:bodyPr wrap="square" rtlCol="0">
            <a:spAutoFit/>
          </a:bodyPr>
          <a:lstStyle/>
          <a:p>
            <a:r>
              <a:rPr lang="en-US" sz="1100" b="1">
                <a:solidFill>
                  <a:srgbClr val="D610B5"/>
                </a:solidFill>
              </a:rPr>
              <a:t>FIRST-GEN &amp; PELL</a:t>
            </a:r>
          </a:p>
        </p:txBody>
      </p:sp>
      <p:sp>
        <p:nvSpPr>
          <p:cNvPr id="16" name="TextBox 15">
            <a:extLst>
              <a:ext uri="{FF2B5EF4-FFF2-40B4-BE49-F238E27FC236}">
                <a16:creationId xmlns:a16="http://schemas.microsoft.com/office/drawing/2014/main" id="{279ED77E-E2CF-0D10-992B-93E4610A1551}"/>
              </a:ext>
            </a:extLst>
          </p:cNvPr>
          <p:cNvSpPr txBox="1"/>
          <p:nvPr/>
        </p:nvSpPr>
        <p:spPr>
          <a:xfrm>
            <a:off x="6354692" y="3865846"/>
            <a:ext cx="1436918" cy="261610"/>
          </a:xfrm>
          <a:prstGeom prst="rect">
            <a:avLst/>
          </a:prstGeom>
          <a:solidFill>
            <a:srgbClr val="F8F8F8"/>
          </a:solidFill>
        </p:spPr>
        <p:txBody>
          <a:bodyPr wrap="square" rtlCol="0">
            <a:spAutoFit/>
          </a:bodyPr>
          <a:lstStyle/>
          <a:p>
            <a:r>
              <a:rPr lang="en-US" sz="1100" b="1">
                <a:solidFill>
                  <a:schemeClr val="tx2"/>
                </a:solidFill>
              </a:rPr>
              <a:t>FIRST-GEN ONLY</a:t>
            </a:r>
          </a:p>
        </p:txBody>
      </p:sp>
      <p:sp>
        <p:nvSpPr>
          <p:cNvPr id="17" name="Star: 5 Points 16">
            <a:extLst>
              <a:ext uri="{FF2B5EF4-FFF2-40B4-BE49-F238E27FC236}">
                <a16:creationId xmlns:a16="http://schemas.microsoft.com/office/drawing/2014/main" id="{AD1DC073-33F8-5F89-9F64-7D90C44633B3}"/>
              </a:ext>
              <a:ext uri="{C183D7F6-B498-43B3-948B-1728B52AA6E4}">
                <adec:decorative xmlns:adec="http://schemas.microsoft.com/office/drawing/2017/decorative" val="1"/>
              </a:ext>
            </a:extLst>
          </p:cNvPr>
          <p:cNvSpPr/>
          <p:nvPr/>
        </p:nvSpPr>
        <p:spPr>
          <a:xfrm>
            <a:off x="7415090" y="1467119"/>
            <a:ext cx="207471" cy="192633"/>
          </a:xfrm>
          <a:prstGeom prst="star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F836E8D1-17D2-4A6E-4960-BE9E5D850730}"/>
              </a:ext>
              <a:ext uri="{C183D7F6-B498-43B3-948B-1728B52AA6E4}">
                <adec:decorative xmlns:adec="http://schemas.microsoft.com/office/drawing/2017/decorative" val="1"/>
              </a:ext>
            </a:extLst>
          </p:cNvPr>
          <p:cNvSpPr/>
          <p:nvPr/>
        </p:nvSpPr>
        <p:spPr>
          <a:xfrm>
            <a:off x="8216529" y="1846542"/>
            <a:ext cx="207471" cy="192633"/>
          </a:xfrm>
          <a:prstGeom prst="star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2DA21201-8FA0-6D02-056F-C314AC77E2A2}"/>
              </a:ext>
              <a:ext uri="{C183D7F6-B498-43B3-948B-1728B52AA6E4}">
                <adec:decorative xmlns:adec="http://schemas.microsoft.com/office/drawing/2017/decorative" val="1"/>
              </a:ext>
            </a:extLst>
          </p:cNvPr>
          <p:cNvSpPr/>
          <p:nvPr/>
        </p:nvSpPr>
        <p:spPr>
          <a:xfrm>
            <a:off x="7473368" y="2163213"/>
            <a:ext cx="207471" cy="192633"/>
          </a:xfrm>
          <a:prstGeom prst="star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DECAC23-D55B-7803-79D0-89CE9BCEA3F4}"/>
              </a:ext>
            </a:extLst>
          </p:cNvPr>
          <p:cNvSpPr txBox="1"/>
          <p:nvPr/>
        </p:nvSpPr>
        <p:spPr>
          <a:xfrm>
            <a:off x="1202585" y="4608826"/>
            <a:ext cx="5344370" cy="400110"/>
          </a:xfrm>
          <a:prstGeom prst="rect">
            <a:avLst/>
          </a:prstGeom>
          <a:noFill/>
        </p:spPr>
        <p:txBody>
          <a:bodyPr wrap="square" lIns="91440" tIns="45720" rIns="91440" bIns="45720" rtlCol="0" anchor="t">
            <a:spAutoFit/>
          </a:bodyPr>
          <a:lstStyle/>
          <a:p>
            <a:r>
              <a:rPr lang="en-US" sz="1000">
                <a:latin typeface="Avenir Next LT Pro Light"/>
              </a:rPr>
              <a:t>Data source: CSU Student Success Dashboard: How are our student populations changing?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124B-3019-55AA-ABE4-4A3961717C8A}"/>
              </a:ext>
            </a:extLst>
          </p:cNvPr>
          <p:cNvSpPr>
            <a:spLocks noGrp="1"/>
          </p:cNvSpPr>
          <p:nvPr>
            <p:ph type="title"/>
          </p:nvPr>
        </p:nvSpPr>
        <p:spPr>
          <a:xfrm>
            <a:off x="465513" y="540000"/>
            <a:ext cx="8154785" cy="572700"/>
          </a:xfrm>
        </p:spPr>
        <p:txBody>
          <a:bodyPr/>
          <a:lstStyle/>
          <a:p>
            <a:r>
              <a:rPr lang="en-US" sz="1800">
                <a:latin typeface="Avenir Next LT Pro Light"/>
              </a:rPr>
              <a:t>Educational outcomes have historically differed by student demographics</a:t>
            </a:r>
          </a:p>
        </p:txBody>
      </p:sp>
      <p:sp>
        <p:nvSpPr>
          <p:cNvPr id="3" name="TextBox 2">
            <a:extLst>
              <a:ext uri="{FF2B5EF4-FFF2-40B4-BE49-F238E27FC236}">
                <a16:creationId xmlns:a16="http://schemas.microsoft.com/office/drawing/2014/main" id="{E44257FE-103E-0F3C-E87B-68759C49F794}"/>
              </a:ext>
            </a:extLst>
          </p:cNvPr>
          <p:cNvSpPr txBox="1"/>
          <p:nvPr/>
        </p:nvSpPr>
        <p:spPr>
          <a:xfrm>
            <a:off x="891396" y="1220374"/>
            <a:ext cx="7361208" cy="584775"/>
          </a:xfrm>
          <a:prstGeom prst="rect">
            <a:avLst/>
          </a:prstGeom>
          <a:noFill/>
        </p:spPr>
        <p:txBody>
          <a:bodyPr wrap="square" rtlCol="0">
            <a:spAutoFit/>
          </a:bodyPr>
          <a:lstStyle/>
          <a:p>
            <a:pPr algn="ctr"/>
            <a:r>
              <a:rPr lang="en-US" sz="1600">
                <a:latin typeface="Avenir Next LT Pro Light" panose="020B0304020202020204" pitchFamily="34" charset="0"/>
              </a:rPr>
              <a:t>Although freshmen 4-year graduation rates have increased for our Black &amp; Latinx students, limited progress has been made for 6-year graduation rates  </a:t>
            </a:r>
          </a:p>
        </p:txBody>
      </p:sp>
      <p:graphicFrame>
        <p:nvGraphicFramePr>
          <p:cNvPr id="6" name="Chart 5" descr="4-Year Graduation Rate&#10;Asian students have the highest rate at 51%, followed by White and All being around 35%, followed by Latinx at 30%, then Black at 27%">
            <a:extLst>
              <a:ext uri="{FF2B5EF4-FFF2-40B4-BE49-F238E27FC236}">
                <a16:creationId xmlns:a16="http://schemas.microsoft.com/office/drawing/2014/main" id="{2AAC1B5F-8896-2B08-80D0-3414C49E5EEC}"/>
              </a:ext>
            </a:extLst>
          </p:cNvPr>
          <p:cNvGraphicFramePr/>
          <p:nvPr>
            <p:extLst>
              <p:ext uri="{D42A27DB-BD31-4B8C-83A1-F6EECF244321}">
                <p14:modId xmlns:p14="http://schemas.microsoft.com/office/powerpoint/2010/main" val="444523629"/>
              </p:ext>
            </p:extLst>
          </p:nvPr>
        </p:nvGraphicFramePr>
        <p:xfrm>
          <a:off x="19395" y="2076015"/>
          <a:ext cx="4062152" cy="3052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6-Year graduation rate&#10;Asian at 77%, White at 73%, All at 67%, Latinx at 61%, Black at 53%">
            <a:extLst>
              <a:ext uri="{FF2B5EF4-FFF2-40B4-BE49-F238E27FC236}">
                <a16:creationId xmlns:a16="http://schemas.microsoft.com/office/drawing/2014/main" id="{A6DB44EF-AB9E-06DF-653F-332CF4197BA0}"/>
              </a:ext>
            </a:extLst>
          </p:cNvPr>
          <p:cNvGraphicFramePr/>
          <p:nvPr>
            <p:extLst>
              <p:ext uri="{D42A27DB-BD31-4B8C-83A1-F6EECF244321}">
                <p14:modId xmlns:p14="http://schemas.microsoft.com/office/powerpoint/2010/main" val="595571704"/>
              </p:ext>
            </p:extLst>
          </p:nvPr>
        </p:nvGraphicFramePr>
        <p:xfrm>
          <a:off x="5059683" y="2067705"/>
          <a:ext cx="4062152" cy="305293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2BDA670-E7CC-32D8-40BC-82D236EF15C3}"/>
              </a:ext>
            </a:extLst>
          </p:cNvPr>
          <p:cNvSpPr txBox="1"/>
          <p:nvPr/>
        </p:nvSpPr>
        <p:spPr>
          <a:xfrm>
            <a:off x="4081547" y="2726575"/>
            <a:ext cx="1072344" cy="307777"/>
          </a:xfrm>
          <a:prstGeom prst="rect">
            <a:avLst/>
          </a:prstGeom>
          <a:noFill/>
        </p:spPr>
        <p:txBody>
          <a:bodyPr wrap="square" rtlCol="0">
            <a:spAutoFit/>
          </a:bodyPr>
          <a:lstStyle/>
          <a:p>
            <a:pPr algn="ctr"/>
            <a:r>
              <a:rPr lang="en-US" b="1">
                <a:solidFill>
                  <a:schemeClr val="accent5"/>
                </a:solidFill>
              </a:rPr>
              <a:t>ASIAN</a:t>
            </a:r>
          </a:p>
        </p:txBody>
      </p:sp>
      <p:sp>
        <p:nvSpPr>
          <p:cNvPr id="9" name="TextBox 8">
            <a:extLst>
              <a:ext uri="{FF2B5EF4-FFF2-40B4-BE49-F238E27FC236}">
                <a16:creationId xmlns:a16="http://schemas.microsoft.com/office/drawing/2014/main" id="{C7174E85-B647-63BB-3C3C-BF73053850BC}"/>
              </a:ext>
            </a:extLst>
          </p:cNvPr>
          <p:cNvSpPr txBox="1"/>
          <p:nvPr/>
        </p:nvSpPr>
        <p:spPr>
          <a:xfrm>
            <a:off x="4081547" y="2984474"/>
            <a:ext cx="1072344" cy="307777"/>
          </a:xfrm>
          <a:prstGeom prst="rect">
            <a:avLst/>
          </a:prstGeom>
          <a:noFill/>
        </p:spPr>
        <p:txBody>
          <a:bodyPr wrap="square" rtlCol="0">
            <a:spAutoFit/>
          </a:bodyPr>
          <a:lstStyle/>
          <a:p>
            <a:pPr algn="ctr"/>
            <a:r>
              <a:rPr lang="en-US" b="1">
                <a:solidFill>
                  <a:srgbClr val="7030A0"/>
                </a:solidFill>
              </a:rPr>
              <a:t>WHITE</a:t>
            </a:r>
          </a:p>
        </p:txBody>
      </p:sp>
      <p:sp>
        <p:nvSpPr>
          <p:cNvPr id="12" name="TextBox 11">
            <a:extLst>
              <a:ext uri="{FF2B5EF4-FFF2-40B4-BE49-F238E27FC236}">
                <a16:creationId xmlns:a16="http://schemas.microsoft.com/office/drawing/2014/main" id="{B6E825EC-8E1E-9073-DC63-AA11ACECEC4E}"/>
              </a:ext>
            </a:extLst>
          </p:cNvPr>
          <p:cNvSpPr txBox="1"/>
          <p:nvPr/>
        </p:nvSpPr>
        <p:spPr>
          <a:xfrm>
            <a:off x="4059381" y="3223246"/>
            <a:ext cx="1072344" cy="307777"/>
          </a:xfrm>
          <a:prstGeom prst="rect">
            <a:avLst/>
          </a:prstGeom>
          <a:noFill/>
        </p:spPr>
        <p:txBody>
          <a:bodyPr wrap="square" rtlCol="0">
            <a:spAutoFit/>
          </a:bodyPr>
          <a:lstStyle/>
          <a:p>
            <a:pPr algn="ctr"/>
            <a:r>
              <a:rPr lang="en-US" b="1">
                <a:solidFill>
                  <a:schemeClr val="accent1"/>
                </a:solidFill>
              </a:rPr>
              <a:t>- ALL -</a:t>
            </a:r>
          </a:p>
        </p:txBody>
      </p:sp>
      <p:sp>
        <p:nvSpPr>
          <p:cNvPr id="10" name="TextBox 9">
            <a:extLst>
              <a:ext uri="{FF2B5EF4-FFF2-40B4-BE49-F238E27FC236}">
                <a16:creationId xmlns:a16="http://schemas.microsoft.com/office/drawing/2014/main" id="{AC4C4B50-227D-F4BA-8044-4CB895ED36CE}"/>
              </a:ext>
            </a:extLst>
          </p:cNvPr>
          <p:cNvSpPr txBox="1"/>
          <p:nvPr/>
        </p:nvSpPr>
        <p:spPr>
          <a:xfrm>
            <a:off x="4081551" y="3456910"/>
            <a:ext cx="1072344" cy="307777"/>
          </a:xfrm>
          <a:prstGeom prst="rect">
            <a:avLst/>
          </a:prstGeom>
          <a:noFill/>
        </p:spPr>
        <p:txBody>
          <a:bodyPr wrap="square" rtlCol="0">
            <a:spAutoFit/>
          </a:bodyPr>
          <a:lstStyle/>
          <a:p>
            <a:pPr algn="ctr"/>
            <a:r>
              <a:rPr lang="en-US" b="1">
                <a:solidFill>
                  <a:schemeClr val="accent4"/>
                </a:solidFill>
              </a:rPr>
              <a:t>LATINX</a:t>
            </a:r>
          </a:p>
        </p:txBody>
      </p:sp>
      <p:sp>
        <p:nvSpPr>
          <p:cNvPr id="11" name="TextBox 10">
            <a:extLst>
              <a:ext uri="{FF2B5EF4-FFF2-40B4-BE49-F238E27FC236}">
                <a16:creationId xmlns:a16="http://schemas.microsoft.com/office/drawing/2014/main" id="{E2E88433-F9E8-348B-EAFB-F99EA7FC531A}"/>
              </a:ext>
            </a:extLst>
          </p:cNvPr>
          <p:cNvSpPr txBox="1"/>
          <p:nvPr/>
        </p:nvSpPr>
        <p:spPr>
          <a:xfrm>
            <a:off x="4081547" y="3684912"/>
            <a:ext cx="1072344" cy="307777"/>
          </a:xfrm>
          <a:prstGeom prst="rect">
            <a:avLst/>
          </a:prstGeom>
          <a:noFill/>
        </p:spPr>
        <p:txBody>
          <a:bodyPr wrap="square" rtlCol="0">
            <a:spAutoFit/>
          </a:bodyPr>
          <a:lstStyle/>
          <a:p>
            <a:pPr algn="ctr"/>
            <a:r>
              <a:rPr lang="en-US" b="1">
                <a:solidFill>
                  <a:schemeClr val="bg2"/>
                </a:solidFill>
              </a:rPr>
              <a:t>BLACK</a:t>
            </a:r>
          </a:p>
        </p:txBody>
      </p:sp>
    </p:spTree>
    <p:extLst>
      <p:ext uri="{BB962C8B-B14F-4D97-AF65-F5344CB8AC3E}">
        <p14:creationId xmlns:p14="http://schemas.microsoft.com/office/powerpoint/2010/main" val="98440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0FB6-D896-B488-6E84-6A13B8D9902C}"/>
              </a:ext>
            </a:extLst>
          </p:cNvPr>
          <p:cNvSpPr>
            <a:spLocks noGrp="1"/>
          </p:cNvSpPr>
          <p:nvPr>
            <p:ph type="title"/>
          </p:nvPr>
        </p:nvSpPr>
        <p:spPr/>
        <p:txBody>
          <a:bodyPr/>
          <a:lstStyle/>
          <a:p>
            <a:r>
              <a:rPr lang="en-US">
                <a:latin typeface="Avenir Next LT Pro Light"/>
              </a:rPr>
              <a:t>Division of Student Affairs – Addressing Equity Gaps</a:t>
            </a:r>
          </a:p>
        </p:txBody>
      </p:sp>
      <p:pic>
        <p:nvPicPr>
          <p:cNvPr id="3" name="Picture 2" descr="Our Campus-Wide Goals:&#10;Use data dashboards to identify students who are closest to graduation and provide additional support, provide additional funding to open bottleneck courses, use degree audits and analytic tools to align class schedule with student demand, address and reduce the number of courses with high failure rates with redesign, execute targeted interventions to students who are at risk of derailing their paths to graduation, expand support for student programs aimed at eliminating the equity gaps.">
            <a:extLst>
              <a:ext uri="{FF2B5EF4-FFF2-40B4-BE49-F238E27FC236}">
                <a16:creationId xmlns:a16="http://schemas.microsoft.com/office/drawing/2014/main" id="{C0FC2E8E-C09C-CD29-39E7-8E906F6330C1}"/>
              </a:ext>
            </a:extLst>
          </p:cNvPr>
          <p:cNvPicPr>
            <a:picLocks noChangeAspect="1"/>
          </p:cNvPicPr>
          <p:nvPr/>
        </p:nvPicPr>
        <p:blipFill>
          <a:blip r:embed="rId2"/>
          <a:stretch>
            <a:fillRect/>
          </a:stretch>
        </p:blipFill>
        <p:spPr>
          <a:xfrm>
            <a:off x="717379" y="1668780"/>
            <a:ext cx="4137368" cy="280035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DF2AFFE-2BF8-9FF1-43FC-673059AD8991}"/>
              </a:ext>
            </a:extLst>
          </p:cNvPr>
          <p:cNvSpPr txBox="1"/>
          <p:nvPr/>
        </p:nvSpPr>
        <p:spPr>
          <a:xfrm>
            <a:off x="719946" y="1226089"/>
            <a:ext cx="3949353" cy="338554"/>
          </a:xfrm>
          <a:prstGeom prst="rect">
            <a:avLst/>
          </a:prstGeom>
          <a:noFill/>
        </p:spPr>
        <p:txBody>
          <a:bodyPr wrap="square" lIns="91440" tIns="45720" rIns="91440" bIns="45720" rtlCol="0" anchor="t">
            <a:spAutoFit/>
          </a:bodyPr>
          <a:lstStyle/>
          <a:p>
            <a:r>
              <a:rPr lang="en-US" sz="1600" b="1">
                <a:latin typeface="Avenir Next LT Pro Light"/>
              </a:rPr>
              <a:t>GI 2025 Initiative</a:t>
            </a:r>
            <a:endParaRPr lang="en-US" b="1"/>
          </a:p>
        </p:txBody>
      </p:sp>
      <p:sp>
        <p:nvSpPr>
          <p:cNvPr id="6" name="TextBox 5">
            <a:extLst>
              <a:ext uri="{FF2B5EF4-FFF2-40B4-BE49-F238E27FC236}">
                <a16:creationId xmlns:a16="http://schemas.microsoft.com/office/drawing/2014/main" id="{9E9F214B-D1A4-AF86-1D7F-3531D2D7AA8C}"/>
              </a:ext>
            </a:extLst>
          </p:cNvPr>
          <p:cNvSpPr txBox="1"/>
          <p:nvPr/>
        </p:nvSpPr>
        <p:spPr>
          <a:xfrm>
            <a:off x="5194790" y="1226089"/>
            <a:ext cx="3229263" cy="3447098"/>
          </a:xfrm>
          <a:prstGeom prst="rect">
            <a:avLst/>
          </a:prstGeom>
          <a:noFill/>
        </p:spPr>
        <p:txBody>
          <a:bodyPr wrap="square" lIns="91440" tIns="45720" rIns="91440" bIns="45720" rtlCol="0" anchor="t">
            <a:spAutoFit/>
          </a:bodyPr>
          <a:lstStyle/>
          <a:p>
            <a:r>
              <a:rPr lang="en-US" sz="1600" b="1">
                <a:latin typeface="Avenir Next LT Pro Light"/>
              </a:rPr>
              <a:t>Division of Student Affairs (DSA) Priorities:</a:t>
            </a:r>
          </a:p>
          <a:p>
            <a:endParaRPr lang="en-US" sz="1600" b="1">
              <a:latin typeface="Avenir Next LT Pro Light"/>
            </a:endParaRPr>
          </a:p>
          <a:p>
            <a:r>
              <a:rPr lang="en-US" b="1">
                <a:latin typeface="Avenir Next LT Pro Light"/>
              </a:rPr>
              <a:t>Engage</a:t>
            </a:r>
            <a:r>
              <a:rPr lang="en-US">
                <a:latin typeface="Avenir Next LT Pro Light"/>
              </a:rPr>
              <a:t> our diverse student population through </a:t>
            </a:r>
            <a:r>
              <a:rPr lang="en-US" b="1" i="1">
                <a:latin typeface="Avenir Next LT Pro Light"/>
              </a:rPr>
              <a:t>intentional and transformative programs, services, and events.</a:t>
            </a:r>
          </a:p>
          <a:p>
            <a:endParaRPr lang="en-US" b="1" i="1">
              <a:latin typeface="Avenir Next LT Pro Light"/>
            </a:endParaRPr>
          </a:p>
          <a:p>
            <a:r>
              <a:rPr lang="en-US" b="1">
                <a:latin typeface="Avenir Next LT Pro Light"/>
              </a:rPr>
              <a:t>Develop </a:t>
            </a:r>
            <a:r>
              <a:rPr lang="en-US">
                <a:latin typeface="Avenir Next LT Pro Light"/>
              </a:rPr>
              <a:t>student support and interventions that are </a:t>
            </a:r>
            <a:r>
              <a:rPr lang="en-US" b="1" i="1">
                <a:latin typeface="Avenir Next LT Pro Light"/>
              </a:rPr>
              <a:t>equity minded and culturally relevant</a:t>
            </a:r>
            <a:r>
              <a:rPr lang="en-US">
                <a:latin typeface="Avenir Next LT Pro Light"/>
              </a:rPr>
              <a:t> where students become empowered to discover and achieve their goals by developing self-advocacy skills.</a:t>
            </a:r>
          </a:p>
          <a:p>
            <a:endParaRPr lang="en-US" sz="1600" b="1">
              <a:latin typeface="Avenir Next LT Pro Light"/>
            </a:endParaRPr>
          </a:p>
        </p:txBody>
      </p:sp>
    </p:spTree>
    <p:extLst>
      <p:ext uri="{BB962C8B-B14F-4D97-AF65-F5344CB8AC3E}">
        <p14:creationId xmlns:p14="http://schemas.microsoft.com/office/powerpoint/2010/main" val="283676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21"/>
          <p:cNvSpPr txBox="1">
            <a:spLocks noGrp="1"/>
          </p:cNvSpPr>
          <p:nvPr>
            <p:ph type="title"/>
          </p:nvPr>
        </p:nvSpPr>
        <p:spPr>
          <a:xfrm>
            <a:off x="614723" y="540000"/>
            <a:ext cx="7891502" cy="572700"/>
          </a:xfrm>
          <a:prstGeom prst="rect">
            <a:avLst/>
          </a:prstGeom>
        </p:spPr>
        <p:txBody>
          <a:bodyPr spcFirstLastPara="1" wrap="square" lIns="91425" tIns="91425" rIns="91425" bIns="91425" anchor="ctr" anchorCtr="0">
            <a:noAutofit/>
          </a:bodyPr>
          <a:lstStyle/>
          <a:p>
            <a:pPr algn="l"/>
            <a:r>
              <a:rPr lang="en" sz="1600" b="1">
                <a:solidFill>
                  <a:schemeClr val="bg2"/>
                </a:solidFill>
                <a:latin typeface="Avenir Next LT Pro Light"/>
              </a:rPr>
              <a:t>Cultural &amp; Identity Initiatives:</a:t>
            </a:r>
            <a:r>
              <a:rPr lang="en" sz="1600">
                <a:latin typeface="Avenir Next LT Pro Light"/>
              </a:rPr>
              <a:t> </a:t>
            </a:r>
            <a:r>
              <a:rPr lang="en" sz="1600" i="1">
                <a:latin typeface="Avenir Next LT Pro Light"/>
              </a:rPr>
              <a:t>Addressing the unique needs, experiences, &amp; identities of CPP students</a:t>
            </a:r>
            <a:endParaRPr lang="en-US" sz="1600" i="1">
              <a:latin typeface="Avenir Next LT Pro Light"/>
            </a:endParaRPr>
          </a:p>
        </p:txBody>
      </p:sp>
      <p:sp>
        <p:nvSpPr>
          <p:cNvPr id="3" name="TextBox 2">
            <a:extLst>
              <a:ext uri="{FF2B5EF4-FFF2-40B4-BE49-F238E27FC236}">
                <a16:creationId xmlns:a16="http://schemas.microsoft.com/office/drawing/2014/main" id="{FE8741A8-1FE9-2DC4-16DE-47C89C7892CD}"/>
              </a:ext>
            </a:extLst>
          </p:cNvPr>
          <p:cNvSpPr txBox="1"/>
          <p:nvPr/>
        </p:nvSpPr>
        <p:spPr>
          <a:xfrm>
            <a:off x="701763" y="1180535"/>
            <a:ext cx="771525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900" i="1">
                <a:latin typeface="Avenir Next LT Pro Light"/>
              </a:rPr>
              <a:t>Cal Poly Pomona is committed to becoming a student-ready and anti-racist institution that provides scholars with the academic, personal, and career-related resources needed to thrive. As a result, cultural and identity initiatives on college campuses make a powerful difference in student learning and retention and fosters an environment that promotes leadership development, critical thinking, a sense of belonging, cultural identity, and academic growth—all components for engagement in the learning process (Wilson, 2020; Howard, 2019; Patton, 2013).</a:t>
            </a:r>
            <a:endParaRPr lang="en-US" sz="900">
              <a:latin typeface="Avenir Next LT Pro Light"/>
            </a:endParaRPr>
          </a:p>
          <a:p>
            <a:pPr algn="l"/>
            <a:endParaRPr lang="en-US"/>
          </a:p>
        </p:txBody>
      </p:sp>
      <p:sp>
        <p:nvSpPr>
          <p:cNvPr id="4" name="Rectangle: Rounded Corners 3">
            <a:extLst>
              <a:ext uri="{FF2B5EF4-FFF2-40B4-BE49-F238E27FC236}">
                <a16:creationId xmlns:a16="http://schemas.microsoft.com/office/drawing/2014/main" id="{3C0300A4-F502-54E5-86F5-092C81A5645D}"/>
              </a:ext>
            </a:extLst>
          </p:cNvPr>
          <p:cNvSpPr/>
          <p:nvPr/>
        </p:nvSpPr>
        <p:spPr>
          <a:xfrm>
            <a:off x="1446500" y="1989551"/>
            <a:ext cx="2594610" cy="10229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venir Next LT Pro Light"/>
                <a:cs typeface="Arial"/>
              </a:rPr>
              <a:t>Cultural &amp; Identity Enrichment Programs</a:t>
            </a:r>
            <a:endParaRPr lang="en-US">
              <a:latin typeface="Avenir Next LT Pro Light"/>
            </a:endParaRPr>
          </a:p>
        </p:txBody>
      </p:sp>
      <p:sp>
        <p:nvSpPr>
          <p:cNvPr id="2" name="TextBox 1">
            <a:extLst>
              <a:ext uri="{FF2B5EF4-FFF2-40B4-BE49-F238E27FC236}">
                <a16:creationId xmlns:a16="http://schemas.microsoft.com/office/drawing/2014/main" id="{C87A411F-03A7-533F-3CF1-B29AC33741EF}"/>
              </a:ext>
            </a:extLst>
          </p:cNvPr>
          <p:cNvSpPr txBox="1"/>
          <p:nvPr/>
        </p:nvSpPr>
        <p:spPr>
          <a:xfrm>
            <a:off x="1448984" y="3145777"/>
            <a:ext cx="30003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solidFill>
                  <a:srgbClr val="0D0D0D"/>
                </a:solidFill>
                <a:latin typeface="Avenir Next LT Pro Light"/>
              </a:rPr>
              <a:t>Sample Services:</a:t>
            </a:r>
            <a:endParaRPr lang="en-US" sz="900">
              <a:solidFill>
                <a:srgbClr val="0D0D0D"/>
              </a:solidFill>
              <a:latin typeface="Avenir Next LT Pro Light"/>
            </a:endParaRPr>
          </a:p>
          <a:p>
            <a:endParaRPr lang="en-US" sz="900">
              <a:solidFill>
                <a:srgbClr val="0D0D0D"/>
              </a:solidFill>
              <a:latin typeface="Avenir Next LT Pro Light"/>
            </a:endParaRPr>
          </a:p>
          <a:p>
            <a:pPr marL="171450" indent="-171450">
              <a:buChar char="•"/>
            </a:pPr>
            <a:r>
              <a:rPr lang="en-US" sz="900">
                <a:latin typeface="Avenir Next LT Pro Light"/>
              </a:rPr>
              <a:t>Cultural and identity educational workshops, programs, discussions, and training</a:t>
            </a:r>
          </a:p>
          <a:p>
            <a:pPr marL="171450" indent="-171450">
              <a:buChar char="•"/>
            </a:pPr>
            <a:r>
              <a:rPr lang="en-US" sz="900">
                <a:latin typeface="Avenir Next LT Pro Light"/>
              </a:rPr>
              <a:t>Assistance with campus resource navigation</a:t>
            </a:r>
          </a:p>
          <a:p>
            <a:pPr marL="171450" indent="-171450">
              <a:buChar char="•"/>
            </a:pPr>
            <a:r>
              <a:rPr lang="en-US" sz="900">
                <a:latin typeface="Avenir Next LT Pro Light"/>
              </a:rPr>
              <a:t>Community outreach and engagement</a:t>
            </a:r>
          </a:p>
        </p:txBody>
      </p:sp>
      <p:sp>
        <p:nvSpPr>
          <p:cNvPr id="6" name="Arrow: Right 5">
            <a:extLst>
              <a:ext uri="{FF2B5EF4-FFF2-40B4-BE49-F238E27FC236}">
                <a16:creationId xmlns:a16="http://schemas.microsoft.com/office/drawing/2014/main" id="{B2075E11-A35E-68FD-FE53-01B9ECA1D0DC}"/>
              </a:ext>
              <a:ext uri="{C183D7F6-B498-43B3-948B-1728B52AA6E4}">
                <adec:decorative xmlns:adec="http://schemas.microsoft.com/office/drawing/2017/decorative" val="1"/>
              </a:ext>
            </a:extLst>
          </p:cNvPr>
          <p:cNvSpPr/>
          <p:nvPr/>
        </p:nvSpPr>
        <p:spPr>
          <a:xfrm>
            <a:off x="4503264" y="2289691"/>
            <a:ext cx="708660" cy="422910"/>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a:endParaRPr>
          </a:p>
        </p:txBody>
      </p:sp>
      <p:sp>
        <p:nvSpPr>
          <p:cNvPr id="5" name="Rectangle: Rounded Corners 4">
            <a:extLst>
              <a:ext uri="{FF2B5EF4-FFF2-40B4-BE49-F238E27FC236}">
                <a16:creationId xmlns:a16="http://schemas.microsoft.com/office/drawing/2014/main" id="{62CF7499-6267-D96A-DEE3-F10AFECE8FB0}"/>
              </a:ext>
            </a:extLst>
          </p:cNvPr>
          <p:cNvSpPr/>
          <p:nvPr/>
        </p:nvSpPr>
        <p:spPr>
          <a:xfrm>
            <a:off x="5595589" y="1926686"/>
            <a:ext cx="2594610" cy="10229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venir Next LT Pro Light"/>
                <a:cs typeface="Arial"/>
              </a:rPr>
              <a:t>Cultural &amp; Identity Retention Centers</a:t>
            </a:r>
            <a:endParaRPr lang="en-US">
              <a:latin typeface="Avenir Next LT Pro Light"/>
            </a:endParaRPr>
          </a:p>
        </p:txBody>
      </p:sp>
      <p:sp>
        <p:nvSpPr>
          <p:cNvPr id="7" name="TextBox 6">
            <a:extLst>
              <a:ext uri="{FF2B5EF4-FFF2-40B4-BE49-F238E27FC236}">
                <a16:creationId xmlns:a16="http://schemas.microsoft.com/office/drawing/2014/main" id="{EDDCD3BA-5E74-95DC-EBBF-FF9F7960AA3C}"/>
              </a:ext>
            </a:extLst>
          </p:cNvPr>
          <p:cNvSpPr txBox="1"/>
          <p:nvPr/>
        </p:nvSpPr>
        <p:spPr>
          <a:xfrm>
            <a:off x="5283749" y="3145778"/>
            <a:ext cx="3223260"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solidFill>
                  <a:srgbClr val="0D0D0D"/>
                </a:solidFill>
                <a:latin typeface="Avenir Next LT Pro Light"/>
              </a:rPr>
              <a:t>Sample Services:</a:t>
            </a:r>
            <a:endParaRPr lang="en-US" sz="900">
              <a:solidFill>
                <a:srgbClr val="0D0D0D"/>
              </a:solidFill>
              <a:latin typeface="Avenir Next LT Pro Light"/>
            </a:endParaRPr>
          </a:p>
          <a:p>
            <a:endParaRPr lang="en-US" sz="900">
              <a:solidFill>
                <a:srgbClr val="0D0D0D"/>
              </a:solidFill>
              <a:latin typeface="Avenir Next LT Pro Light"/>
            </a:endParaRPr>
          </a:p>
          <a:p>
            <a:pPr marL="171450" indent="-171450">
              <a:buChar char="•"/>
            </a:pPr>
            <a:r>
              <a:rPr lang="en-US" sz="900">
                <a:latin typeface="Avenir Next LT Pro Light"/>
              </a:rPr>
              <a:t>Academic coaching</a:t>
            </a:r>
          </a:p>
          <a:p>
            <a:pPr marL="171450" indent="-171450">
              <a:buChar char="•"/>
            </a:pPr>
            <a:r>
              <a:rPr lang="en-US" sz="900">
                <a:latin typeface="Avenir Next LT Pro Light"/>
              </a:rPr>
              <a:t>Culturally relevant tutoring and academic support</a:t>
            </a:r>
          </a:p>
          <a:p>
            <a:pPr marL="171450" indent="-171450">
              <a:buChar char="•"/>
            </a:pPr>
            <a:r>
              <a:rPr lang="en-US" sz="900">
                <a:latin typeface="Avenir Next LT Pro Light"/>
              </a:rPr>
              <a:t>Mentorship programs</a:t>
            </a:r>
          </a:p>
          <a:p>
            <a:pPr marL="171450" indent="-171450">
              <a:buChar char="•"/>
            </a:pPr>
            <a:r>
              <a:rPr lang="en-US" sz="900">
                <a:latin typeface="Avenir Next LT Pro Light"/>
              </a:rPr>
              <a:t>Student success workshops</a:t>
            </a:r>
          </a:p>
          <a:p>
            <a:pPr marL="171450" indent="-171450">
              <a:buChar char="•"/>
            </a:pPr>
            <a:r>
              <a:rPr lang="en-US" sz="900">
                <a:latin typeface="Avenir Next LT Pro Light"/>
              </a:rPr>
              <a:t>Co-create retention initiatives with Academic Affairs</a:t>
            </a:r>
          </a:p>
          <a:p>
            <a:pPr marL="171450" indent="-171450">
              <a:buChar char="•"/>
            </a:pPr>
            <a:r>
              <a:rPr lang="en-US" sz="900">
                <a:latin typeface="Avenir Next LT Pro Light"/>
              </a:rPr>
              <a:t>Culturally relevant and student-centered programming and celebrations </a:t>
            </a:r>
          </a:p>
          <a:p>
            <a:pPr marL="171450" indent="-171450">
              <a:buChar char="•"/>
            </a:pPr>
            <a:r>
              <a:rPr lang="en-US" sz="900">
                <a:latin typeface="Avenir Next LT Pro Light"/>
              </a:rPr>
              <a:t>Community building and engagement</a:t>
            </a:r>
          </a:p>
          <a:p>
            <a:pPr marL="171450" indent="-171450">
              <a:buChar char="•"/>
            </a:pPr>
            <a:r>
              <a:rPr lang="en-US" sz="900">
                <a:latin typeface="Avenir Next LT Pro Light"/>
              </a:rPr>
              <a:t>Cultural and identity graduations </a:t>
            </a:r>
          </a:p>
          <a:p>
            <a:pPr marL="171450" indent="-171450">
              <a:buChar char="•"/>
            </a:pPr>
            <a:r>
              <a:rPr lang="en-US" sz="900">
                <a:solidFill>
                  <a:srgbClr val="0D0D0D"/>
                </a:solidFill>
                <a:latin typeface="Avenir Next LT Pro Light"/>
              </a:rPr>
              <a:t>Cultural and Identity Educational Workshops, Programs, Discussions, and Training</a:t>
            </a:r>
            <a:endParaRPr lang="en-US" sz="900">
              <a:latin typeface="Avenir Next LT Pro Light"/>
            </a:endParaRPr>
          </a:p>
        </p:txBody>
      </p:sp>
      <p:grpSp>
        <p:nvGrpSpPr>
          <p:cNvPr id="1093" name="Google Shape;1093;p21">
            <a:extLst>
              <a:ext uri="{C183D7F6-B498-43B3-948B-1728B52AA6E4}">
                <adec:decorative xmlns:adec="http://schemas.microsoft.com/office/drawing/2017/decorative" val="1"/>
              </a:ext>
            </a:extLst>
          </p:cNvPr>
          <p:cNvGrpSpPr/>
          <p:nvPr/>
        </p:nvGrpSpPr>
        <p:grpSpPr>
          <a:xfrm flipH="1">
            <a:off x="162923" y="2438161"/>
            <a:ext cx="1079098" cy="2517422"/>
            <a:chOff x="7120501" y="871125"/>
            <a:chExt cx="1707974" cy="3984524"/>
          </a:xfrm>
        </p:grpSpPr>
        <p:sp>
          <p:nvSpPr>
            <p:cNvPr id="1094" name="Google Shape;1094;p21"/>
            <p:cNvSpPr/>
            <p:nvPr/>
          </p:nvSpPr>
          <p:spPr>
            <a:xfrm flipH="1">
              <a:off x="8010394" y="3659732"/>
              <a:ext cx="818081" cy="715951"/>
            </a:xfrm>
            <a:custGeom>
              <a:avLst/>
              <a:gdLst/>
              <a:ahLst/>
              <a:cxnLst/>
              <a:rect l="l" t="t" r="r" b="b"/>
              <a:pathLst>
                <a:path w="32281" h="28251" extrusionOk="0">
                  <a:moveTo>
                    <a:pt x="14600" y="0"/>
                  </a:moveTo>
                  <a:cubicBezTo>
                    <a:pt x="11237" y="0"/>
                    <a:pt x="8004" y="1962"/>
                    <a:pt x="5870" y="4637"/>
                  </a:cubicBezTo>
                  <a:cubicBezTo>
                    <a:pt x="3618" y="7504"/>
                    <a:pt x="2457" y="11087"/>
                    <a:pt x="1638" y="14670"/>
                  </a:cubicBezTo>
                  <a:cubicBezTo>
                    <a:pt x="649" y="18969"/>
                    <a:pt x="103" y="23405"/>
                    <a:pt x="1" y="27841"/>
                  </a:cubicBezTo>
                  <a:cubicBezTo>
                    <a:pt x="1400" y="22620"/>
                    <a:pt x="3822" y="17877"/>
                    <a:pt x="7064" y="13509"/>
                  </a:cubicBezTo>
                  <a:cubicBezTo>
                    <a:pt x="8190" y="12008"/>
                    <a:pt x="9419" y="10541"/>
                    <a:pt x="10954" y="9449"/>
                  </a:cubicBezTo>
                  <a:cubicBezTo>
                    <a:pt x="12332" y="8469"/>
                    <a:pt x="14012" y="7819"/>
                    <a:pt x="15698" y="7819"/>
                  </a:cubicBezTo>
                  <a:cubicBezTo>
                    <a:pt x="15891" y="7819"/>
                    <a:pt x="16084" y="7827"/>
                    <a:pt x="16277" y="7845"/>
                  </a:cubicBezTo>
                  <a:cubicBezTo>
                    <a:pt x="19178" y="8118"/>
                    <a:pt x="21498" y="10336"/>
                    <a:pt x="23272" y="12656"/>
                  </a:cubicBezTo>
                  <a:cubicBezTo>
                    <a:pt x="26753" y="17195"/>
                    <a:pt x="29039" y="22620"/>
                    <a:pt x="29858" y="28251"/>
                  </a:cubicBezTo>
                  <a:lnTo>
                    <a:pt x="32281" y="28148"/>
                  </a:lnTo>
                  <a:cubicBezTo>
                    <a:pt x="30711" y="20368"/>
                    <a:pt x="29039" y="12315"/>
                    <a:pt x="24296" y="5968"/>
                  </a:cubicBezTo>
                  <a:cubicBezTo>
                    <a:pt x="22112" y="2999"/>
                    <a:pt x="19007" y="338"/>
                    <a:pt x="15322" y="31"/>
                  </a:cubicBezTo>
                  <a:cubicBezTo>
                    <a:pt x="15081" y="10"/>
                    <a:pt x="14840" y="0"/>
                    <a:pt x="14600"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1"/>
            <p:cNvSpPr/>
            <p:nvPr/>
          </p:nvSpPr>
          <p:spPr>
            <a:xfrm flipH="1">
              <a:off x="7123106" y="3445659"/>
              <a:ext cx="863064" cy="989701"/>
            </a:xfrm>
            <a:custGeom>
              <a:avLst/>
              <a:gdLst/>
              <a:ahLst/>
              <a:cxnLst/>
              <a:rect l="l" t="t" r="r" b="b"/>
              <a:pathLst>
                <a:path w="34056" h="39053" extrusionOk="0">
                  <a:moveTo>
                    <a:pt x="20356" y="0"/>
                  </a:moveTo>
                  <a:cubicBezTo>
                    <a:pt x="18355" y="0"/>
                    <a:pt x="16398" y="834"/>
                    <a:pt x="14810" y="2063"/>
                  </a:cubicBezTo>
                  <a:cubicBezTo>
                    <a:pt x="12967" y="3462"/>
                    <a:pt x="11602" y="5338"/>
                    <a:pt x="10340" y="7215"/>
                  </a:cubicBezTo>
                  <a:cubicBezTo>
                    <a:pt x="4539" y="15917"/>
                    <a:pt x="956" y="26051"/>
                    <a:pt x="0" y="36459"/>
                  </a:cubicBezTo>
                  <a:lnTo>
                    <a:pt x="922" y="39052"/>
                  </a:lnTo>
                  <a:cubicBezTo>
                    <a:pt x="4471" y="30078"/>
                    <a:pt x="8770" y="21308"/>
                    <a:pt x="14912" y="13869"/>
                  </a:cubicBezTo>
                  <a:cubicBezTo>
                    <a:pt x="15833" y="12709"/>
                    <a:pt x="16857" y="11583"/>
                    <a:pt x="18154" y="10832"/>
                  </a:cubicBezTo>
                  <a:cubicBezTo>
                    <a:pt x="19020" y="10294"/>
                    <a:pt x="20046" y="9965"/>
                    <a:pt x="21056" y="9965"/>
                  </a:cubicBezTo>
                  <a:cubicBezTo>
                    <a:pt x="21520" y="9965"/>
                    <a:pt x="21980" y="10034"/>
                    <a:pt x="22419" y="10184"/>
                  </a:cubicBezTo>
                  <a:cubicBezTo>
                    <a:pt x="24262" y="10832"/>
                    <a:pt x="25320" y="12709"/>
                    <a:pt x="26173" y="14449"/>
                  </a:cubicBezTo>
                  <a:cubicBezTo>
                    <a:pt x="29176" y="20626"/>
                    <a:pt x="32281" y="26665"/>
                    <a:pt x="34055" y="33285"/>
                  </a:cubicBezTo>
                  <a:cubicBezTo>
                    <a:pt x="33475" y="24789"/>
                    <a:pt x="32861" y="16155"/>
                    <a:pt x="29619" y="8307"/>
                  </a:cubicBezTo>
                  <a:cubicBezTo>
                    <a:pt x="28015" y="4485"/>
                    <a:pt x="25286" y="561"/>
                    <a:pt x="21191" y="49"/>
                  </a:cubicBezTo>
                  <a:cubicBezTo>
                    <a:pt x="20912" y="16"/>
                    <a:pt x="20634" y="0"/>
                    <a:pt x="20356"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1"/>
            <p:cNvSpPr/>
            <p:nvPr/>
          </p:nvSpPr>
          <p:spPr>
            <a:xfrm flipH="1">
              <a:off x="7289148" y="3886858"/>
              <a:ext cx="589796" cy="544180"/>
            </a:xfrm>
            <a:custGeom>
              <a:avLst/>
              <a:gdLst/>
              <a:ahLst/>
              <a:cxnLst/>
              <a:rect l="l" t="t" r="r" b="b"/>
              <a:pathLst>
                <a:path w="23273" h="21473" extrusionOk="0">
                  <a:moveTo>
                    <a:pt x="15292" y="1"/>
                  </a:moveTo>
                  <a:cubicBezTo>
                    <a:pt x="14258" y="1"/>
                    <a:pt x="13206" y="278"/>
                    <a:pt x="12251" y="726"/>
                  </a:cubicBezTo>
                  <a:cubicBezTo>
                    <a:pt x="10681" y="1476"/>
                    <a:pt x="9384" y="2705"/>
                    <a:pt x="8190" y="3967"/>
                  </a:cubicBezTo>
                  <a:cubicBezTo>
                    <a:pt x="4846" y="7448"/>
                    <a:pt x="2082" y="11509"/>
                    <a:pt x="1" y="15876"/>
                  </a:cubicBezTo>
                  <a:lnTo>
                    <a:pt x="2116" y="16729"/>
                  </a:lnTo>
                  <a:cubicBezTo>
                    <a:pt x="4027" y="12942"/>
                    <a:pt x="6621" y="9495"/>
                    <a:pt x="9760" y="6629"/>
                  </a:cubicBezTo>
                  <a:cubicBezTo>
                    <a:pt x="11154" y="5369"/>
                    <a:pt x="12947" y="4194"/>
                    <a:pt x="14727" y="4194"/>
                  </a:cubicBezTo>
                  <a:cubicBezTo>
                    <a:pt x="15214" y="4194"/>
                    <a:pt x="15699" y="4281"/>
                    <a:pt x="16175" y="4479"/>
                  </a:cubicBezTo>
                  <a:cubicBezTo>
                    <a:pt x="17813" y="5162"/>
                    <a:pt x="18700" y="6970"/>
                    <a:pt x="19280" y="8642"/>
                  </a:cubicBezTo>
                  <a:cubicBezTo>
                    <a:pt x="20713" y="12839"/>
                    <a:pt x="21942" y="17036"/>
                    <a:pt x="21771" y="21472"/>
                  </a:cubicBezTo>
                  <a:cubicBezTo>
                    <a:pt x="23273" y="16252"/>
                    <a:pt x="23034" y="10519"/>
                    <a:pt x="21191" y="5400"/>
                  </a:cubicBezTo>
                  <a:cubicBezTo>
                    <a:pt x="20440" y="3353"/>
                    <a:pt x="19314" y="1272"/>
                    <a:pt x="17335" y="419"/>
                  </a:cubicBezTo>
                  <a:cubicBezTo>
                    <a:pt x="16687" y="129"/>
                    <a:pt x="15994" y="1"/>
                    <a:pt x="15292" y="1"/>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flipH="1">
              <a:off x="7942066" y="3178948"/>
              <a:ext cx="709995" cy="1167326"/>
            </a:xfrm>
            <a:custGeom>
              <a:avLst/>
              <a:gdLst/>
              <a:ahLst/>
              <a:cxnLst/>
              <a:rect l="l" t="t" r="r" b="b"/>
              <a:pathLst>
                <a:path w="28016" h="46062" extrusionOk="0">
                  <a:moveTo>
                    <a:pt x="12970" y="0"/>
                  </a:moveTo>
                  <a:cubicBezTo>
                    <a:pt x="11195" y="0"/>
                    <a:pt x="9396" y="535"/>
                    <a:pt x="7883" y="1463"/>
                  </a:cubicBezTo>
                  <a:cubicBezTo>
                    <a:pt x="5324" y="3066"/>
                    <a:pt x="3515" y="5660"/>
                    <a:pt x="2355" y="8424"/>
                  </a:cubicBezTo>
                  <a:cubicBezTo>
                    <a:pt x="1161" y="11188"/>
                    <a:pt x="581" y="14190"/>
                    <a:pt x="1" y="17125"/>
                  </a:cubicBezTo>
                  <a:cubicBezTo>
                    <a:pt x="1366" y="13917"/>
                    <a:pt x="3379" y="10812"/>
                    <a:pt x="5972" y="8458"/>
                  </a:cubicBezTo>
                  <a:cubicBezTo>
                    <a:pt x="7623" y="6939"/>
                    <a:pt x="9913" y="5960"/>
                    <a:pt x="12118" y="5960"/>
                  </a:cubicBezTo>
                  <a:cubicBezTo>
                    <a:pt x="13332" y="5960"/>
                    <a:pt x="14519" y="6256"/>
                    <a:pt x="15561" y="6922"/>
                  </a:cubicBezTo>
                  <a:cubicBezTo>
                    <a:pt x="17608" y="8219"/>
                    <a:pt x="18632" y="10573"/>
                    <a:pt x="19485" y="12826"/>
                  </a:cubicBezTo>
                  <a:cubicBezTo>
                    <a:pt x="23341" y="23404"/>
                    <a:pt x="24603" y="34801"/>
                    <a:pt x="24774" y="46061"/>
                  </a:cubicBezTo>
                  <a:lnTo>
                    <a:pt x="26821" y="45959"/>
                  </a:lnTo>
                  <a:cubicBezTo>
                    <a:pt x="28016" y="32992"/>
                    <a:pt x="27094" y="19582"/>
                    <a:pt x="21874" y="7639"/>
                  </a:cubicBezTo>
                  <a:cubicBezTo>
                    <a:pt x="20679" y="4943"/>
                    <a:pt x="19144" y="2179"/>
                    <a:pt x="16516" y="814"/>
                  </a:cubicBezTo>
                  <a:cubicBezTo>
                    <a:pt x="15414" y="256"/>
                    <a:pt x="14198" y="0"/>
                    <a:pt x="12970"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1"/>
            <p:cNvSpPr/>
            <p:nvPr/>
          </p:nvSpPr>
          <p:spPr>
            <a:xfrm flipH="1">
              <a:off x="8153067" y="3979538"/>
              <a:ext cx="471320" cy="544889"/>
            </a:xfrm>
            <a:custGeom>
              <a:avLst/>
              <a:gdLst/>
              <a:ahLst/>
              <a:cxnLst/>
              <a:rect l="l" t="t" r="r" b="b"/>
              <a:pathLst>
                <a:path w="18598" h="21501" extrusionOk="0">
                  <a:moveTo>
                    <a:pt x="9158" y="0"/>
                  </a:moveTo>
                  <a:cubicBezTo>
                    <a:pt x="8905" y="0"/>
                    <a:pt x="8650" y="23"/>
                    <a:pt x="8395" y="71"/>
                  </a:cubicBezTo>
                  <a:cubicBezTo>
                    <a:pt x="7269" y="310"/>
                    <a:pt x="6313" y="1027"/>
                    <a:pt x="5563" y="1880"/>
                  </a:cubicBezTo>
                  <a:cubicBezTo>
                    <a:pt x="4846" y="2767"/>
                    <a:pt x="4334" y="3791"/>
                    <a:pt x="3857" y="4849"/>
                  </a:cubicBezTo>
                  <a:cubicBezTo>
                    <a:pt x="1468" y="10070"/>
                    <a:pt x="1" y="15768"/>
                    <a:pt x="103" y="21501"/>
                  </a:cubicBezTo>
                  <a:cubicBezTo>
                    <a:pt x="1741" y="16348"/>
                    <a:pt x="4095" y="11434"/>
                    <a:pt x="6655" y="6657"/>
                  </a:cubicBezTo>
                  <a:cubicBezTo>
                    <a:pt x="6996" y="5975"/>
                    <a:pt x="7371" y="5326"/>
                    <a:pt x="7883" y="4780"/>
                  </a:cubicBezTo>
                  <a:cubicBezTo>
                    <a:pt x="8429" y="4234"/>
                    <a:pt x="9111" y="3825"/>
                    <a:pt x="9862" y="3791"/>
                  </a:cubicBezTo>
                  <a:cubicBezTo>
                    <a:pt x="9883" y="3790"/>
                    <a:pt x="9905" y="3790"/>
                    <a:pt x="9926" y="3790"/>
                  </a:cubicBezTo>
                  <a:cubicBezTo>
                    <a:pt x="11159" y="3790"/>
                    <a:pt x="12160" y="4764"/>
                    <a:pt x="12865" y="5770"/>
                  </a:cubicBezTo>
                  <a:cubicBezTo>
                    <a:pt x="14264" y="7681"/>
                    <a:pt x="15254" y="9865"/>
                    <a:pt x="15697" y="12185"/>
                  </a:cubicBezTo>
                  <a:lnTo>
                    <a:pt x="18598" y="13209"/>
                  </a:lnTo>
                  <a:cubicBezTo>
                    <a:pt x="17574" y="9319"/>
                    <a:pt x="16448" y="5258"/>
                    <a:pt x="13684" y="2289"/>
                  </a:cubicBezTo>
                  <a:cubicBezTo>
                    <a:pt x="12495" y="1041"/>
                    <a:pt x="10866" y="0"/>
                    <a:pt x="9158"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1"/>
            <p:cNvSpPr/>
            <p:nvPr/>
          </p:nvSpPr>
          <p:spPr>
            <a:xfrm flipH="1">
              <a:off x="7666204" y="4253750"/>
              <a:ext cx="639949" cy="594104"/>
            </a:xfrm>
            <a:custGeom>
              <a:avLst/>
              <a:gdLst/>
              <a:ahLst/>
              <a:cxnLst/>
              <a:rect l="l" t="t" r="r" b="b"/>
              <a:pathLst>
                <a:path w="25252" h="23443" extrusionOk="0">
                  <a:moveTo>
                    <a:pt x="1" y="0"/>
                  </a:moveTo>
                  <a:lnTo>
                    <a:pt x="5392" y="23443"/>
                  </a:lnTo>
                  <a:lnTo>
                    <a:pt x="19826" y="23443"/>
                  </a:lnTo>
                  <a:lnTo>
                    <a:pt x="25252" y="0"/>
                  </a:lnTo>
                  <a:close/>
                </a:path>
              </a:pathLst>
            </a:custGeom>
            <a:solidFill>
              <a:srgbClr val="C15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1"/>
            <p:cNvSpPr/>
            <p:nvPr/>
          </p:nvSpPr>
          <p:spPr>
            <a:xfrm flipH="1">
              <a:off x="7540810" y="3309946"/>
              <a:ext cx="766205" cy="1334866"/>
            </a:xfrm>
            <a:custGeom>
              <a:avLst/>
              <a:gdLst/>
              <a:ahLst/>
              <a:cxnLst/>
              <a:rect l="l" t="t" r="r" b="b"/>
              <a:pathLst>
                <a:path w="30234" h="52673" extrusionOk="0">
                  <a:moveTo>
                    <a:pt x="25368" y="0"/>
                  </a:moveTo>
                  <a:cubicBezTo>
                    <a:pt x="23502" y="0"/>
                    <a:pt x="21736" y="1105"/>
                    <a:pt x="20986" y="2913"/>
                  </a:cubicBezTo>
                  <a:cubicBezTo>
                    <a:pt x="20133" y="4961"/>
                    <a:pt x="19485" y="7042"/>
                    <a:pt x="18837" y="9158"/>
                  </a:cubicBezTo>
                  <a:cubicBezTo>
                    <a:pt x="18222" y="11239"/>
                    <a:pt x="17676" y="13355"/>
                    <a:pt x="17199" y="15505"/>
                  </a:cubicBezTo>
                  <a:cubicBezTo>
                    <a:pt x="16687" y="17620"/>
                    <a:pt x="16243" y="19770"/>
                    <a:pt x="15902" y="21920"/>
                  </a:cubicBezTo>
                  <a:cubicBezTo>
                    <a:pt x="15558" y="23922"/>
                    <a:pt x="15271" y="25895"/>
                    <a:pt x="15094" y="27919"/>
                  </a:cubicBezTo>
                  <a:lnTo>
                    <a:pt x="15094" y="27919"/>
                  </a:lnTo>
                  <a:lnTo>
                    <a:pt x="820" y="48058"/>
                  </a:lnTo>
                  <a:cubicBezTo>
                    <a:pt x="1" y="49253"/>
                    <a:pt x="137" y="50925"/>
                    <a:pt x="1263" y="51914"/>
                  </a:cubicBezTo>
                  <a:cubicBezTo>
                    <a:pt x="1820" y="52424"/>
                    <a:pt x="2519" y="52673"/>
                    <a:pt x="3216" y="52673"/>
                  </a:cubicBezTo>
                  <a:cubicBezTo>
                    <a:pt x="4013" y="52673"/>
                    <a:pt x="4810" y="52347"/>
                    <a:pt x="5392" y="51709"/>
                  </a:cubicBezTo>
                  <a:lnTo>
                    <a:pt x="22931" y="32328"/>
                  </a:lnTo>
                  <a:cubicBezTo>
                    <a:pt x="23034" y="32191"/>
                    <a:pt x="23170" y="32020"/>
                    <a:pt x="23239" y="31816"/>
                  </a:cubicBezTo>
                  <a:lnTo>
                    <a:pt x="23785" y="30553"/>
                  </a:lnTo>
                  <a:cubicBezTo>
                    <a:pt x="24638" y="28540"/>
                    <a:pt x="25354" y="26458"/>
                    <a:pt x="26003" y="24343"/>
                  </a:cubicBezTo>
                  <a:cubicBezTo>
                    <a:pt x="26651" y="22261"/>
                    <a:pt x="27231" y="20146"/>
                    <a:pt x="27777" y="18030"/>
                  </a:cubicBezTo>
                  <a:cubicBezTo>
                    <a:pt x="28289" y="15914"/>
                    <a:pt x="28766" y="13765"/>
                    <a:pt x="29176" y="11615"/>
                  </a:cubicBezTo>
                  <a:cubicBezTo>
                    <a:pt x="29551" y="9465"/>
                    <a:pt x="29893" y="7315"/>
                    <a:pt x="30063" y="5097"/>
                  </a:cubicBezTo>
                  <a:cubicBezTo>
                    <a:pt x="30234" y="3118"/>
                    <a:pt x="29108" y="1173"/>
                    <a:pt x="27163" y="354"/>
                  </a:cubicBezTo>
                  <a:cubicBezTo>
                    <a:pt x="26574" y="114"/>
                    <a:pt x="25966" y="0"/>
                    <a:pt x="25368"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flipH="1">
              <a:off x="7708567" y="3972695"/>
              <a:ext cx="214474" cy="113306"/>
            </a:xfrm>
            <a:custGeom>
              <a:avLst/>
              <a:gdLst/>
              <a:ahLst/>
              <a:cxnLst/>
              <a:rect l="l" t="t" r="r" b="b"/>
              <a:pathLst>
                <a:path w="8463" h="4471" extrusionOk="0">
                  <a:moveTo>
                    <a:pt x="137" y="0"/>
                  </a:moveTo>
                  <a:lnTo>
                    <a:pt x="0" y="1297"/>
                  </a:lnTo>
                  <a:lnTo>
                    <a:pt x="8463" y="4470"/>
                  </a:lnTo>
                  <a:lnTo>
                    <a:pt x="8463" y="4470"/>
                  </a:lnTo>
                  <a:lnTo>
                    <a:pt x="7815" y="1775"/>
                  </a:lnTo>
                  <a:lnTo>
                    <a:pt x="137" y="0"/>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flipH="1">
              <a:off x="7547719" y="3465046"/>
              <a:ext cx="390021" cy="556090"/>
            </a:xfrm>
            <a:custGeom>
              <a:avLst/>
              <a:gdLst/>
              <a:ahLst/>
              <a:cxnLst/>
              <a:rect l="l" t="t" r="r" b="b"/>
              <a:pathLst>
                <a:path w="15390" h="21943" extrusionOk="0">
                  <a:moveTo>
                    <a:pt x="10032" y="1"/>
                  </a:moveTo>
                  <a:lnTo>
                    <a:pt x="2833" y="2082"/>
                  </a:lnTo>
                  <a:lnTo>
                    <a:pt x="0" y="19485"/>
                  </a:lnTo>
                  <a:lnTo>
                    <a:pt x="11159" y="21942"/>
                  </a:lnTo>
                  <a:cubicBezTo>
                    <a:pt x="13172" y="14333"/>
                    <a:pt x="15390" y="3482"/>
                    <a:pt x="15390" y="3482"/>
                  </a:cubicBezTo>
                  <a:lnTo>
                    <a:pt x="10032" y="1"/>
                  </a:ln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1"/>
            <p:cNvSpPr/>
            <p:nvPr/>
          </p:nvSpPr>
          <p:spPr>
            <a:xfrm flipH="1">
              <a:off x="7639383" y="3926849"/>
              <a:ext cx="312194" cy="107249"/>
            </a:xfrm>
            <a:custGeom>
              <a:avLst/>
              <a:gdLst/>
              <a:ahLst/>
              <a:cxnLst/>
              <a:rect l="l" t="t" r="r" b="b"/>
              <a:pathLst>
                <a:path w="12319" h="4232" extrusionOk="0">
                  <a:moveTo>
                    <a:pt x="103" y="1"/>
                  </a:moveTo>
                  <a:lnTo>
                    <a:pt x="0" y="1536"/>
                  </a:lnTo>
                  <a:lnTo>
                    <a:pt x="11943" y="4232"/>
                  </a:lnTo>
                  <a:lnTo>
                    <a:pt x="12319" y="2765"/>
                  </a:lnTo>
                  <a:lnTo>
                    <a:pt x="103" y="1"/>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1"/>
            <p:cNvSpPr/>
            <p:nvPr/>
          </p:nvSpPr>
          <p:spPr>
            <a:xfrm flipH="1">
              <a:off x="7584038" y="1783630"/>
              <a:ext cx="501579" cy="421344"/>
            </a:xfrm>
            <a:custGeom>
              <a:avLst/>
              <a:gdLst/>
              <a:ahLst/>
              <a:cxnLst/>
              <a:rect l="l" t="t" r="r" b="b"/>
              <a:pathLst>
                <a:path w="19792" h="16626" extrusionOk="0">
                  <a:moveTo>
                    <a:pt x="8439" y="0"/>
                  </a:moveTo>
                  <a:cubicBezTo>
                    <a:pt x="8264" y="0"/>
                    <a:pt x="8088" y="27"/>
                    <a:pt x="7917" y="80"/>
                  </a:cubicBezTo>
                  <a:cubicBezTo>
                    <a:pt x="7473" y="182"/>
                    <a:pt x="7064" y="455"/>
                    <a:pt x="6722" y="762"/>
                  </a:cubicBezTo>
                  <a:cubicBezTo>
                    <a:pt x="5289" y="1991"/>
                    <a:pt x="4470" y="3799"/>
                    <a:pt x="4505" y="5676"/>
                  </a:cubicBezTo>
                  <a:cubicBezTo>
                    <a:pt x="4197" y="5198"/>
                    <a:pt x="3856" y="4687"/>
                    <a:pt x="3310" y="4618"/>
                  </a:cubicBezTo>
                  <a:cubicBezTo>
                    <a:pt x="3275" y="4615"/>
                    <a:pt x="3241" y="4613"/>
                    <a:pt x="3206" y="4613"/>
                  </a:cubicBezTo>
                  <a:cubicBezTo>
                    <a:pt x="2900" y="4613"/>
                    <a:pt x="2603" y="4745"/>
                    <a:pt x="2389" y="4959"/>
                  </a:cubicBezTo>
                  <a:cubicBezTo>
                    <a:pt x="2116" y="5164"/>
                    <a:pt x="1945" y="5471"/>
                    <a:pt x="1809" y="5778"/>
                  </a:cubicBezTo>
                  <a:cubicBezTo>
                    <a:pt x="1106" y="7313"/>
                    <a:pt x="1091" y="9057"/>
                    <a:pt x="1821" y="10562"/>
                  </a:cubicBezTo>
                  <a:lnTo>
                    <a:pt x="1821" y="10562"/>
                  </a:lnTo>
                  <a:cubicBezTo>
                    <a:pt x="1659" y="10386"/>
                    <a:pt x="1404" y="10292"/>
                    <a:pt x="1151" y="10292"/>
                  </a:cubicBezTo>
                  <a:cubicBezTo>
                    <a:pt x="1037" y="10292"/>
                    <a:pt x="923" y="10311"/>
                    <a:pt x="819" y="10351"/>
                  </a:cubicBezTo>
                  <a:cubicBezTo>
                    <a:pt x="376" y="10522"/>
                    <a:pt x="69" y="10999"/>
                    <a:pt x="34" y="11477"/>
                  </a:cubicBezTo>
                  <a:cubicBezTo>
                    <a:pt x="0" y="11955"/>
                    <a:pt x="137" y="12432"/>
                    <a:pt x="341" y="12876"/>
                  </a:cubicBezTo>
                  <a:cubicBezTo>
                    <a:pt x="1126" y="14650"/>
                    <a:pt x="2764" y="16050"/>
                    <a:pt x="4641" y="16493"/>
                  </a:cubicBezTo>
                  <a:cubicBezTo>
                    <a:pt x="5016" y="16584"/>
                    <a:pt x="5380" y="16626"/>
                    <a:pt x="5738" y="16626"/>
                  </a:cubicBezTo>
                  <a:cubicBezTo>
                    <a:pt x="6453" y="16626"/>
                    <a:pt x="7143" y="16459"/>
                    <a:pt x="7849" y="16186"/>
                  </a:cubicBezTo>
                  <a:cubicBezTo>
                    <a:pt x="8940" y="15777"/>
                    <a:pt x="9896" y="15162"/>
                    <a:pt x="10817" y="14480"/>
                  </a:cubicBezTo>
                  <a:cubicBezTo>
                    <a:pt x="12489" y="13286"/>
                    <a:pt x="14298" y="11852"/>
                    <a:pt x="15765" y="10419"/>
                  </a:cubicBezTo>
                  <a:cubicBezTo>
                    <a:pt x="16140" y="10560"/>
                    <a:pt x="16530" y="10652"/>
                    <a:pt x="16915" y="10652"/>
                  </a:cubicBezTo>
                  <a:cubicBezTo>
                    <a:pt x="17091" y="10652"/>
                    <a:pt x="17266" y="10633"/>
                    <a:pt x="17437" y="10590"/>
                  </a:cubicBezTo>
                  <a:cubicBezTo>
                    <a:pt x="17983" y="10453"/>
                    <a:pt x="18495" y="10010"/>
                    <a:pt x="18597" y="9464"/>
                  </a:cubicBezTo>
                  <a:cubicBezTo>
                    <a:pt x="18700" y="8918"/>
                    <a:pt x="18393" y="8338"/>
                    <a:pt x="18017" y="7928"/>
                  </a:cubicBezTo>
                  <a:lnTo>
                    <a:pt x="18017" y="7928"/>
                  </a:lnTo>
                  <a:cubicBezTo>
                    <a:pt x="18111" y="7934"/>
                    <a:pt x="18207" y="7938"/>
                    <a:pt x="18303" y="7938"/>
                  </a:cubicBezTo>
                  <a:cubicBezTo>
                    <a:pt x="18733" y="7938"/>
                    <a:pt x="19172" y="7860"/>
                    <a:pt x="19450" y="7553"/>
                  </a:cubicBezTo>
                  <a:cubicBezTo>
                    <a:pt x="19792" y="7212"/>
                    <a:pt x="19792" y="6666"/>
                    <a:pt x="19655" y="6188"/>
                  </a:cubicBezTo>
                  <a:cubicBezTo>
                    <a:pt x="19382" y="5301"/>
                    <a:pt x="18700" y="4584"/>
                    <a:pt x="17847" y="4175"/>
                  </a:cubicBezTo>
                  <a:cubicBezTo>
                    <a:pt x="17207" y="3868"/>
                    <a:pt x="16529" y="3714"/>
                    <a:pt x="15841" y="3714"/>
                  </a:cubicBezTo>
                  <a:cubicBezTo>
                    <a:pt x="15612" y="3714"/>
                    <a:pt x="15381" y="3731"/>
                    <a:pt x="15151" y="3765"/>
                  </a:cubicBezTo>
                  <a:cubicBezTo>
                    <a:pt x="15492" y="3390"/>
                    <a:pt x="15833" y="2980"/>
                    <a:pt x="16004" y="2469"/>
                  </a:cubicBezTo>
                  <a:cubicBezTo>
                    <a:pt x="16175" y="1991"/>
                    <a:pt x="16209" y="1445"/>
                    <a:pt x="15902" y="1001"/>
                  </a:cubicBezTo>
                  <a:cubicBezTo>
                    <a:pt x="15629" y="592"/>
                    <a:pt x="15151" y="387"/>
                    <a:pt x="14639" y="285"/>
                  </a:cubicBezTo>
                  <a:cubicBezTo>
                    <a:pt x="14482" y="265"/>
                    <a:pt x="14322" y="255"/>
                    <a:pt x="14161" y="255"/>
                  </a:cubicBezTo>
                  <a:cubicBezTo>
                    <a:pt x="13483" y="255"/>
                    <a:pt x="12782" y="425"/>
                    <a:pt x="12148" y="728"/>
                  </a:cubicBezTo>
                  <a:cubicBezTo>
                    <a:pt x="11397" y="1069"/>
                    <a:pt x="10783" y="1581"/>
                    <a:pt x="10101" y="2127"/>
                  </a:cubicBezTo>
                  <a:cubicBezTo>
                    <a:pt x="9998" y="1411"/>
                    <a:pt x="9828" y="626"/>
                    <a:pt x="9248" y="216"/>
                  </a:cubicBezTo>
                  <a:cubicBezTo>
                    <a:pt x="8996" y="70"/>
                    <a:pt x="8718" y="0"/>
                    <a:pt x="8439"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1">
              <a:extLst>
                <a:ext uri="{C183D7F6-B498-43B3-948B-1728B52AA6E4}">
                  <adec:decorative xmlns:adec="http://schemas.microsoft.com/office/drawing/2017/decorative" val="1"/>
                </a:ext>
              </a:extLst>
            </p:cNvPr>
            <p:cNvSpPr/>
            <p:nvPr/>
          </p:nvSpPr>
          <p:spPr>
            <a:xfrm flipH="1">
              <a:off x="7148190" y="1474545"/>
              <a:ext cx="612275" cy="1140717"/>
            </a:xfrm>
            <a:custGeom>
              <a:avLst/>
              <a:gdLst/>
              <a:ahLst/>
              <a:cxnLst/>
              <a:rect l="l" t="t" r="r" b="b"/>
              <a:pathLst>
                <a:path w="24160" h="45012" extrusionOk="0">
                  <a:moveTo>
                    <a:pt x="12952" y="0"/>
                  </a:moveTo>
                  <a:cubicBezTo>
                    <a:pt x="12651" y="0"/>
                    <a:pt x="12345" y="52"/>
                    <a:pt x="12046" y="162"/>
                  </a:cubicBezTo>
                  <a:cubicBezTo>
                    <a:pt x="10613" y="640"/>
                    <a:pt x="9862" y="2210"/>
                    <a:pt x="10374" y="3643"/>
                  </a:cubicBezTo>
                  <a:lnTo>
                    <a:pt x="16345" y="20670"/>
                  </a:lnTo>
                  <a:cubicBezTo>
                    <a:pt x="15356" y="21660"/>
                    <a:pt x="14400" y="22683"/>
                    <a:pt x="13445" y="23673"/>
                  </a:cubicBezTo>
                  <a:cubicBezTo>
                    <a:pt x="12694" y="24458"/>
                    <a:pt x="11978" y="25209"/>
                    <a:pt x="11261" y="25993"/>
                  </a:cubicBezTo>
                  <a:cubicBezTo>
                    <a:pt x="10545" y="26778"/>
                    <a:pt x="9828" y="27597"/>
                    <a:pt x="9145" y="28382"/>
                  </a:cubicBezTo>
                  <a:cubicBezTo>
                    <a:pt x="7712" y="29952"/>
                    <a:pt x="6347" y="31555"/>
                    <a:pt x="4982" y="33193"/>
                  </a:cubicBezTo>
                  <a:cubicBezTo>
                    <a:pt x="3652" y="34865"/>
                    <a:pt x="2321" y="36537"/>
                    <a:pt x="1127" y="38278"/>
                  </a:cubicBezTo>
                  <a:cubicBezTo>
                    <a:pt x="1" y="39916"/>
                    <a:pt x="137" y="42134"/>
                    <a:pt x="1536" y="43635"/>
                  </a:cubicBezTo>
                  <a:cubicBezTo>
                    <a:pt x="2379" y="44550"/>
                    <a:pt x="3533" y="45012"/>
                    <a:pt x="4690" y="45012"/>
                  </a:cubicBezTo>
                  <a:cubicBezTo>
                    <a:pt x="5736" y="45012"/>
                    <a:pt x="6784" y="44635"/>
                    <a:pt x="7610" y="43874"/>
                  </a:cubicBezTo>
                  <a:cubicBezTo>
                    <a:pt x="9145" y="42407"/>
                    <a:pt x="10613" y="40837"/>
                    <a:pt x="12046" y="39267"/>
                  </a:cubicBezTo>
                  <a:cubicBezTo>
                    <a:pt x="13445" y="37698"/>
                    <a:pt x="14844" y="36094"/>
                    <a:pt x="16209" y="34456"/>
                  </a:cubicBezTo>
                  <a:cubicBezTo>
                    <a:pt x="16891" y="33637"/>
                    <a:pt x="17574" y="32818"/>
                    <a:pt x="18222" y="31999"/>
                  </a:cubicBezTo>
                  <a:cubicBezTo>
                    <a:pt x="18905" y="31180"/>
                    <a:pt x="19553" y="30327"/>
                    <a:pt x="20201" y="29508"/>
                  </a:cubicBezTo>
                  <a:cubicBezTo>
                    <a:pt x="21430" y="27904"/>
                    <a:pt x="22658" y="26335"/>
                    <a:pt x="23818" y="24663"/>
                  </a:cubicBezTo>
                  <a:cubicBezTo>
                    <a:pt x="22897" y="22752"/>
                    <a:pt x="23341" y="20875"/>
                    <a:pt x="24160" y="19203"/>
                  </a:cubicBezTo>
                  <a:lnTo>
                    <a:pt x="15390" y="1527"/>
                  </a:lnTo>
                  <a:cubicBezTo>
                    <a:pt x="14917" y="582"/>
                    <a:pt x="13959" y="0"/>
                    <a:pt x="12952"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flipH="1">
              <a:off x="7120501" y="1961184"/>
              <a:ext cx="59682" cy="138395"/>
            </a:xfrm>
            <a:custGeom>
              <a:avLst/>
              <a:gdLst/>
              <a:ahLst/>
              <a:cxnLst/>
              <a:rect l="l" t="t" r="r" b="b"/>
              <a:pathLst>
                <a:path w="2355" h="5461" extrusionOk="0">
                  <a:moveTo>
                    <a:pt x="1263" y="1"/>
                  </a:moveTo>
                  <a:cubicBezTo>
                    <a:pt x="444" y="1673"/>
                    <a:pt x="0" y="3550"/>
                    <a:pt x="887" y="5461"/>
                  </a:cubicBezTo>
                  <a:cubicBezTo>
                    <a:pt x="956" y="5358"/>
                    <a:pt x="1058" y="5256"/>
                    <a:pt x="1126" y="5188"/>
                  </a:cubicBezTo>
                  <a:lnTo>
                    <a:pt x="1501" y="4607"/>
                  </a:lnTo>
                  <a:cubicBezTo>
                    <a:pt x="2218" y="3584"/>
                    <a:pt x="2355" y="2219"/>
                    <a:pt x="1774" y="990"/>
                  </a:cubicBezTo>
                  <a:lnTo>
                    <a:pt x="1263" y="1"/>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flipH="1">
              <a:off x="7565867" y="871125"/>
              <a:ext cx="475653" cy="186394"/>
            </a:xfrm>
            <a:custGeom>
              <a:avLst/>
              <a:gdLst/>
              <a:ahLst/>
              <a:cxnLst/>
              <a:rect l="l" t="t" r="r" b="b"/>
              <a:pathLst>
                <a:path w="18769" h="7355" extrusionOk="0">
                  <a:moveTo>
                    <a:pt x="14962" y="0"/>
                  </a:moveTo>
                  <a:cubicBezTo>
                    <a:pt x="14831" y="0"/>
                    <a:pt x="14700" y="6"/>
                    <a:pt x="14571" y="18"/>
                  </a:cubicBezTo>
                  <a:cubicBezTo>
                    <a:pt x="13411" y="154"/>
                    <a:pt x="12353" y="666"/>
                    <a:pt x="11432" y="1349"/>
                  </a:cubicBezTo>
                  <a:cubicBezTo>
                    <a:pt x="10749" y="1826"/>
                    <a:pt x="10101" y="2406"/>
                    <a:pt x="9316" y="2475"/>
                  </a:cubicBezTo>
                  <a:cubicBezTo>
                    <a:pt x="9257" y="2480"/>
                    <a:pt x="9198" y="2482"/>
                    <a:pt x="9139" y="2482"/>
                  </a:cubicBezTo>
                  <a:cubicBezTo>
                    <a:pt x="8418" y="2482"/>
                    <a:pt x="7727" y="2115"/>
                    <a:pt x="7064" y="1895"/>
                  </a:cubicBezTo>
                  <a:cubicBezTo>
                    <a:pt x="6541" y="1720"/>
                    <a:pt x="5993" y="1636"/>
                    <a:pt x="5446" y="1636"/>
                  </a:cubicBezTo>
                  <a:cubicBezTo>
                    <a:pt x="4279" y="1636"/>
                    <a:pt x="3113" y="2017"/>
                    <a:pt x="2184" y="2713"/>
                  </a:cubicBezTo>
                  <a:cubicBezTo>
                    <a:pt x="819" y="3737"/>
                    <a:pt x="1" y="5443"/>
                    <a:pt x="69" y="7149"/>
                  </a:cubicBezTo>
                  <a:lnTo>
                    <a:pt x="17983" y="7354"/>
                  </a:lnTo>
                  <a:cubicBezTo>
                    <a:pt x="18325" y="6296"/>
                    <a:pt x="18666" y="5239"/>
                    <a:pt x="18700" y="4147"/>
                  </a:cubicBezTo>
                  <a:cubicBezTo>
                    <a:pt x="18768" y="3055"/>
                    <a:pt x="18495" y="1895"/>
                    <a:pt x="17745" y="1076"/>
                  </a:cubicBezTo>
                  <a:cubicBezTo>
                    <a:pt x="17020" y="351"/>
                    <a:pt x="15974" y="0"/>
                    <a:pt x="14962"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1"/>
            <p:cNvSpPr/>
            <p:nvPr/>
          </p:nvSpPr>
          <p:spPr>
            <a:xfrm flipH="1">
              <a:off x="7338438" y="927640"/>
              <a:ext cx="502440" cy="221088"/>
            </a:xfrm>
            <a:custGeom>
              <a:avLst/>
              <a:gdLst/>
              <a:ahLst/>
              <a:cxnLst/>
              <a:rect l="l" t="t" r="r" b="b"/>
              <a:pathLst>
                <a:path w="19826" h="8724" extrusionOk="0">
                  <a:moveTo>
                    <a:pt x="5503" y="0"/>
                  </a:moveTo>
                  <a:cubicBezTo>
                    <a:pt x="4398" y="0"/>
                    <a:pt x="3274" y="471"/>
                    <a:pt x="2389" y="1200"/>
                  </a:cubicBezTo>
                  <a:cubicBezTo>
                    <a:pt x="1263" y="2156"/>
                    <a:pt x="512" y="3486"/>
                    <a:pt x="0" y="4885"/>
                  </a:cubicBezTo>
                  <a:cubicBezTo>
                    <a:pt x="3105" y="6592"/>
                    <a:pt x="6415" y="8161"/>
                    <a:pt x="9930" y="8537"/>
                  </a:cubicBezTo>
                  <a:cubicBezTo>
                    <a:pt x="10936" y="8630"/>
                    <a:pt x="12067" y="8724"/>
                    <a:pt x="13204" y="8724"/>
                  </a:cubicBezTo>
                  <a:cubicBezTo>
                    <a:pt x="15382" y="8724"/>
                    <a:pt x="17583" y="8380"/>
                    <a:pt x="18972" y="7035"/>
                  </a:cubicBezTo>
                  <a:cubicBezTo>
                    <a:pt x="19655" y="6387"/>
                    <a:pt x="19826" y="5295"/>
                    <a:pt x="19450" y="4442"/>
                  </a:cubicBezTo>
                  <a:cubicBezTo>
                    <a:pt x="19109" y="3555"/>
                    <a:pt x="18324" y="2906"/>
                    <a:pt x="17437" y="2599"/>
                  </a:cubicBezTo>
                  <a:cubicBezTo>
                    <a:pt x="16929" y="2423"/>
                    <a:pt x="16398" y="2348"/>
                    <a:pt x="15864" y="2348"/>
                  </a:cubicBezTo>
                  <a:cubicBezTo>
                    <a:pt x="15466" y="2348"/>
                    <a:pt x="15066" y="2390"/>
                    <a:pt x="14673" y="2463"/>
                  </a:cubicBezTo>
                  <a:cubicBezTo>
                    <a:pt x="13802" y="2608"/>
                    <a:pt x="12955" y="2901"/>
                    <a:pt x="12091" y="2901"/>
                  </a:cubicBezTo>
                  <a:cubicBezTo>
                    <a:pt x="11940" y="2901"/>
                    <a:pt x="11788" y="2892"/>
                    <a:pt x="11636" y="2872"/>
                  </a:cubicBezTo>
                  <a:cubicBezTo>
                    <a:pt x="9691" y="2633"/>
                    <a:pt x="8394" y="688"/>
                    <a:pt x="6518" y="142"/>
                  </a:cubicBezTo>
                  <a:cubicBezTo>
                    <a:pt x="6186" y="45"/>
                    <a:pt x="5846" y="0"/>
                    <a:pt x="5503"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1"/>
            <p:cNvSpPr/>
            <p:nvPr/>
          </p:nvSpPr>
          <p:spPr>
            <a:xfrm flipH="1">
              <a:off x="7734501" y="964286"/>
              <a:ext cx="524945" cy="184899"/>
            </a:xfrm>
            <a:custGeom>
              <a:avLst/>
              <a:gdLst/>
              <a:ahLst/>
              <a:cxnLst/>
              <a:rect l="l" t="t" r="r" b="b"/>
              <a:pathLst>
                <a:path w="20714" h="7296" extrusionOk="0">
                  <a:moveTo>
                    <a:pt x="4371" y="1"/>
                  </a:moveTo>
                  <a:cubicBezTo>
                    <a:pt x="3501" y="1"/>
                    <a:pt x="2633" y="258"/>
                    <a:pt x="1946" y="778"/>
                  </a:cubicBezTo>
                  <a:cubicBezTo>
                    <a:pt x="649" y="1733"/>
                    <a:pt x="1" y="3473"/>
                    <a:pt x="342" y="5009"/>
                  </a:cubicBezTo>
                  <a:cubicBezTo>
                    <a:pt x="6279" y="5419"/>
                    <a:pt x="12080" y="7193"/>
                    <a:pt x="18017" y="7295"/>
                  </a:cubicBezTo>
                  <a:cubicBezTo>
                    <a:pt x="19041" y="7295"/>
                    <a:pt x="19894" y="6920"/>
                    <a:pt x="20577" y="6169"/>
                  </a:cubicBezTo>
                  <a:cubicBezTo>
                    <a:pt x="20713" y="5111"/>
                    <a:pt x="20645" y="4054"/>
                    <a:pt x="20235" y="3098"/>
                  </a:cubicBezTo>
                  <a:cubicBezTo>
                    <a:pt x="19826" y="2109"/>
                    <a:pt x="19075" y="1290"/>
                    <a:pt x="18086" y="948"/>
                  </a:cubicBezTo>
                  <a:cubicBezTo>
                    <a:pt x="17714" y="820"/>
                    <a:pt x="17333" y="764"/>
                    <a:pt x="16949" y="764"/>
                  </a:cubicBezTo>
                  <a:cubicBezTo>
                    <a:pt x="16311" y="764"/>
                    <a:pt x="15667" y="919"/>
                    <a:pt x="15049" y="1153"/>
                  </a:cubicBezTo>
                  <a:cubicBezTo>
                    <a:pt x="14093" y="1494"/>
                    <a:pt x="13172" y="1972"/>
                    <a:pt x="12182" y="2313"/>
                  </a:cubicBezTo>
                  <a:cubicBezTo>
                    <a:pt x="11628" y="2511"/>
                    <a:pt x="11027" y="2641"/>
                    <a:pt x="10427" y="2641"/>
                  </a:cubicBezTo>
                  <a:cubicBezTo>
                    <a:pt x="9994" y="2641"/>
                    <a:pt x="9561" y="2573"/>
                    <a:pt x="9146" y="2416"/>
                  </a:cubicBezTo>
                  <a:cubicBezTo>
                    <a:pt x="8122" y="2040"/>
                    <a:pt x="7405" y="1085"/>
                    <a:pt x="6450" y="539"/>
                  </a:cubicBezTo>
                  <a:cubicBezTo>
                    <a:pt x="5828" y="181"/>
                    <a:pt x="5099" y="1"/>
                    <a:pt x="4371" y="1"/>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flipH="1">
              <a:off x="7531279" y="1051441"/>
              <a:ext cx="716914" cy="620055"/>
            </a:xfrm>
            <a:custGeom>
              <a:avLst/>
              <a:gdLst/>
              <a:ahLst/>
              <a:cxnLst/>
              <a:rect l="l" t="t" r="r" b="b"/>
              <a:pathLst>
                <a:path w="28289" h="24467" extrusionOk="0">
                  <a:moveTo>
                    <a:pt x="0" y="0"/>
                  </a:moveTo>
                  <a:lnTo>
                    <a:pt x="0" y="24467"/>
                  </a:lnTo>
                  <a:lnTo>
                    <a:pt x="28288" y="24467"/>
                  </a:lnTo>
                  <a:lnTo>
                    <a:pt x="28288" y="0"/>
                  </a:ln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flipH="1">
              <a:off x="7342772" y="1051441"/>
              <a:ext cx="522334" cy="620055"/>
            </a:xfrm>
            <a:custGeom>
              <a:avLst/>
              <a:gdLst/>
              <a:ahLst/>
              <a:cxnLst/>
              <a:rect l="l" t="t" r="r" b="b"/>
              <a:pathLst>
                <a:path w="20611" h="24467" extrusionOk="0">
                  <a:moveTo>
                    <a:pt x="1" y="0"/>
                  </a:moveTo>
                  <a:lnTo>
                    <a:pt x="1" y="24467"/>
                  </a:lnTo>
                  <a:lnTo>
                    <a:pt x="20611" y="24467"/>
                  </a:lnTo>
                  <a:lnTo>
                    <a:pt x="20611" y="0"/>
                  </a:ln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1"/>
            <p:cNvSpPr/>
            <p:nvPr/>
          </p:nvSpPr>
          <p:spPr>
            <a:xfrm flipH="1">
              <a:off x="7576247" y="1051441"/>
              <a:ext cx="55373" cy="620055"/>
            </a:xfrm>
            <a:custGeom>
              <a:avLst/>
              <a:gdLst/>
              <a:ahLst/>
              <a:cxnLst/>
              <a:rect l="l" t="t" r="r" b="b"/>
              <a:pathLst>
                <a:path w="2185" h="24467" extrusionOk="0">
                  <a:moveTo>
                    <a:pt x="1" y="0"/>
                  </a:moveTo>
                  <a:lnTo>
                    <a:pt x="1" y="24467"/>
                  </a:lnTo>
                  <a:lnTo>
                    <a:pt x="2185" y="24467"/>
                  </a:lnTo>
                  <a:lnTo>
                    <a:pt x="2185" y="0"/>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flipH="1">
              <a:off x="8045830" y="1051441"/>
              <a:ext cx="55348" cy="620055"/>
            </a:xfrm>
            <a:custGeom>
              <a:avLst/>
              <a:gdLst/>
              <a:ahLst/>
              <a:cxnLst/>
              <a:rect l="l" t="t" r="r" b="b"/>
              <a:pathLst>
                <a:path w="2184" h="24467" extrusionOk="0">
                  <a:moveTo>
                    <a:pt x="0" y="0"/>
                  </a:moveTo>
                  <a:lnTo>
                    <a:pt x="0" y="24467"/>
                  </a:lnTo>
                  <a:lnTo>
                    <a:pt x="2184" y="24467"/>
                  </a:lnTo>
                  <a:lnTo>
                    <a:pt x="2184" y="0"/>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a:extLst>
                <a:ext uri="{C183D7F6-B498-43B3-948B-1728B52AA6E4}">
                  <adec:decorative xmlns:adec="http://schemas.microsoft.com/office/drawing/2017/decorative" val="1"/>
                </a:ext>
              </a:extLst>
            </p:cNvPr>
            <p:cNvSpPr/>
            <p:nvPr/>
          </p:nvSpPr>
          <p:spPr>
            <a:xfrm flipH="1">
              <a:off x="7254555" y="1051441"/>
              <a:ext cx="610552" cy="210165"/>
            </a:xfrm>
            <a:custGeom>
              <a:avLst/>
              <a:gdLst/>
              <a:ahLst/>
              <a:cxnLst/>
              <a:rect l="l" t="t" r="r" b="b"/>
              <a:pathLst>
                <a:path w="24092" h="8293" extrusionOk="0">
                  <a:moveTo>
                    <a:pt x="1" y="0"/>
                  </a:moveTo>
                  <a:lnTo>
                    <a:pt x="3481" y="8292"/>
                  </a:lnTo>
                  <a:lnTo>
                    <a:pt x="24091" y="8292"/>
                  </a:lnTo>
                  <a:lnTo>
                    <a:pt x="20611" y="0"/>
                  </a:ln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flipH="1">
              <a:off x="7865093" y="1051441"/>
              <a:ext cx="471320" cy="210165"/>
            </a:xfrm>
            <a:custGeom>
              <a:avLst/>
              <a:gdLst/>
              <a:ahLst/>
              <a:cxnLst/>
              <a:rect l="l" t="t" r="r" b="b"/>
              <a:pathLst>
                <a:path w="18598" h="8293" extrusionOk="0">
                  <a:moveTo>
                    <a:pt x="3481" y="0"/>
                  </a:moveTo>
                  <a:lnTo>
                    <a:pt x="1" y="8292"/>
                  </a:lnTo>
                  <a:lnTo>
                    <a:pt x="15117" y="8292"/>
                  </a:lnTo>
                  <a:lnTo>
                    <a:pt x="18598" y="0"/>
                  </a:ln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flipH="1">
              <a:off x="7724127" y="2256939"/>
              <a:ext cx="171239" cy="230921"/>
            </a:xfrm>
            <a:custGeom>
              <a:avLst/>
              <a:gdLst/>
              <a:ahLst/>
              <a:cxnLst/>
              <a:rect l="l" t="t" r="r" b="b"/>
              <a:pathLst>
                <a:path w="6757" h="9112" extrusionOk="0">
                  <a:moveTo>
                    <a:pt x="0" y="1"/>
                  </a:moveTo>
                  <a:lnTo>
                    <a:pt x="0" y="9112"/>
                  </a:lnTo>
                  <a:lnTo>
                    <a:pt x="6757" y="9112"/>
                  </a:lnTo>
                  <a:lnTo>
                    <a:pt x="6757" y="1"/>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1"/>
            <p:cNvSpPr/>
            <p:nvPr/>
          </p:nvSpPr>
          <p:spPr>
            <a:xfrm flipH="1">
              <a:off x="7724127" y="2256939"/>
              <a:ext cx="165182" cy="71922"/>
            </a:xfrm>
            <a:custGeom>
              <a:avLst/>
              <a:gdLst/>
              <a:ahLst/>
              <a:cxnLst/>
              <a:rect l="l" t="t" r="r" b="b"/>
              <a:pathLst>
                <a:path w="6518" h="2838" extrusionOk="0">
                  <a:moveTo>
                    <a:pt x="0" y="1"/>
                  </a:moveTo>
                  <a:cubicBezTo>
                    <a:pt x="1337" y="2546"/>
                    <a:pt x="4512" y="2837"/>
                    <a:pt x="6180" y="2837"/>
                  </a:cubicBezTo>
                  <a:cubicBezTo>
                    <a:pt x="6301" y="2837"/>
                    <a:pt x="6414" y="2836"/>
                    <a:pt x="6518" y="2833"/>
                  </a:cubicBezTo>
                  <a:lnTo>
                    <a:pt x="6518" y="1"/>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1"/>
            <p:cNvSpPr/>
            <p:nvPr/>
          </p:nvSpPr>
          <p:spPr>
            <a:xfrm flipH="1">
              <a:off x="7544250" y="2353800"/>
              <a:ext cx="509384" cy="818107"/>
            </a:xfrm>
            <a:custGeom>
              <a:avLst/>
              <a:gdLst/>
              <a:ahLst/>
              <a:cxnLst/>
              <a:rect l="l" t="t" r="r" b="b"/>
              <a:pathLst>
                <a:path w="20100" h="32282" extrusionOk="0">
                  <a:moveTo>
                    <a:pt x="9760" y="1"/>
                  </a:moveTo>
                  <a:lnTo>
                    <a:pt x="3072" y="2253"/>
                  </a:lnTo>
                  <a:cubicBezTo>
                    <a:pt x="1229" y="2867"/>
                    <a:pt x="1" y="4880"/>
                    <a:pt x="69" y="7167"/>
                  </a:cubicBezTo>
                  <a:lnTo>
                    <a:pt x="786" y="32281"/>
                  </a:lnTo>
                  <a:lnTo>
                    <a:pt x="19314" y="32281"/>
                  </a:lnTo>
                  <a:lnTo>
                    <a:pt x="20031" y="7201"/>
                  </a:lnTo>
                  <a:cubicBezTo>
                    <a:pt x="20099" y="4914"/>
                    <a:pt x="18837" y="2901"/>
                    <a:pt x="16960" y="2287"/>
                  </a:cubicBezTo>
                  <a:lnTo>
                    <a:pt x="9760" y="1"/>
                  </a:ln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1"/>
            <p:cNvSpPr/>
            <p:nvPr/>
          </p:nvSpPr>
          <p:spPr>
            <a:xfrm flipH="1">
              <a:off x="7527828" y="3126918"/>
              <a:ext cx="542228" cy="422916"/>
            </a:xfrm>
            <a:custGeom>
              <a:avLst/>
              <a:gdLst/>
              <a:ahLst/>
              <a:cxnLst/>
              <a:rect l="l" t="t" r="r" b="b"/>
              <a:pathLst>
                <a:path w="21396" h="16688" extrusionOk="0">
                  <a:moveTo>
                    <a:pt x="1502" y="1"/>
                  </a:moveTo>
                  <a:lnTo>
                    <a:pt x="308" y="11227"/>
                  </a:lnTo>
                  <a:cubicBezTo>
                    <a:pt x="0" y="14128"/>
                    <a:pt x="1468" y="16687"/>
                    <a:pt x="3447" y="16687"/>
                  </a:cubicBezTo>
                  <a:lnTo>
                    <a:pt x="17949" y="16687"/>
                  </a:lnTo>
                  <a:cubicBezTo>
                    <a:pt x="19928" y="16687"/>
                    <a:pt x="21396" y="14128"/>
                    <a:pt x="21089" y="11227"/>
                  </a:cubicBezTo>
                  <a:lnTo>
                    <a:pt x="19894" y="1"/>
                  </a:lnTo>
                  <a:close/>
                </a:path>
              </a:pathLst>
            </a:custGeom>
            <a:solidFill>
              <a:srgbClr val="D06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1"/>
            <p:cNvSpPr/>
            <p:nvPr/>
          </p:nvSpPr>
          <p:spPr>
            <a:xfrm flipH="1">
              <a:off x="8390015" y="2024314"/>
              <a:ext cx="58820" cy="143591"/>
            </a:xfrm>
            <a:custGeom>
              <a:avLst/>
              <a:gdLst/>
              <a:ahLst/>
              <a:cxnLst/>
              <a:rect l="l" t="t" r="r" b="b"/>
              <a:pathLst>
                <a:path w="2321" h="5666" extrusionOk="0">
                  <a:moveTo>
                    <a:pt x="956" y="1"/>
                  </a:moveTo>
                  <a:lnTo>
                    <a:pt x="376" y="1400"/>
                  </a:lnTo>
                  <a:cubicBezTo>
                    <a:pt x="1" y="2424"/>
                    <a:pt x="69" y="3618"/>
                    <a:pt x="717" y="4607"/>
                  </a:cubicBezTo>
                  <a:lnTo>
                    <a:pt x="1195" y="5256"/>
                  </a:lnTo>
                  <a:cubicBezTo>
                    <a:pt x="1263" y="5392"/>
                    <a:pt x="1366" y="5529"/>
                    <a:pt x="1468" y="5665"/>
                  </a:cubicBezTo>
                  <a:cubicBezTo>
                    <a:pt x="2321" y="3789"/>
                    <a:pt x="1809" y="1741"/>
                    <a:pt x="956"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1"/>
            <p:cNvSpPr/>
            <p:nvPr/>
          </p:nvSpPr>
          <p:spPr>
            <a:xfrm flipH="1">
              <a:off x="7848673" y="1465244"/>
              <a:ext cx="575934" cy="1161396"/>
            </a:xfrm>
            <a:custGeom>
              <a:avLst/>
              <a:gdLst/>
              <a:ahLst/>
              <a:cxnLst/>
              <a:rect l="l" t="t" r="r" b="b"/>
              <a:pathLst>
                <a:path w="22726" h="45828" extrusionOk="0">
                  <a:moveTo>
                    <a:pt x="10468" y="0"/>
                  </a:moveTo>
                  <a:cubicBezTo>
                    <a:pt x="9571" y="0"/>
                    <a:pt x="8726" y="528"/>
                    <a:pt x="8360" y="1416"/>
                  </a:cubicBezTo>
                  <a:lnTo>
                    <a:pt x="0" y="22061"/>
                  </a:lnTo>
                  <a:cubicBezTo>
                    <a:pt x="853" y="23801"/>
                    <a:pt x="1365" y="25849"/>
                    <a:pt x="512" y="27725"/>
                  </a:cubicBezTo>
                  <a:cubicBezTo>
                    <a:pt x="1501" y="29158"/>
                    <a:pt x="2559" y="30558"/>
                    <a:pt x="3617" y="31922"/>
                  </a:cubicBezTo>
                  <a:cubicBezTo>
                    <a:pt x="4197" y="32673"/>
                    <a:pt x="4777" y="33424"/>
                    <a:pt x="5391" y="34140"/>
                  </a:cubicBezTo>
                  <a:cubicBezTo>
                    <a:pt x="5972" y="34891"/>
                    <a:pt x="6586" y="35642"/>
                    <a:pt x="7200" y="36358"/>
                  </a:cubicBezTo>
                  <a:cubicBezTo>
                    <a:pt x="8394" y="37826"/>
                    <a:pt x="9657" y="39259"/>
                    <a:pt x="10919" y="40658"/>
                  </a:cubicBezTo>
                  <a:cubicBezTo>
                    <a:pt x="12216" y="42057"/>
                    <a:pt x="13547" y="43422"/>
                    <a:pt x="14946" y="44719"/>
                  </a:cubicBezTo>
                  <a:cubicBezTo>
                    <a:pt x="15748" y="45444"/>
                    <a:pt x="16785" y="45828"/>
                    <a:pt x="17835" y="45828"/>
                  </a:cubicBezTo>
                  <a:cubicBezTo>
                    <a:pt x="18663" y="45828"/>
                    <a:pt x="19498" y="45590"/>
                    <a:pt x="20235" y="45094"/>
                  </a:cubicBezTo>
                  <a:cubicBezTo>
                    <a:pt x="22214" y="43763"/>
                    <a:pt x="22726" y="41067"/>
                    <a:pt x="21395" y="39122"/>
                  </a:cubicBezTo>
                  <a:cubicBezTo>
                    <a:pt x="20337" y="37519"/>
                    <a:pt x="19177" y="36017"/>
                    <a:pt x="17983" y="34550"/>
                  </a:cubicBezTo>
                  <a:cubicBezTo>
                    <a:pt x="16754" y="33083"/>
                    <a:pt x="15526" y="31649"/>
                    <a:pt x="14229" y="30250"/>
                  </a:cubicBezTo>
                  <a:cubicBezTo>
                    <a:pt x="13615" y="29534"/>
                    <a:pt x="12967" y="28817"/>
                    <a:pt x="12318" y="28135"/>
                  </a:cubicBezTo>
                  <a:cubicBezTo>
                    <a:pt x="11670" y="27452"/>
                    <a:pt x="11022" y="26770"/>
                    <a:pt x="10339" y="26053"/>
                  </a:cubicBezTo>
                  <a:cubicBezTo>
                    <a:pt x="9486" y="25166"/>
                    <a:pt x="8565" y="24279"/>
                    <a:pt x="7678" y="23392"/>
                  </a:cubicBezTo>
                  <a:lnTo>
                    <a:pt x="12626" y="2781"/>
                  </a:lnTo>
                  <a:cubicBezTo>
                    <a:pt x="12864" y="1723"/>
                    <a:pt x="12318" y="597"/>
                    <a:pt x="11295" y="154"/>
                  </a:cubicBezTo>
                  <a:cubicBezTo>
                    <a:pt x="11023" y="50"/>
                    <a:pt x="10743" y="0"/>
                    <a:pt x="10468"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1"/>
            <p:cNvSpPr/>
            <p:nvPr/>
          </p:nvSpPr>
          <p:spPr>
            <a:xfrm flipH="1">
              <a:off x="7538194" y="3336354"/>
              <a:ext cx="542228" cy="1424198"/>
            </a:xfrm>
            <a:custGeom>
              <a:avLst/>
              <a:gdLst/>
              <a:ahLst/>
              <a:cxnLst/>
              <a:rect l="l" t="t" r="r" b="b"/>
              <a:pathLst>
                <a:path w="21396" h="56198" extrusionOk="0">
                  <a:moveTo>
                    <a:pt x="5294" y="1"/>
                  </a:moveTo>
                  <a:cubicBezTo>
                    <a:pt x="4807" y="1"/>
                    <a:pt x="4312" y="76"/>
                    <a:pt x="3822" y="233"/>
                  </a:cubicBezTo>
                  <a:cubicBezTo>
                    <a:pt x="1365" y="1052"/>
                    <a:pt x="0" y="3714"/>
                    <a:pt x="819" y="6205"/>
                  </a:cubicBezTo>
                  <a:cubicBezTo>
                    <a:pt x="1501" y="8321"/>
                    <a:pt x="2354" y="10334"/>
                    <a:pt x="3276" y="12313"/>
                  </a:cubicBezTo>
                  <a:cubicBezTo>
                    <a:pt x="4163" y="14326"/>
                    <a:pt x="5118" y="16271"/>
                    <a:pt x="6142" y="18216"/>
                  </a:cubicBezTo>
                  <a:cubicBezTo>
                    <a:pt x="7166" y="20161"/>
                    <a:pt x="8224" y="22072"/>
                    <a:pt x="9350" y="23949"/>
                  </a:cubicBezTo>
                  <a:cubicBezTo>
                    <a:pt x="10373" y="25621"/>
                    <a:pt x="11465" y="27327"/>
                    <a:pt x="12626" y="28931"/>
                  </a:cubicBezTo>
                  <a:lnTo>
                    <a:pt x="14980" y="53568"/>
                  </a:lnTo>
                  <a:cubicBezTo>
                    <a:pt x="15116" y="55001"/>
                    <a:pt x="16311" y="56161"/>
                    <a:pt x="17812" y="56195"/>
                  </a:cubicBezTo>
                  <a:cubicBezTo>
                    <a:pt x="17854" y="56197"/>
                    <a:pt x="17895" y="56198"/>
                    <a:pt x="17936" y="56198"/>
                  </a:cubicBezTo>
                  <a:cubicBezTo>
                    <a:pt x="19516" y="56198"/>
                    <a:pt x="20782" y="54926"/>
                    <a:pt x="20815" y="53363"/>
                  </a:cubicBezTo>
                  <a:lnTo>
                    <a:pt x="21395" y="30228"/>
                  </a:lnTo>
                  <a:cubicBezTo>
                    <a:pt x="19757" y="29238"/>
                    <a:pt x="19416" y="27327"/>
                    <a:pt x="19825" y="25382"/>
                  </a:cubicBezTo>
                  <a:cubicBezTo>
                    <a:pt x="20064" y="24870"/>
                    <a:pt x="20167" y="24359"/>
                    <a:pt x="20508" y="23949"/>
                  </a:cubicBezTo>
                  <a:cubicBezTo>
                    <a:pt x="19928" y="22311"/>
                    <a:pt x="19280" y="20741"/>
                    <a:pt x="18597" y="19172"/>
                  </a:cubicBezTo>
                  <a:cubicBezTo>
                    <a:pt x="17744" y="17159"/>
                    <a:pt x="16789" y="15179"/>
                    <a:pt x="15833" y="13234"/>
                  </a:cubicBezTo>
                  <a:cubicBezTo>
                    <a:pt x="14844" y="11289"/>
                    <a:pt x="13786" y="9344"/>
                    <a:pt x="12694" y="7468"/>
                  </a:cubicBezTo>
                  <a:cubicBezTo>
                    <a:pt x="11602" y="5591"/>
                    <a:pt x="10442" y="3714"/>
                    <a:pt x="9145" y="1940"/>
                  </a:cubicBezTo>
                  <a:cubicBezTo>
                    <a:pt x="8241" y="726"/>
                    <a:pt x="6810" y="1"/>
                    <a:pt x="5294"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1"/>
            <p:cNvSpPr/>
            <p:nvPr/>
          </p:nvSpPr>
          <p:spPr>
            <a:xfrm flipH="1">
              <a:off x="7536458" y="3943297"/>
              <a:ext cx="51927" cy="159126"/>
            </a:xfrm>
            <a:custGeom>
              <a:avLst/>
              <a:gdLst/>
              <a:ahLst/>
              <a:cxnLst/>
              <a:rect l="l" t="t" r="r" b="b"/>
              <a:pathLst>
                <a:path w="2049" h="6279" extrusionOk="0">
                  <a:moveTo>
                    <a:pt x="1093" y="0"/>
                  </a:moveTo>
                  <a:cubicBezTo>
                    <a:pt x="752" y="410"/>
                    <a:pt x="649" y="921"/>
                    <a:pt x="410" y="1433"/>
                  </a:cubicBezTo>
                  <a:cubicBezTo>
                    <a:pt x="1" y="3378"/>
                    <a:pt x="342" y="5289"/>
                    <a:pt x="1980" y="6279"/>
                  </a:cubicBezTo>
                  <a:lnTo>
                    <a:pt x="2048" y="3276"/>
                  </a:lnTo>
                  <a:cubicBezTo>
                    <a:pt x="2048" y="3071"/>
                    <a:pt x="2014" y="2866"/>
                    <a:pt x="1980" y="2696"/>
                  </a:cubicBezTo>
                  <a:lnTo>
                    <a:pt x="1537" y="1399"/>
                  </a:lnTo>
                  <a:cubicBezTo>
                    <a:pt x="1400" y="921"/>
                    <a:pt x="1229" y="444"/>
                    <a:pt x="1093"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1"/>
            <p:cNvSpPr/>
            <p:nvPr/>
          </p:nvSpPr>
          <p:spPr>
            <a:xfrm flipH="1">
              <a:off x="7637660" y="1888551"/>
              <a:ext cx="338145" cy="408192"/>
            </a:xfrm>
            <a:custGeom>
              <a:avLst/>
              <a:gdLst/>
              <a:ahLst/>
              <a:cxnLst/>
              <a:rect l="l" t="t" r="r" b="b"/>
              <a:pathLst>
                <a:path w="13343" h="16107" extrusionOk="0">
                  <a:moveTo>
                    <a:pt x="6655" y="1"/>
                  </a:moveTo>
                  <a:cubicBezTo>
                    <a:pt x="2970" y="1"/>
                    <a:pt x="1" y="3618"/>
                    <a:pt x="1" y="8088"/>
                  </a:cubicBezTo>
                  <a:cubicBezTo>
                    <a:pt x="1" y="9487"/>
                    <a:pt x="308" y="10886"/>
                    <a:pt x="888" y="12148"/>
                  </a:cubicBezTo>
                  <a:cubicBezTo>
                    <a:pt x="1434" y="13274"/>
                    <a:pt x="2253" y="14298"/>
                    <a:pt x="3277" y="15015"/>
                  </a:cubicBezTo>
                  <a:cubicBezTo>
                    <a:pt x="3925" y="15492"/>
                    <a:pt x="4642" y="15834"/>
                    <a:pt x="5426" y="16004"/>
                  </a:cubicBezTo>
                  <a:cubicBezTo>
                    <a:pt x="5938" y="16107"/>
                    <a:pt x="6484" y="16073"/>
                    <a:pt x="6996" y="16107"/>
                  </a:cubicBezTo>
                  <a:cubicBezTo>
                    <a:pt x="7576" y="16107"/>
                    <a:pt x="8156" y="16107"/>
                    <a:pt x="8702" y="16073"/>
                  </a:cubicBezTo>
                  <a:cubicBezTo>
                    <a:pt x="9385" y="16038"/>
                    <a:pt x="10067" y="16004"/>
                    <a:pt x="10716" y="15800"/>
                  </a:cubicBezTo>
                  <a:cubicBezTo>
                    <a:pt x="11261" y="15595"/>
                    <a:pt x="11773" y="15254"/>
                    <a:pt x="12183" y="14844"/>
                  </a:cubicBezTo>
                  <a:cubicBezTo>
                    <a:pt x="12899" y="14093"/>
                    <a:pt x="13275" y="13070"/>
                    <a:pt x="13275" y="12080"/>
                  </a:cubicBezTo>
                  <a:lnTo>
                    <a:pt x="13275" y="9214"/>
                  </a:lnTo>
                  <a:cubicBezTo>
                    <a:pt x="13309" y="8838"/>
                    <a:pt x="13343" y="8463"/>
                    <a:pt x="13343" y="8088"/>
                  </a:cubicBezTo>
                  <a:cubicBezTo>
                    <a:pt x="13343" y="3618"/>
                    <a:pt x="10340" y="1"/>
                    <a:pt x="6655"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1"/>
            <p:cNvSpPr/>
            <p:nvPr/>
          </p:nvSpPr>
          <p:spPr>
            <a:xfrm flipH="1">
              <a:off x="7932521" y="2075938"/>
              <a:ext cx="84796" cy="104082"/>
            </a:xfrm>
            <a:custGeom>
              <a:avLst/>
              <a:gdLst/>
              <a:ahLst/>
              <a:cxnLst/>
              <a:rect l="l" t="t" r="r" b="b"/>
              <a:pathLst>
                <a:path w="3346" h="4107" extrusionOk="0">
                  <a:moveTo>
                    <a:pt x="1944" y="1"/>
                  </a:moveTo>
                  <a:cubicBezTo>
                    <a:pt x="1888" y="1"/>
                    <a:pt x="1832" y="4"/>
                    <a:pt x="1775" y="11"/>
                  </a:cubicBezTo>
                  <a:cubicBezTo>
                    <a:pt x="1229" y="45"/>
                    <a:pt x="718" y="318"/>
                    <a:pt x="410" y="728"/>
                  </a:cubicBezTo>
                  <a:cubicBezTo>
                    <a:pt x="103" y="1137"/>
                    <a:pt x="1" y="1615"/>
                    <a:pt x="35" y="2093"/>
                  </a:cubicBezTo>
                  <a:cubicBezTo>
                    <a:pt x="35" y="2570"/>
                    <a:pt x="206" y="3082"/>
                    <a:pt x="547" y="3458"/>
                  </a:cubicBezTo>
                  <a:cubicBezTo>
                    <a:pt x="888" y="3833"/>
                    <a:pt x="1434" y="4106"/>
                    <a:pt x="2014" y="4106"/>
                  </a:cubicBezTo>
                  <a:cubicBezTo>
                    <a:pt x="2560" y="4106"/>
                    <a:pt x="3140" y="3799"/>
                    <a:pt x="3345" y="3355"/>
                  </a:cubicBezTo>
                  <a:lnTo>
                    <a:pt x="3106" y="625"/>
                  </a:lnTo>
                  <a:cubicBezTo>
                    <a:pt x="2892" y="258"/>
                    <a:pt x="2431" y="1"/>
                    <a:pt x="1944" y="1"/>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1"/>
            <p:cNvSpPr/>
            <p:nvPr/>
          </p:nvSpPr>
          <p:spPr>
            <a:xfrm flipH="1">
              <a:off x="7266665" y="4619680"/>
              <a:ext cx="448841" cy="235102"/>
            </a:xfrm>
            <a:custGeom>
              <a:avLst/>
              <a:gdLst/>
              <a:ahLst/>
              <a:cxnLst/>
              <a:rect l="l" t="t" r="r" b="b"/>
              <a:pathLst>
                <a:path w="17711" h="9277" extrusionOk="0">
                  <a:moveTo>
                    <a:pt x="6732" y="1"/>
                  </a:moveTo>
                  <a:cubicBezTo>
                    <a:pt x="6451" y="1"/>
                    <a:pt x="6126" y="217"/>
                    <a:pt x="5802" y="541"/>
                  </a:cubicBezTo>
                  <a:cubicBezTo>
                    <a:pt x="5068" y="1276"/>
                    <a:pt x="4072" y="1662"/>
                    <a:pt x="3062" y="1662"/>
                  </a:cubicBezTo>
                  <a:cubicBezTo>
                    <a:pt x="2522" y="1662"/>
                    <a:pt x="1979" y="1552"/>
                    <a:pt x="1468" y="1326"/>
                  </a:cubicBezTo>
                  <a:cubicBezTo>
                    <a:pt x="1090" y="1164"/>
                    <a:pt x="755" y="1066"/>
                    <a:pt x="496" y="1066"/>
                  </a:cubicBezTo>
                  <a:cubicBezTo>
                    <a:pt x="428" y="1066"/>
                    <a:pt x="365" y="1073"/>
                    <a:pt x="308" y="1087"/>
                  </a:cubicBezTo>
                  <a:cubicBezTo>
                    <a:pt x="172" y="1155"/>
                    <a:pt x="69" y="1565"/>
                    <a:pt x="35" y="2111"/>
                  </a:cubicBezTo>
                  <a:cubicBezTo>
                    <a:pt x="1" y="2452"/>
                    <a:pt x="1" y="2862"/>
                    <a:pt x="1" y="3305"/>
                  </a:cubicBezTo>
                  <a:cubicBezTo>
                    <a:pt x="1" y="3339"/>
                    <a:pt x="1" y="3408"/>
                    <a:pt x="1" y="3442"/>
                  </a:cubicBezTo>
                  <a:cubicBezTo>
                    <a:pt x="1" y="3749"/>
                    <a:pt x="35" y="4090"/>
                    <a:pt x="35" y="4397"/>
                  </a:cubicBezTo>
                  <a:cubicBezTo>
                    <a:pt x="69" y="4636"/>
                    <a:pt x="69" y="4875"/>
                    <a:pt x="103" y="5114"/>
                  </a:cubicBezTo>
                  <a:cubicBezTo>
                    <a:pt x="137" y="5421"/>
                    <a:pt x="137" y="5762"/>
                    <a:pt x="172" y="6103"/>
                  </a:cubicBezTo>
                  <a:cubicBezTo>
                    <a:pt x="240" y="6820"/>
                    <a:pt x="308" y="7468"/>
                    <a:pt x="376" y="8014"/>
                  </a:cubicBezTo>
                  <a:cubicBezTo>
                    <a:pt x="479" y="8799"/>
                    <a:pt x="513" y="9277"/>
                    <a:pt x="513" y="9277"/>
                  </a:cubicBezTo>
                  <a:lnTo>
                    <a:pt x="17233" y="9277"/>
                  </a:lnTo>
                  <a:cubicBezTo>
                    <a:pt x="17233" y="9277"/>
                    <a:pt x="17711" y="8731"/>
                    <a:pt x="17233" y="8014"/>
                  </a:cubicBezTo>
                  <a:cubicBezTo>
                    <a:pt x="16551" y="6956"/>
                    <a:pt x="15254" y="5489"/>
                    <a:pt x="13138" y="4773"/>
                  </a:cubicBezTo>
                  <a:cubicBezTo>
                    <a:pt x="10784" y="3988"/>
                    <a:pt x="9385" y="2964"/>
                    <a:pt x="8429" y="1940"/>
                  </a:cubicBezTo>
                  <a:cubicBezTo>
                    <a:pt x="8429" y="1906"/>
                    <a:pt x="8395" y="1872"/>
                    <a:pt x="8361" y="1838"/>
                  </a:cubicBezTo>
                  <a:cubicBezTo>
                    <a:pt x="8088" y="1531"/>
                    <a:pt x="7849" y="1224"/>
                    <a:pt x="7610" y="917"/>
                  </a:cubicBezTo>
                  <a:cubicBezTo>
                    <a:pt x="7610" y="883"/>
                    <a:pt x="7576" y="848"/>
                    <a:pt x="7542" y="814"/>
                  </a:cubicBezTo>
                  <a:cubicBezTo>
                    <a:pt x="7440" y="644"/>
                    <a:pt x="7337" y="473"/>
                    <a:pt x="7235" y="337"/>
                  </a:cubicBezTo>
                  <a:cubicBezTo>
                    <a:pt x="7097" y="101"/>
                    <a:pt x="6925" y="1"/>
                    <a:pt x="6732"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1"/>
            <p:cNvSpPr/>
            <p:nvPr/>
          </p:nvSpPr>
          <p:spPr>
            <a:xfrm flipH="1">
              <a:off x="7266665" y="4822780"/>
              <a:ext cx="440174" cy="32869"/>
            </a:xfrm>
            <a:custGeom>
              <a:avLst/>
              <a:gdLst/>
              <a:ahLst/>
              <a:cxnLst/>
              <a:rect l="l" t="t" r="r" b="b"/>
              <a:pathLst>
                <a:path w="17369" h="1297" extrusionOk="0">
                  <a:moveTo>
                    <a:pt x="34" y="0"/>
                  </a:moveTo>
                  <a:cubicBezTo>
                    <a:pt x="0" y="751"/>
                    <a:pt x="0" y="1297"/>
                    <a:pt x="0" y="1297"/>
                  </a:cubicBezTo>
                  <a:lnTo>
                    <a:pt x="16891" y="1263"/>
                  </a:lnTo>
                  <a:cubicBezTo>
                    <a:pt x="16891" y="1263"/>
                    <a:pt x="17369" y="717"/>
                    <a:pt x="16891" y="0"/>
                  </a:cubicBez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1"/>
            <p:cNvSpPr/>
            <p:nvPr/>
          </p:nvSpPr>
          <p:spPr>
            <a:xfrm flipH="1">
              <a:off x="7997408" y="4513720"/>
              <a:ext cx="425475" cy="341921"/>
            </a:xfrm>
            <a:custGeom>
              <a:avLst/>
              <a:gdLst/>
              <a:ahLst/>
              <a:cxnLst/>
              <a:rect l="l" t="t" r="r" b="b"/>
              <a:pathLst>
                <a:path w="16789" h="13492" extrusionOk="0">
                  <a:moveTo>
                    <a:pt x="5591" y="0"/>
                  </a:moveTo>
                  <a:cubicBezTo>
                    <a:pt x="5405" y="0"/>
                    <a:pt x="5096" y="198"/>
                    <a:pt x="4709" y="525"/>
                  </a:cubicBezTo>
                  <a:cubicBezTo>
                    <a:pt x="4470" y="764"/>
                    <a:pt x="4163" y="1037"/>
                    <a:pt x="3856" y="1344"/>
                  </a:cubicBezTo>
                  <a:cubicBezTo>
                    <a:pt x="3822" y="1378"/>
                    <a:pt x="3788" y="1412"/>
                    <a:pt x="3754" y="1446"/>
                  </a:cubicBezTo>
                  <a:cubicBezTo>
                    <a:pt x="3549" y="1685"/>
                    <a:pt x="3344" y="1924"/>
                    <a:pt x="3105" y="2163"/>
                  </a:cubicBezTo>
                  <a:cubicBezTo>
                    <a:pt x="2969" y="2334"/>
                    <a:pt x="2798" y="2504"/>
                    <a:pt x="2662" y="2675"/>
                  </a:cubicBezTo>
                  <a:cubicBezTo>
                    <a:pt x="2457" y="2948"/>
                    <a:pt x="2218" y="3187"/>
                    <a:pt x="2014" y="3460"/>
                  </a:cubicBezTo>
                  <a:cubicBezTo>
                    <a:pt x="1570" y="4006"/>
                    <a:pt x="1126" y="4518"/>
                    <a:pt x="785" y="4961"/>
                  </a:cubicBezTo>
                  <a:cubicBezTo>
                    <a:pt x="307" y="5541"/>
                    <a:pt x="0" y="5951"/>
                    <a:pt x="0" y="5951"/>
                  </a:cubicBezTo>
                  <a:lnTo>
                    <a:pt x="7541" y="13492"/>
                  </a:lnTo>
                  <a:lnTo>
                    <a:pt x="8395" y="12639"/>
                  </a:lnTo>
                  <a:lnTo>
                    <a:pt x="9009" y="12775"/>
                  </a:lnTo>
                  <a:lnTo>
                    <a:pt x="10305" y="12980"/>
                  </a:lnTo>
                  <a:lnTo>
                    <a:pt x="10305" y="13458"/>
                  </a:lnTo>
                  <a:lnTo>
                    <a:pt x="16345" y="13458"/>
                  </a:lnTo>
                  <a:cubicBezTo>
                    <a:pt x="16345" y="13458"/>
                    <a:pt x="16789" y="13082"/>
                    <a:pt x="16413" y="12571"/>
                  </a:cubicBezTo>
                  <a:cubicBezTo>
                    <a:pt x="16413" y="12571"/>
                    <a:pt x="16379" y="12536"/>
                    <a:pt x="16345" y="12502"/>
                  </a:cubicBezTo>
                  <a:cubicBezTo>
                    <a:pt x="15663" y="11683"/>
                    <a:pt x="14400" y="10557"/>
                    <a:pt x="12285" y="10011"/>
                  </a:cubicBezTo>
                  <a:cubicBezTo>
                    <a:pt x="11909" y="9909"/>
                    <a:pt x="11602" y="9807"/>
                    <a:pt x="11295" y="9704"/>
                  </a:cubicBezTo>
                  <a:cubicBezTo>
                    <a:pt x="10886" y="8408"/>
                    <a:pt x="10749" y="7316"/>
                    <a:pt x="10783" y="6360"/>
                  </a:cubicBezTo>
                  <a:cubicBezTo>
                    <a:pt x="10783" y="6292"/>
                    <a:pt x="10783" y="6258"/>
                    <a:pt x="10817" y="6224"/>
                  </a:cubicBezTo>
                  <a:cubicBezTo>
                    <a:pt x="10817" y="5780"/>
                    <a:pt x="10886" y="5405"/>
                    <a:pt x="10954" y="5029"/>
                  </a:cubicBezTo>
                  <a:cubicBezTo>
                    <a:pt x="10954" y="4995"/>
                    <a:pt x="10954" y="4961"/>
                    <a:pt x="10954" y="4927"/>
                  </a:cubicBezTo>
                  <a:cubicBezTo>
                    <a:pt x="11022" y="4722"/>
                    <a:pt x="11056" y="4552"/>
                    <a:pt x="11090" y="4347"/>
                  </a:cubicBezTo>
                  <a:cubicBezTo>
                    <a:pt x="11261" y="3699"/>
                    <a:pt x="10681" y="3494"/>
                    <a:pt x="9930" y="3494"/>
                  </a:cubicBezTo>
                  <a:cubicBezTo>
                    <a:pt x="8326" y="3460"/>
                    <a:pt x="6893" y="2470"/>
                    <a:pt x="6279" y="969"/>
                  </a:cubicBezTo>
                  <a:cubicBezTo>
                    <a:pt x="6108" y="491"/>
                    <a:pt x="5869" y="116"/>
                    <a:pt x="5665" y="13"/>
                  </a:cubicBezTo>
                  <a:cubicBezTo>
                    <a:pt x="5643" y="5"/>
                    <a:pt x="5618" y="0"/>
                    <a:pt x="5591"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1"/>
            <p:cNvSpPr/>
            <p:nvPr/>
          </p:nvSpPr>
          <p:spPr>
            <a:xfrm flipH="1">
              <a:off x="7997408" y="4638586"/>
              <a:ext cx="428947" cy="217059"/>
            </a:xfrm>
            <a:custGeom>
              <a:avLst/>
              <a:gdLst/>
              <a:ahLst/>
              <a:cxnLst/>
              <a:rect l="l" t="t" r="r" b="b"/>
              <a:pathLst>
                <a:path w="16926" h="8565" extrusionOk="0">
                  <a:moveTo>
                    <a:pt x="922" y="0"/>
                  </a:moveTo>
                  <a:cubicBezTo>
                    <a:pt x="342" y="512"/>
                    <a:pt x="1" y="887"/>
                    <a:pt x="1" y="887"/>
                  </a:cubicBezTo>
                  <a:lnTo>
                    <a:pt x="7678" y="8565"/>
                  </a:lnTo>
                  <a:cubicBezTo>
                    <a:pt x="7678" y="8565"/>
                    <a:pt x="10374" y="8531"/>
                    <a:pt x="10442" y="8531"/>
                  </a:cubicBezTo>
                  <a:lnTo>
                    <a:pt x="16482" y="8531"/>
                  </a:lnTo>
                  <a:cubicBezTo>
                    <a:pt x="16482" y="8531"/>
                    <a:pt x="16926" y="8155"/>
                    <a:pt x="16550" y="7644"/>
                  </a:cubicBezTo>
                  <a:lnTo>
                    <a:pt x="8566" y="7644"/>
                  </a:lnTo>
                  <a:lnTo>
                    <a:pt x="922" y="0"/>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1"/>
            <p:cNvSpPr/>
            <p:nvPr/>
          </p:nvSpPr>
          <p:spPr>
            <a:xfrm flipH="1">
              <a:off x="8007769" y="1284548"/>
              <a:ext cx="222279" cy="325550"/>
            </a:xfrm>
            <a:custGeom>
              <a:avLst/>
              <a:gdLst/>
              <a:ahLst/>
              <a:cxnLst/>
              <a:rect l="l" t="t" r="r" b="b"/>
              <a:pathLst>
                <a:path w="8771" h="12846" extrusionOk="0">
                  <a:moveTo>
                    <a:pt x="4229" y="0"/>
                  </a:moveTo>
                  <a:cubicBezTo>
                    <a:pt x="3806" y="0"/>
                    <a:pt x="2980" y="2912"/>
                    <a:pt x="2799" y="4213"/>
                  </a:cubicBezTo>
                  <a:cubicBezTo>
                    <a:pt x="2613" y="5356"/>
                    <a:pt x="2220" y="5774"/>
                    <a:pt x="1974" y="5774"/>
                  </a:cubicBezTo>
                  <a:cubicBezTo>
                    <a:pt x="1905" y="5774"/>
                    <a:pt x="1847" y="5740"/>
                    <a:pt x="1809" y="5680"/>
                  </a:cubicBezTo>
                  <a:cubicBezTo>
                    <a:pt x="1673" y="5407"/>
                    <a:pt x="1263" y="4281"/>
                    <a:pt x="1093" y="3701"/>
                  </a:cubicBezTo>
                  <a:cubicBezTo>
                    <a:pt x="1040" y="3413"/>
                    <a:pt x="607" y="2884"/>
                    <a:pt x="330" y="2884"/>
                  </a:cubicBezTo>
                  <a:cubicBezTo>
                    <a:pt x="246" y="2884"/>
                    <a:pt x="177" y="2933"/>
                    <a:pt x="137" y="3053"/>
                  </a:cubicBezTo>
                  <a:cubicBezTo>
                    <a:pt x="1" y="3394"/>
                    <a:pt x="171" y="4417"/>
                    <a:pt x="308" y="4998"/>
                  </a:cubicBezTo>
                  <a:cubicBezTo>
                    <a:pt x="649" y="6601"/>
                    <a:pt x="888" y="9399"/>
                    <a:pt x="547" y="10560"/>
                  </a:cubicBezTo>
                  <a:cubicBezTo>
                    <a:pt x="205" y="11754"/>
                    <a:pt x="35" y="12198"/>
                    <a:pt x="35" y="12198"/>
                  </a:cubicBezTo>
                  <a:lnTo>
                    <a:pt x="3550" y="12846"/>
                  </a:lnTo>
                  <a:cubicBezTo>
                    <a:pt x="3550" y="12846"/>
                    <a:pt x="6586" y="7386"/>
                    <a:pt x="7405" y="6158"/>
                  </a:cubicBezTo>
                  <a:cubicBezTo>
                    <a:pt x="8258" y="4929"/>
                    <a:pt x="8770" y="3872"/>
                    <a:pt x="8770" y="3462"/>
                  </a:cubicBezTo>
                  <a:cubicBezTo>
                    <a:pt x="8770" y="3379"/>
                    <a:pt x="8716" y="3335"/>
                    <a:pt x="8618" y="3335"/>
                  </a:cubicBezTo>
                  <a:cubicBezTo>
                    <a:pt x="8271" y="3335"/>
                    <a:pt x="7381" y="3894"/>
                    <a:pt x="6450" y="5305"/>
                  </a:cubicBezTo>
                  <a:cubicBezTo>
                    <a:pt x="6450" y="5305"/>
                    <a:pt x="7781" y="2984"/>
                    <a:pt x="7781" y="1688"/>
                  </a:cubicBezTo>
                  <a:cubicBezTo>
                    <a:pt x="7775" y="1474"/>
                    <a:pt x="7719" y="1382"/>
                    <a:pt x="7626" y="1382"/>
                  </a:cubicBezTo>
                  <a:cubicBezTo>
                    <a:pt x="7166" y="1382"/>
                    <a:pt x="5814" y="3668"/>
                    <a:pt x="5414" y="4669"/>
                  </a:cubicBezTo>
                  <a:lnTo>
                    <a:pt x="5414" y="4669"/>
                  </a:lnTo>
                  <a:cubicBezTo>
                    <a:pt x="5575" y="4253"/>
                    <a:pt x="6576" y="1612"/>
                    <a:pt x="6450" y="357"/>
                  </a:cubicBezTo>
                  <a:cubicBezTo>
                    <a:pt x="6425" y="159"/>
                    <a:pt x="6364" y="72"/>
                    <a:pt x="6278" y="72"/>
                  </a:cubicBezTo>
                  <a:cubicBezTo>
                    <a:pt x="5782" y="72"/>
                    <a:pt x="4439" y="2944"/>
                    <a:pt x="4061" y="4281"/>
                  </a:cubicBezTo>
                  <a:cubicBezTo>
                    <a:pt x="4061" y="4281"/>
                    <a:pt x="4710" y="1039"/>
                    <a:pt x="4368" y="152"/>
                  </a:cubicBezTo>
                  <a:cubicBezTo>
                    <a:pt x="4330" y="48"/>
                    <a:pt x="4282" y="0"/>
                    <a:pt x="4229" y="0"/>
                  </a:cubicBezTo>
                  <a:close/>
                </a:path>
              </a:pathLst>
            </a:custGeom>
            <a:solidFill>
              <a:srgbClr val="FFC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1"/>
            <p:cNvSpPr/>
            <p:nvPr/>
          </p:nvSpPr>
          <p:spPr>
            <a:xfrm flipH="1">
              <a:off x="7618630" y="1861028"/>
              <a:ext cx="428086" cy="287181"/>
            </a:xfrm>
            <a:custGeom>
              <a:avLst/>
              <a:gdLst/>
              <a:ahLst/>
              <a:cxnLst/>
              <a:rect l="l" t="t" r="r" b="b"/>
              <a:pathLst>
                <a:path w="16892" h="11332" extrusionOk="0">
                  <a:moveTo>
                    <a:pt x="9010" y="1"/>
                  </a:moveTo>
                  <a:cubicBezTo>
                    <a:pt x="7548" y="1"/>
                    <a:pt x="6095" y="414"/>
                    <a:pt x="4915" y="1257"/>
                  </a:cubicBezTo>
                  <a:cubicBezTo>
                    <a:pt x="2901" y="2690"/>
                    <a:pt x="1843" y="5147"/>
                    <a:pt x="956" y="7468"/>
                  </a:cubicBezTo>
                  <a:cubicBezTo>
                    <a:pt x="649" y="8287"/>
                    <a:pt x="1" y="9617"/>
                    <a:pt x="683" y="10197"/>
                  </a:cubicBezTo>
                  <a:cubicBezTo>
                    <a:pt x="1468" y="10812"/>
                    <a:pt x="2424" y="11221"/>
                    <a:pt x="3447" y="11323"/>
                  </a:cubicBezTo>
                  <a:cubicBezTo>
                    <a:pt x="3533" y="11329"/>
                    <a:pt x="3620" y="11331"/>
                    <a:pt x="3707" y="11331"/>
                  </a:cubicBezTo>
                  <a:cubicBezTo>
                    <a:pt x="4207" y="11331"/>
                    <a:pt x="4712" y="11239"/>
                    <a:pt x="5119" y="10948"/>
                  </a:cubicBezTo>
                  <a:cubicBezTo>
                    <a:pt x="5563" y="10641"/>
                    <a:pt x="5836" y="10129"/>
                    <a:pt x="5836" y="9617"/>
                  </a:cubicBezTo>
                  <a:cubicBezTo>
                    <a:pt x="5836" y="9105"/>
                    <a:pt x="5597" y="8559"/>
                    <a:pt x="5153" y="8252"/>
                  </a:cubicBezTo>
                  <a:lnTo>
                    <a:pt x="5153" y="8252"/>
                  </a:lnTo>
                  <a:cubicBezTo>
                    <a:pt x="5836" y="8491"/>
                    <a:pt x="6382" y="8662"/>
                    <a:pt x="7098" y="8662"/>
                  </a:cubicBezTo>
                  <a:cubicBezTo>
                    <a:pt x="7781" y="8662"/>
                    <a:pt x="8497" y="8457"/>
                    <a:pt x="8941" y="7911"/>
                  </a:cubicBezTo>
                  <a:cubicBezTo>
                    <a:pt x="9385" y="7399"/>
                    <a:pt x="9453" y="6546"/>
                    <a:pt x="8975" y="6034"/>
                  </a:cubicBezTo>
                  <a:lnTo>
                    <a:pt x="8975" y="6034"/>
                  </a:lnTo>
                  <a:cubicBezTo>
                    <a:pt x="9453" y="6444"/>
                    <a:pt x="9965" y="6819"/>
                    <a:pt x="10545" y="7092"/>
                  </a:cubicBezTo>
                  <a:cubicBezTo>
                    <a:pt x="10835" y="7219"/>
                    <a:pt x="11163" y="7298"/>
                    <a:pt x="11489" y="7298"/>
                  </a:cubicBezTo>
                  <a:cubicBezTo>
                    <a:pt x="11777" y="7298"/>
                    <a:pt x="12063" y="7236"/>
                    <a:pt x="12319" y="7092"/>
                  </a:cubicBezTo>
                  <a:cubicBezTo>
                    <a:pt x="12865" y="6785"/>
                    <a:pt x="13138" y="6103"/>
                    <a:pt x="13002" y="5488"/>
                  </a:cubicBezTo>
                  <a:lnTo>
                    <a:pt x="13002" y="5488"/>
                  </a:lnTo>
                  <a:cubicBezTo>
                    <a:pt x="13548" y="6307"/>
                    <a:pt x="14332" y="6922"/>
                    <a:pt x="15220" y="7263"/>
                  </a:cubicBezTo>
                  <a:cubicBezTo>
                    <a:pt x="15438" y="7372"/>
                    <a:pt x="15683" y="7453"/>
                    <a:pt x="15921" y="7453"/>
                  </a:cubicBezTo>
                  <a:cubicBezTo>
                    <a:pt x="16056" y="7453"/>
                    <a:pt x="16188" y="7427"/>
                    <a:pt x="16312" y="7365"/>
                  </a:cubicBezTo>
                  <a:cubicBezTo>
                    <a:pt x="16653" y="7195"/>
                    <a:pt x="16858" y="6785"/>
                    <a:pt x="16858" y="6410"/>
                  </a:cubicBezTo>
                  <a:cubicBezTo>
                    <a:pt x="16892" y="6034"/>
                    <a:pt x="16755" y="5659"/>
                    <a:pt x="16585" y="5318"/>
                  </a:cubicBezTo>
                  <a:cubicBezTo>
                    <a:pt x="15663" y="3134"/>
                    <a:pt x="13889" y="1291"/>
                    <a:pt x="11671" y="472"/>
                  </a:cubicBezTo>
                  <a:cubicBezTo>
                    <a:pt x="10823" y="159"/>
                    <a:pt x="9915" y="1"/>
                    <a:pt x="9010"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1"/>
            <p:cNvSpPr/>
            <p:nvPr/>
          </p:nvSpPr>
          <p:spPr>
            <a:xfrm flipH="1">
              <a:off x="7528690" y="3141617"/>
              <a:ext cx="556927" cy="879511"/>
            </a:xfrm>
            <a:custGeom>
              <a:avLst/>
              <a:gdLst/>
              <a:ahLst/>
              <a:cxnLst/>
              <a:rect l="l" t="t" r="r" b="b"/>
              <a:pathLst>
                <a:path w="21976" h="34705" extrusionOk="0">
                  <a:moveTo>
                    <a:pt x="20815" y="1"/>
                  </a:moveTo>
                  <a:cubicBezTo>
                    <a:pt x="17454" y="573"/>
                    <a:pt x="14303" y="854"/>
                    <a:pt x="11154" y="854"/>
                  </a:cubicBezTo>
                  <a:cubicBezTo>
                    <a:pt x="8101" y="854"/>
                    <a:pt x="5050" y="590"/>
                    <a:pt x="1809" y="69"/>
                  </a:cubicBezTo>
                  <a:lnTo>
                    <a:pt x="205" y="11262"/>
                  </a:lnTo>
                  <a:cubicBezTo>
                    <a:pt x="0" y="13241"/>
                    <a:pt x="273" y="15288"/>
                    <a:pt x="1058" y="17131"/>
                  </a:cubicBezTo>
                  <a:cubicBezTo>
                    <a:pt x="2935" y="21601"/>
                    <a:pt x="6757" y="30063"/>
                    <a:pt x="10613" y="34704"/>
                  </a:cubicBezTo>
                  <a:lnTo>
                    <a:pt x="20747" y="29142"/>
                  </a:lnTo>
                  <a:lnTo>
                    <a:pt x="14912" y="16244"/>
                  </a:lnTo>
                  <a:lnTo>
                    <a:pt x="21225" y="16244"/>
                  </a:lnTo>
                  <a:cubicBezTo>
                    <a:pt x="21805" y="13684"/>
                    <a:pt x="21975" y="11057"/>
                    <a:pt x="21703" y="8463"/>
                  </a:cubicBezTo>
                  <a:lnTo>
                    <a:pt x="20815" y="1"/>
                  </a:ln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1"/>
            <p:cNvSpPr/>
            <p:nvPr/>
          </p:nvSpPr>
          <p:spPr>
            <a:xfrm flipH="1">
              <a:off x="7547716" y="3854216"/>
              <a:ext cx="295772" cy="184215"/>
            </a:xfrm>
            <a:custGeom>
              <a:avLst/>
              <a:gdLst/>
              <a:ahLst/>
              <a:cxnLst/>
              <a:rect l="l" t="t" r="r" b="b"/>
              <a:pathLst>
                <a:path w="11671" h="7269" extrusionOk="0">
                  <a:moveTo>
                    <a:pt x="10988" y="0"/>
                  </a:moveTo>
                  <a:lnTo>
                    <a:pt x="1" y="6040"/>
                  </a:lnTo>
                  <a:lnTo>
                    <a:pt x="956" y="7269"/>
                  </a:lnTo>
                  <a:lnTo>
                    <a:pt x="11671" y="1365"/>
                  </a:lnTo>
                  <a:lnTo>
                    <a:pt x="10988" y="0"/>
                  </a:lnTo>
                  <a:close/>
                </a:path>
              </a:pathLst>
            </a:custGeom>
            <a:solidFill>
              <a:srgbClr val="FA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1"/>
            <p:cNvSpPr/>
            <p:nvPr/>
          </p:nvSpPr>
          <p:spPr>
            <a:xfrm flipH="1">
              <a:off x="7281378" y="2125509"/>
              <a:ext cx="1023026" cy="1076524"/>
            </a:xfrm>
            <a:custGeom>
              <a:avLst/>
              <a:gdLst/>
              <a:ahLst/>
              <a:cxnLst/>
              <a:rect l="l" t="t" r="r" b="b"/>
              <a:pathLst>
                <a:path w="40368" h="42479" extrusionOk="0">
                  <a:moveTo>
                    <a:pt x="32212" y="0"/>
                  </a:moveTo>
                  <a:lnTo>
                    <a:pt x="24262" y="9930"/>
                  </a:lnTo>
                  <a:lnTo>
                    <a:pt x="23886" y="9759"/>
                  </a:lnTo>
                  <a:cubicBezTo>
                    <a:pt x="23170" y="11329"/>
                    <a:pt x="21464" y="12455"/>
                    <a:pt x="19723" y="12489"/>
                  </a:cubicBezTo>
                  <a:cubicBezTo>
                    <a:pt x="19667" y="12491"/>
                    <a:pt x="19611" y="12493"/>
                    <a:pt x="19556" y="12493"/>
                  </a:cubicBezTo>
                  <a:cubicBezTo>
                    <a:pt x="17840" y="12493"/>
                    <a:pt x="16183" y="11485"/>
                    <a:pt x="15390" y="9998"/>
                  </a:cubicBezTo>
                  <a:lnTo>
                    <a:pt x="14912" y="10203"/>
                  </a:lnTo>
                  <a:lnTo>
                    <a:pt x="8053" y="1877"/>
                  </a:lnTo>
                  <a:lnTo>
                    <a:pt x="0" y="8053"/>
                  </a:lnTo>
                  <a:lnTo>
                    <a:pt x="9555" y="18836"/>
                  </a:lnTo>
                  <a:cubicBezTo>
                    <a:pt x="9657" y="26173"/>
                    <a:pt x="9384" y="34703"/>
                    <a:pt x="9486" y="42040"/>
                  </a:cubicBezTo>
                  <a:cubicBezTo>
                    <a:pt x="13405" y="42321"/>
                    <a:pt x="17180" y="42479"/>
                    <a:pt x="20969" y="42479"/>
                  </a:cubicBezTo>
                  <a:cubicBezTo>
                    <a:pt x="24075" y="42479"/>
                    <a:pt x="27191" y="42373"/>
                    <a:pt x="30404" y="42142"/>
                  </a:cubicBezTo>
                  <a:cubicBezTo>
                    <a:pt x="30370" y="34328"/>
                    <a:pt x="30540" y="25456"/>
                    <a:pt x="30506" y="17676"/>
                  </a:cubicBezTo>
                  <a:lnTo>
                    <a:pt x="40368" y="6757"/>
                  </a:lnTo>
                  <a:lnTo>
                    <a:pt x="32212" y="0"/>
                  </a:ln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1"/>
            <p:cNvSpPr/>
            <p:nvPr/>
          </p:nvSpPr>
          <p:spPr>
            <a:xfrm flipH="1">
              <a:off x="8076094" y="2146265"/>
              <a:ext cx="256846" cy="220530"/>
            </a:xfrm>
            <a:custGeom>
              <a:avLst/>
              <a:gdLst/>
              <a:ahLst/>
              <a:cxnLst/>
              <a:rect l="l" t="t" r="r" b="b"/>
              <a:pathLst>
                <a:path w="10135" h="8702" extrusionOk="0">
                  <a:moveTo>
                    <a:pt x="9009" y="0"/>
                  </a:moveTo>
                  <a:lnTo>
                    <a:pt x="0" y="6688"/>
                  </a:lnTo>
                  <a:lnTo>
                    <a:pt x="1501" y="8702"/>
                  </a:lnTo>
                  <a:lnTo>
                    <a:pt x="10135" y="1331"/>
                  </a:lnTo>
                  <a:lnTo>
                    <a:pt x="9009" y="0"/>
                  </a:ln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1"/>
            <p:cNvSpPr/>
            <p:nvPr/>
          </p:nvSpPr>
          <p:spPr>
            <a:xfrm flipH="1">
              <a:off x="7254547" y="2092639"/>
              <a:ext cx="272432" cy="236116"/>
            </a:xfrm>
            <a:custGeom>
              <a:avLst/>
              <a:gdLst/>
              <a:ahLst/>
              <a:cxnLst/>
              <a:rect l="l" t="t" r="r" b="b"/>
              <a:pathLst>
                <a:path w="10750" h="9317" extrusionOk="0">
                  <a:moveTo>
                    <a:pt x="1434" y="1"/>
                  </a:moveTo>
                  <a:lnTo>
                    <a:pt x="1" y="1400"/>
                  </a:lnTo>
                  <a:lnTo>
                    <a:pt x="9692" y="9316"/>
                  </a:lnTo>
                  <a:lnTo>
                    <a:pt x="10749" y="7576"/>
                  </a:lnTo>
                  <a:lnTo>
                    <a:pt x="1434" y="1"/>
                  </a:ln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1"/>
            <p:cNvSpPr/>
            <p:nvPr/>
          </p:nvSpPr>
          <p:spPr>
            <a:xfrm flipH="1">
              <a:off x="8127109" y="2143655"/>
              <a:ext cx="217946" cy="157428"/>
            </a:xfrm>
            <a:custGeom>
              <a:avLst/>
              <a:gdLst/>
              <a:ahLst/>
              <a:cxnLst/>
              <a:rect l="l" t="t" r="r" b="b"/>
              <a:pathLst>
                <a:path w="8600" h="6212" extrusionOk="0">
                  <a:moveTo>
                    <a:pt x="7883" y="1"/>
                  </a:moveTo>
                  <a:lnTo>
                    <a:pt x="0" y="4539"/>
                  </a:lnTo>
                  <a:lnTo>
                    <a:pt x="1297" y="6211"/>
                  </a:lnTo>
                  <a:lnTo>
                    <a:pt x="8599" y="752"/>
                  </a:lnTo>
                  <a:lnTo>
                    <a:pt x="7883" y="1"/>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1"/>
            <p:cNvSpPr/>
            <p:nvPr/>
          </p:nvSpPr>
          <p:spPr>
            <a:xfrm flipH="1">
              <a:off x="7243293" y="2099558"/>
              <a:ext cx="217084" cy="163459"/>
            </a:xfrm>
            <a:custGeom>
              <a:avLst/>
              <a:gdLst/>
              <a:ahLst/>
              <a:cxnLst/>
              <a:rect l="l" t="t" r="r" b="b"/>
              <a:pathLst>
                <a:path w="8566" h="6450" extrusionOk="0">
                  <a:moveTo>
                    <a:pt x="649" y="1"/>
                  </a:moveTo>
                  <a:lnTo>
                    <a:pt x="0" y="717"/>
                  </a:lnTo>
                  <a:lnTo>
                    <a:pt x="7064" y="6450"/>
                  </a:lnTo>
                  <a:lnTo>
                    <a:pt x="8565" y="4573"/>
                  </a:lnTo>
                  <a:lnTo>
                    <a:pt x="649" y="1"/>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1"/>
            <p:cNvSpPr/>
            <p:nvPr/>
          </p:nvSpPr>
          <p:spPr>
            <a:xfrm flipH="1">
              <a:off x="7569332" y="3903508"/>
              <a:ext cx="224864" cy="153956"/>
            </a:xfrm>
            <a:custGeom>
              <a:avLst/>
              <a:gdLst/>
              <a:ahLst/>
              <a:cxnLst/>
              <a:rect l="l" t="t" r="r" b="b"/>
              <a:pathLst>
                <a:path w="8873" h="6075" extrusionOk="0">
                  <a:moveTo>
                    <a:pt x="8634" y="0"/>
                  </a:moveTo>
                  <a:lnTo>
                    <a:pt x="1" y="4778"/>
                  </a:lnTo>
                  <a:lnTo>
                    <a:pt x="990" y="6074"/>
                  </a:lnTo>
                  <a:lnTo>
                    <a:pt x="8873" y="683"/>
                  </a:lnTo>
                  <a:lnTo>
                    <a:pt x="8634" y="0"/>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1"/>
            <p:cNvSpPr/>
            <p:nvPr/>
          </p:nvSpPr>
          <p:spPr>
            <a:xfrm flipH="1">
              <a:off x="7770097" y="2065522"/>
              <a:ext cx="73392" cy="30614"/>
            </a:xfrm>
            <a:custGeom>
              <a:avLst/>
              <a:gdLst/>
              <a:ahLst/>
              <a:cxnLst/>
              <a:rect l="l" t="t" r="r" b="b"/>
              <a:pathLst>
                <a:path w="2896" h="1208" extrusionOk="0">
                  <a:moveTo>
                    <a:pt x="1565" y="1"/>
                  </a:moveTo>
                  <a:cubicBezTo>
                    <a:pt x="1509" y="1"/>
                    <a:pt x="1454" y="5"/>
                    <a:pt x="1400" y="13"/>
                  </a:cubicBezTo>
                  <a:cubicBezTo>
                    <a:pt x="683" y="149"/>
                    <a:pt x="1" y="729"/>
                    <a:pt x="240" y="1207"/>
                  </a:cubicBezTo>
                  <a:cubicBezTo>
                    <a:pt x="240" y="1207"/>
                    <a:pt x="581" y="490"/>
                    <a:pt x="1434" y="490"/>
                  </a:cubicBezTo>
                  <a:cubicBezTo>
                    <a:pt x="2116" y="490"/>
                    <a:pt x="2537" y="840"/>
                    <a:pt x="2730" y="840"/>
                  </a:cubicBezTo>
                  <a:cubicBezTo>
                    <a:pt x="2778" y="840"/>
                    <a:pt x="2812" y="818"/>
                    <a:pt x="2833" y="763"/>
                  </a:cubicBezTo>
                  <a:cubicBezTo>
                    <a:pt x="2896" y="512"/>
                    <a:pt x="2207" y="1"/>
                    <a:pt x="1565"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1"/>
            <p:cNvSpPr/>
            <p:nvPr/>
          </p:nvSpPr>
          <p:spPr>
            <a:xfrm flipH="1">
              <a:off x="7635043" y="2065522"/>
              <a:ext cx="73316" cy="30614"/>
            </a:xfrm>
            <a:custGeom>
              <a:avLst/>
              <a:gdLst/>
              <a:ahLst/>
              <a:cxnLst/>
              <a:rect l="l" t="t" r="r" b="b"/>
              <a:pathLst>
                <a:path w="2893" h="1208" extrusionOk="0">
                  <a:moveTo>
                    <a:pt x="1355" y="1"/>
                  </a:moveTo>
                  <a:cubicBezTo>
                    <a:pt x="686" y="1"/>
                    <a:pt x="0" y="512"/>
                    <a:pt x="94" y="763"/>
                  </a:cubicBezTo>
                  <a:cubicBezTo>
                    <a:pt x="108" y="818"/>
                    <a:pt x="138" y="840"/>
                    <a:pt x="184" y="840"/>
                  </a:cubicBezTo>
                  <a:cubicBezTo>
                    <a:pt x="367" y="840"/>
                    <a:pt x="804" y="490"/>
                    <a:pt x="1459" y="490"/>
                  </a:cubicBezTo>
                  <a:cubicBezTo>
                    <a:pt x="2312" y="490"/>
                    <a:pt x="2688" y="1207"/>
                    <a:pt x="2688" y="1207"/>
                  </a:cubicBezTo>
                  <a:cubicBezTo>
                    <a:pt x="2892" y="729"/>
                    <a:pt x="2210" y="149"/>
                    <a:pt x="1527" y="13"/>
                  </a:cubicBezTo>
                  <a:cubicBezTo>
                    <a:pt x="1470" y="5"/>
                    <a:pt x="1413" y="1"/>
                    <a:pt x="1355"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1"/>
            <p:cNvSpPr/>
            <p:nvPr/>
          </p:nvSpPr>
          <p:spPr>
            <a:xfrm flipH="1">
              <a:off x="7783781" y="2114257"/>
              <a:ext cx="21642" cy="27699"/>
            </a:xfrm>
            <a:custGeom>
              <a:avLst/>
              <a:gdLst/>
              <a:ahLst/>
              <a:cxnLst/>
              <a:rect l="l" t="t" r="r" b="b"/>
              <a:pathLst>
                <a:path w="854" h="1093" extrusionOk="0">
                  <a:moveTo>
                    <a:pt x="444" y="1"/>
                  </a:moveTo>
                  <a:cubicBezTo>
                    <a:pt x="205" y="1"/>
                    <a:pt x="0" y="240"/>
                    <a:pt x="0" y="547"/>
                  </a:cubicBezTo>
                  <a:cubicBezTo>
                    <a:pt x="0" y="854"/>
                    <a:pt x="205" y="1093"/>
                    <a:pt x="444" y="1093"/>
                  </a:cubicBezTo>
                  <a:cubicBezTo>
                    <a:pt x="683" y="1093"/>
                    <a:pt x="853" y="854"/>
                    <a:pt x="853" y="547"/>
                  </a:cubicBezTo>
                  <a:cubicBezTo>
                    <a:pt x="853" y="240"/>
                    <a:pt x="683" y="1"/>
                    <a:pt x="444"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1"/>
            <p:cNvSpPr/>
            <p:nvPr/>
          </p:nvSpPr>
          <p:spPr>
            <a:xfrm flipH="1">
              <a:off x="7673107" y="2114257"/>
              <a:ext cx="21642" cy="27699"/>
            </a:xfrm>
            <a:custGeom>
              <a:avLst/>
              <a:gdLst/>
              <a:ahLst/>
              <a:cxnLst/>
              <a:rect l="l" t="t" r="r" b="b"/>
              <a:pathLst>
                <a:path w="854" h="1093" extrusionOk="0">
                  <a:moveTo>
                    <a:pt x="444" y="1"/>
                  </a:moveTo>
                  <a:cubicBezTo>
                    <a:pt x="206" y="1"/>
                    <a:pt x="1" y="240"/>
                    <a:pt x="1" y="547"/>
                  </a:cubicBezTo>
                  <a:cubicBezTo>
                    <a:pt x="1" y="854"/>
                    <a:pt x="206" y="1093"/>
                    <a:pt x="444" y="1093"/>
                  </a:cubicBezTo>
                  <a:cubicBezTo>
                    <a:pt x="683" y="1093"/>
                    <a:pt x="854" y="854"/>
                    <a:pt x="854" y="547"/>
                  </a:cubicBezTo>
                  <a:cubicBezTo>
                    <a:pt x="854" y="240"/>
                    <a:pt x="683" y="1"/>
                    <a:pt x="444"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1"/>
            <p:cNvSpPr/>
            <p:nvPr/>
          </p:nvSpPr>
          <p:spPr>
            <a:xfrm flipH="1">
              <a:off x="7698173" y="2248753"/>
              <a:ext cx="86646" cy="16929"/>
            </a:xfrm>
            <a:custGeom>
              <a:avLst/>
              <a:gdLst/>
              <a:ahLst/>
              <a:cxnLst/>
              <a:rect l="l" t="t" r="r" b="b"/>
              <a:pathLst>
                <a:path w="3419" h="668" extrusionOk="0">
                  <a:moveTo>
                    <a:pt x="3233" y="1"/>
                  </a:moveTo>
                  <a:cubicBezTo>
                    <a:pt x="3136" y="1"/>
                    <a:pt x="2990" y="45"/>
                    <a:pt x="2770" y="187"/>
                  </a:cubicBezTo>
                  <a:cubicBezTo>
                    <a:pt x="2593" y="309"/>
                    <a:pt x="2309" y="352"/>
                    <a:pt x="1996" y="352"/>
                  </a:cubicBezTo>
                  <a:cubicBezTo>
                    <a:pt x="1343" y="352"/>
                    <a:pt x="566" y="165"/>
                    <a:pt x="381" y="119"/>
                  </a:cubicBezTo>
                  <a:cubicBezTo>
                    <a:pt x="311" y="91"/>
                    <a:pt x="228" y="74"/>
                    <a:pt x="161" y="74"/>
                  </a:cubicBezTo>
                  <a:cubicBezTo>
                    <a:pt x="66" y="74"/>
                    <a:pt x="0" y="108"/>
                    <a:pt x="40" y="187"/>
                  </a:cubicBezTo>
                  <a:cubicBezTo>
                    <a:pt x="138" y="318"/>
                    <a:pt x="1080" y="667"/>
                    <a:pt x="1968" y="667"/>
                  </a:cubicBezTo>
                  <a:cubicBezTo>
                    <a:pt x="2008" y="667"/>
                    <a:pt x="2048" y="667"/>
                    <a:pt x="2088" y="665"/>
                  </a:cubicBezTo>
                  <a:cubicBezTo>
                    <a:pt x="3009" y="631"/>
                    <a:pt x="3418" y="119"/>
                    <a:pt x="3418" y="119"/>
                  </a:cubicBezTo>
                  <a:cubicBezTo>
                    <a:pt x="3418" y="119"/>
                    <a:pt x="3392" y="1"/>
                    <a:pt x="3233"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1"/>
            <p:cNvSpPr/>
            <p:nvPr/>
          </p:nvSpPr>
          <p:spPr>
            <a:xfrm flipH="1">
              <a:off x="7705091" y="2131566"/>
              <a:ext cx="34618" cy="89079"/>
            </a:xfrm>
            <a:custGeom>
              <a:avLst/>
              <a:gdLst/>
              <a:ahLst/>
              <a:cxnLst/>
              <a:rect l="l" t="t" r="r" b="b"/>
              <a:pathLst>
                <a:path w="1366" h="3515" extrusionOk="0">
                  <a:moveTo>
                    <a:pt x="137" y="0"/>
                  </a:moveTo>
                  <a:cubicBezTo>
                    <a:pt x="137" y="0"/>
                    <a:pt x="581" y="1604"/>
                    <a:pt x="785" y="1945"/>
                  </a:cubicBezTo>
                  <a:cubicBezTo>
                    <a:pt x="1024" y="2286"/>
                    <a:pt x="956" y="2901"/>
                    <a:pt x="512" y="3071"/>
                  </a:cubicBezTo>
                  <a:cubicBezTo>
                    <a:pt x="69" y="3242"/>
                    <a:pt x="0" y="3447"/>
                    <a:pt x="239" y="3447"/>
                  </a:cubicBezTo>
                  <a:cubicBezTo>
                    <a:pt x="512" y="3412"/>
                    <a:pt x="922" y="3515"/>
                    <a:pt x="1127" y="2662"/>
                  </a:cubicBezTo>
                  <a:cubicBezTo>
                    <a:pt x="1365" y="1843"/>
                    <a:pt x="137" y="0"/>
                    <a:pt x="137"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6"/>
          <p:cNvSpPr txBox="1">
            <a:spLocks noGrp="1"/>
          </p:cNvSpPr>
          <p:nvPr>
            <p:ph type="title"/>
          </p:nvPr>
        </p:nvSpPr>
        <p:spPr>
          <a:xfrm>
            <a:off x="645459" y="540000"/>
            <a:ext cx="7863793" cy="572700"/>
          </a:xfrm>
          <a:prstGeom prst="rect">
            <a:avLst/>
          </a:prstGeom>
        </p:spPr>
        <p:txBody>
          <a:bodyPr spcFirstLastPara="1" wrap="square" lIns="91425" tIns="91425" rIns="91425" bIns="91425" anchor="ctr" anchorCtr="0">
            <a:noAutofit/>
          </a:bodyPr>
          <a:lstStyle/>
          <a:p>
            <a:r>
              <a:rPr lang="en" sz="1700">
                <a:solidFill>
                  <a:schemeClr val="bg2"/>
                </a:solidFill>
                <a:latin typeface="Avenir Next LT Pro Light"/>
              </a:rPr>
              <a:t>Culturally Relevant and Identity-Conscious Programming:</a:t>
            </a:r>
            <a:br>
              <a:rPr lang="en" sz="1700">
                <a:latin typeface="Avenir Next LT Pro Light"/>
              </a:rPr>
            </a:br>
            <a:r>
              <a:rPr lang="en" sz="1700">
                <a:latin typeface="Avenir Next LT Pro Light"/>
              </a:rPr>
              <a:t>TREE and MSI</a:t>
            </a:r>
            <a:endParaRPr lang="en-US">
              <a:latin typeface="Avenir Next LT Pro Light"/>
            </a:endParaRPr>
          </a:p>
        </p:txBody>
      </p:sp>
      <p:sp>
        <p:nvSpPr>
          <p:cNvPr id="810" name="Google Shape;810;p16"/>
          <p:cNvSpPr txBox="1">
            <a:spLocks noGrp="1"/>
          </p:cNvSpPr>
          <p:nvPr>
            <p:ph type="body" idx="1"/>
          </p:nvPr>
        </p:nvSpPr>
        <p:spPr>
          <a:xfrm>
            <a:off x="1857285" y="1334080"/>
            <a:ext cx="4052115" cy="1536165"/>
          </a:xfrm>
          <a:prstGeom prst="rect">
            <a:avLst/>
          </a:prstGeom>
        </p:spPr>
        <p:txBody>
          <a:bodyPr spcFirstLastPara="1" wrap="square" lIns="91425" tIns="91425" rIns="91425" bIns="91425" anchor="t" anchorCtr="0">
            <a:noAutofit/>
          </a:bodyPr>
          <a:lstStyle/>
          <a:p>
            <a:pPr marL="139700" indent="0">
              <a:buSzPts val="1200"/>
              <a:buNone/>
            </a:pPr>
            <a:r>
              <a:rPr lang="en-US" sz="1000">
                <a:solidFill>
                  <a:srgbClr val="000000"/>
                </a:solidFill>
                <a:latin typeface="Avenir Next LT Pro Light"/>
                <a:cs typeface="Arial"/>
              </a:rPr>
              <a:t>The Center for Transformation, Retention, Equity, and Empowerment (TREE) is comprised of six centers or branches:</a:t>
            </a:r>
            <a:endParaRPr lang="en-US" sz="1000">
              <a:latin typeface="Avenir Next LT Pro Light"/>
            </a:endParaRPr>
          </a:p>
          <a:p>
            <a:pPr>
              <a:buSzPts val="1200"/>
              <a:buFont typeface="Roboto"/>
              <a:buChar char="•"/>
            </a:pPr>
            <a:r>
              <a:rPr lang="en-US" sz="1000">
                <a:solidFill>
                  <a:srgbClr val="000000"/>
                </a:solidFill>
                <a:latin typeface="Avenir Next LT Pro Light"/>
                <a:cs typeface="Arial"/>
              </a:rPr>
              <a:t>Black Resource Center (BRC)</a:t>
            </a:r>
            <a:endParaRPr lang="en-US" sz="1000">
              <a:latin typeface="Avenir Next LT Pro Light"/>
            </a:endParaRPr>
          </a:p>
          <a:p>
            <a:pPr>
              <a:buSzPts val="1200"/>
              <a:buFont typeface="Roboto"/>
              <a:buChar char="•"/>
            </a:pPr>
            <a:r>
              <a:rPr lang="en-US" sz="1000">
                <a:solidFill>
                  <a:srgbClr val="000000"/>
                </a:solidFill>
                <a:latin typeface="Avenir Next LT Pro Light"/>
                <a:cs typeface="Arial"/>
              </a:rPr>
              <a:t>Asian Pacific Islander Student Center (APISC)</a:t>
            </a:r>
            <a:endParaRPr lang="en-US" sz="1000">
              <a:latin typeface="Avenir Next LT Pro Light"/>
            </a:endParaRPr>
          </a:p>
          <a:p>
            <a:pPr>
              <a:buSzPts val="1200"/>
              <a:buFont typeface="Roboto"/>
              <a:buChar char="•"/>
            </a:pPr>
            <a:r>
              <a:rPr lang="en-US" sz="1000">
                <a:solidFill>
                  <a:srgbClr val="000000"/>
                </a:solidFill>
                <a:latin typeface="Avenir Next LT Pro Light"/>
                <a:cs typeface="Arial"/>
              </a:rPr>
              <a:t>Cesar E. Chavez Center for Higher Education (CECCHE)</a:t>
            </a:r>
            <a:endParaRPr lang="en-US" sz="1000">
              <a:latin typeface="Avenir Next LT Pro Light"/>
            </a:endParaRPr>
          </a:p>
          <a:p>
            <a:pPr>
              <a:buSzPts val="1200"/>
              <a:buFont typeface="Roboto"/>
              <a:buChar char="•"/>
            </a:pPr>
            <a:r>
              <a:rPr lang="en-US" sz="1000">
                <a:solidFill>
                  <a:srgbClr val="000000"/>
                </a:solidFill>
                <a:latin typeface="Avenir Next LT Pro Light"/>
                <a:cs typeface="Arial"/>
              </a:rPr>
              <a:t>Native American Student Center (NASC)</a:t>
            </a:r>
            <a:endParaRPr lang="en-US" sz="1000">
              <a:latin typeface="Avenir Next LT Pro Light"/>
            </a:endParaRPr>
          </a:p>
          <a:p>
            <a:pPr>
              <a:buSzPts val="1200"/>
              <a:buFont typeface="Roboto"/>
              <a:buChar char="•"/>
            </a:pPr>
            <a:r>
              <a:rPr lang="en-US" sz="1000">
                <a:solidFill>
                  <a:srgbClr val="000000"/>
                </a:solidFill>
                <a:latin typeface="Avenir Next LT Pro Light"/>
                <a:cs typeface="Arial"/>
              </a:rPr>
              <a:t>Pride Center</a:t>
            </a:r>
            <a:endParaRPr lang="en-US" sz="1000">
              <a:latin typeface="Avenir Next LT Pro Light"/>
            </a:endParaRPr>
          </a:p>
          <a:p>
            <a:pPr>
              <a:buSzPts val="1200"/>
              <a:buFont typeface="Roboto"/>
              <a:buChar char="•"/>
            </a:pPr>
            <a:r>
              <a:rPr lang="en-US" sz="1000">
                <a:solidFill>
                  <a:srgbClr val="000000"/>
                </a:solidFill>
                <a:latin typeface="Avenir Next LT Pro Light"/>
                <a:cs typeface="Arial"/>
              </a:rPr>
              <a:t>Womxn’s Resource Center (WRC) </a:t>
            </a:r>
            <a:endParaRPr lang="en-US" sz="1000">
              <a:latin typeface="Avenir Next LT Pro Light"/>
            </a:endParaRPr>
          </a:p>
          <a:p>
            <a:pPr marL="457200" lvl="0" indent="-304800" algn="l">
              <a:lnSpc>
                <a:spcPct val="114999"/>
              </a:lnSpc>
              <a:spcBef>
                <a:spcPts val="0"/>
              </a:spcBef>
              <a:spcAft>
                <a:spcPts val="0"/>
              </a:spcAft>
              <a:buSzPts val="1200"/>
              <a:buFont typeface="Arial"/>
              <a:buChar char="•"/>
            </a:pPr>
            <a:endParaRPr lang="en-US" sz="1200">
              <a:latin typeface="Avenir Next LT Pro Light"/>
            </a:endParaRPr>
          </a:p>
        </p:txBody>
      </p:sp>
      <p:sp>
        <p:nvSpPr>
          <p:cNvPr id="4" name="TextBox 3">
            <a:extLst>
              <a:ext uri="{FF2B5EF4-FFF2-40B4-BE49-F238E27FC236}">
                <a16:creationId xmlns:a16="http://schemas.microsoft.com/office/drawing/2014/main" id="{50136F93-A346-0873-E7E3-773D33A7FF41}"/>
              </a:ext>
            </a:extLst>
          </p:cNvPr>
          <p:cNvSpPr txBox="1"/>
          <p:nvPr/>
        </p:nvSpPr>
        <p:spPr>
          <a:xfrm>
            <a:off x="2093415" y="3201300"/>
            <a:ext cx="369189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venir Next LT Pro Light"/>
              </a:rPr>
              <a:t>MSI is focused on the delivery of quality programs that promote </a:t>
            </a:r>
            <a:r>
              <a:rPr lang="en-US" sz="1000" b="1">
                <a:latin typeface="Avenir Next LT Pro Light"/>
              </a:rPr>
              <a:t>integrative learning, discovery, and creativity</a:t>
            </a:r>
            <a:r>
              <a:rPr lang="en-US" sz="1000">
                <a:latin typeface="Avenir Next LT Pro Light"/>
              </a:rPr>
              <a:t>, as well as enhance </a:t>
            </a:r>
            <a:r>
              <a:rPr lang="en-US" sz="1000" b="1">
                <a:latin typeface="Avenir Next LT Pro Light"/>
              </a:rPr>
              <a:t>student learning, development, and success</a:t>
            </a:r>
            <a:r>
              <a:rPr lang="en-US" sz="1000">
                <a:latin typeface="Avenir Next LT Pro Light"/>
              </a:rPr>
              <a:t>.  Through </a:t>
            </a:r>
            <a:r>
              <a:rPr lang="en-US" sz="1000" b="1">
                <a:latin typeface="Avenir Next LT Pro Light"/>
              </a:rPr>
              <a:t>holistic and culturally relevant programming</a:t>
            </a:r>
            <a:r>
              <a:rPr lang="en-US" sz="1000">
                <a:latin typeface="Avenir Next LT Pro Light"/>
              </a:rPr>
              <a:t>, cross-campus and interdepartmental support networks, and innovative services, MSI strives to close the gaps of retention and graduation rates among men of color at CPP.  </a:t>
            </a:r>
          </a:p>
        </p:txBody>
      </p:sp>
      <p:pic>
        <p:nvPicPr>
          <p:cNvPr id="5" name="Picture 4">
            <a:extLst>
              <a:ext uri="{FF2B5EF4-FFF2-40B4-BE49-F238E27FC236}">
                <a16:creationId xmlns:a16="http://schemas.microsoft.com/office/drawing/2014/main" id="{BA830D8D-99BD-01B6-F06F-F24B6AF9DD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6748" y="1434465"/>
            <a:ext cx="1272540" cy="1331595"/>
          </a:xfrm>
          <a:prstGeom prst="rect">
            <a:avLst/>
          </a:prstGeom>
        </p:spPr>
      </p:pic>
      <p:pic>
        <p:nvPicPr>
          <p:cNvPr id="6" name="Picture 5">
            <a:extLst>
              <a:ext uri="{FF2B5EF4-FFF2-40B4-BE49-F238E27FC236}">
                <a16:creationId xmlns:a16="http://schemas.microsoft.com/office/drawing/2014/main" id="{C4E7C362-6AF5-BB64-F345-6CDFD1340F1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6748" y="3070860"/>
            <a:ext cx="1289685" cy="1430655"/>
          </a:xfrm>
          <a:prstGeom prst="rect">
            <a:avLst/>
          </a:prstGeom>
        </p:spPr>
      </p:pic>
      <p:sp>
        <p:nvSpPr>
          <p:cNvPr id="8" name="Arrow: Right 7">
            <a:extLst>
              <a:ext uri="{FF2B5EF4-FFF2-40B4-BE49-F238E27FC236}">
                <a16:creationId xmlns:a16="http://schemas.microsoft.com/office/drawing/2014/main" id="{CBBE8637-CB59-9E52-DE3E-E56BD89FE601}"/>
              </a:ext>
              <a:ext uri="{C183D7F6-B498-43B3-948B-1728B52AA6E4}">
                <adec:decorative xmlns:adec="http://schemas.microsoft.com/office/drawing/2017/decorative" val="1"/>
              </a:ext>
            </a:extLst>
          </p:cNvPr>
          <p:cNvSpPr/>
          <p:nvPr/>
        </p:nvSpPr>
        <p:spPr>
          <a:xfrm>
            <a:off x="5794854" y="1798201"/>
            <a:ext cx="788670" cy="422910"/>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a:endParaRPr>
          </a:p>
        </p:txBody>
      </p:sp>
      <p:sp>
        <p:nvSpPr>
          <p:cNvPr id="9" name="Arrow: Right 8">
            <a:extLst>
              <a:ext uri="{FF2B5EF4-FFF2-40B4-BE49-F238E27FC236}">
                <a16:creationId xmlns:a16="http://schemas.microsoft.com/office/drawing/2014/main" id="{03E6B4D1-8BAD-63AD-41E5-FB09AA64CCE4}"/>
              </a:ext>
              <a:ext uri="{C183D7F6-B498-43B3-948B-1728B52AA6E4}">
                <adec:decorative xmlns:adec="http://schemas.microsoft.com/office/drawing/2017/decorative" val="1"/>
              </a:ext>
            </a:extLst>
          </p:cNvPr>
          <p:cNvSpPr/>
          <p:nvPr/>
        </p:nvSpPr>
        <p:spPr>
          <a:xfrm>
            <a:off x="5794853" y="3426975"/>
            <a:ext cx="788670" cy="422910"/>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a:endParaRPr>
          </a:p>
        </p:txBody>
      </p:sp>
      <p:sp>
        <p:nvSpPr>
          <p:cNvPr id="10" name="TextBox 9">
            <a:extLst>
              <a:ext uri="{FF2B5EF4-FFF2-40B4-BE49-F238E27FC236}">
                <a16:creationId xmlns:a16="http://schemas.microsoft.com/office/drawing/2014/main" id="{A8FCB97C-3D2A-7612-8330-D13205F18233}"/>
              </a:ext>
            </a:extLst>
          </p:cNvPr>
          <p:cNvSpPr txBox="1"/>
          <p:nvPr/>
        </p:nvSpPr>
        <p:spPr>
          <a:xfrm>
            <a:off x="6642555" y="1435364"/>
            <a:ext cx="241744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venir Next LT Pro Light"/>
              </a:rPr>
              <a:t>TREE's top services this academic year have included:</a:t>
            </a:r>
            <a:endParaRPr lang="en-US">
              <a:latin typeface="Avenir Next LT Pro Light"/>
            </a:endParaRPr>
          </a:p>
          <a:p>
            <a:pPr marL="171450" indent="-171450">
              <a:buChar char="•"/>
            </a:pPr>
            <a:r>
              <a:rPr lang="en-US" sz="1000">
                <a:latin typeface="Avenir Next LT Pro Light"/>
              </a:rPr>
              <a:t>Cultural/identity events</a:t>
            </a:r>
          </a:p>
          <a:p>
            <a:pPr marL="171450" indent="-171450">
              <a:buChar char="•"/>
            </a:pPr>
            <a:r>
              <a:rPr lang="en-US" sz="1000">
                <a:latin typeface="Avenir Next LT Pro Light"/>
              </a:rPr>
              <a:t>Study hall and academic support in the centers</a:t>
            </a:r>
          </a:p>
          <a:p>
            <a:pPr marL="171450" indent="-171450">
              <a:buChar char="•"/>
            </a:pPr>
            <a:r>
              <a:rPr lang="en-US" sz="1000">
                <a:latin typeface="Avenir Next LT Pro Light"/>
              </a:rPr>
              <a:t>Student Success Coaching by Retention Coordinators</a:t>
            </a:r>
          </a:p>
        </p:txBody>
      </p:sp>
      <p:sp>
        <p:nvSpPr>
          <p:cNvPr id="11" name="TextBox 10">
            <a:extLst>
              <a:ext uri="{FF2B5EF4-FFF2-40B4-BE49-F238E27FC236}">
                <a16:creationId xmlns:a16="http://schemas.microsoft.com/office/drawing/2014/main" id="{F1AFD3BA-9705-A428-FD3A-8E3E557F0B39}"/>
              </a:ext>
            </a:extLst>
          </p:cNvPr>
          <p:cNvSpPr txBox="1"/>
          <p:nvPr/>
        </p:nvSpPr>
        <p:spPr>
          <a:xfrm>
            <a:off x="6642555" y="3201299"/>
            <a:ext cx="241744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venir Next LT Pro Light"/>
              </a:rPr>
              <a:t>MSI services this academic year have included:</a:t>
            </a:r>
            <a:endParaRPr lang="en-US">
              <a:latin typeface="Avenir Next LT Pro Light"/>
            </a:endParaRPr>
          </a:p>
          <a:p>
            <a:pPr marL="171450" indent="-171450">
              <a:buChar char="•"/>
            </a:pPr>
            <a:r>
              <a:rPr lang="en-US" sz="1000">
                <a:latin typeface="Avenir Next LT Pro Light"/>
              </a:rPr>
              <a:t>Men of Color Student Retreat</a:t>
            </a:r>
          </a:p>
          <a:p>
            <a:pPr marL="171450" indent="-171450">
              <a:buChar char="•"/>
            </a:pPr>
            <a:r>
              <a:rPr lang="en-US" sz="1000">
                <a:latin typeface="Avenir Next LT Pro Light"/>
              </a:rPr>
              <a:t>Transfer Day</a:t>
            </a:r>
          </a:p>
          <a:p>
            <a:pPr marL="171450" indent="-171450">
              <a:buChar char="•"/>
            </a:pPr>
            <a:r>
              <a:rPr lang="en-US" sz="1000">
                <a:latin typeface="Avenir Next LT Pro Light"/>
              </a:rPr>
              <a:t>Black Men of Excellence (BME) and Latino Men of Excellence (LME) cohorts</a:t>
            </a:r>
          </a:p>
          <a:p>
            <a:pPr marL="171450" indent="-171450">
              <a:buChar char="•"/>
            </a:pPr>
            <a:r>
              <a:rPr lang="en-US" sz="1000">
                <a:latin typeface="Avenir Next LT Pro Light"/>
              </a:rPr>
              <a:t>Project Success (3-unit GE course, peer and staff mentoring)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graphicFrame>
        <p:nvGraphicFramePr>
          <p:cNvPr id="4" name="Chart 3" descr="Fall 2023, 1827 students engaging in cultural and identity centers&#10;&#10;Fall 2022, 1319 students&#10;&#10;Fall 2021, 639 students">
            <a:extLst>
              <a:ext uri="{FF2B5EF4-FFF2-40B4-BE49-F238E27FC236}">
                <a16:creationId xmlns:a16="http://schemas.microsoft.com/office/drawing/2014/main" id="{DB1CBD7A-78DC-C138-F2CB-6A407B516B49}"/>
              </a:ext>
            </a:extLst>
          </p:cNvPr>
          <p:cNvGraphicFramePr/>
          <p:nvPr>
            <p:extLst>
              <p:ext uri="{D42A27DB-BD31-4B8C-83A1-F6EECF244321}">
                <p14:modId xmlns:p14="http://schemas.microsoft.com/office/powerpoint/2010/main" val="2084208446"/>
              </p:ext>
            </p:extLst>
          </p:nvPr>
        </p:nvGraphicFramePr>
        <p:xfrm>
          <a:off x="2426970" y="1742536"/>
          <a:ext cx="6096000" cy="2861464"/>
        </p:xfrm>
        <a:graphic>
          <a:graphicData uri="http://schemas.openxmlformats.org/drawingml/2006/chart">
            <c:chart xmlns:c="http://schemas.openxmlformats.org/drawingml/2006/chart" xmlns:r="http://schemas.openxmlformats.org/officeDocument/2006/relationships" r:id="rId3"/>
          </a:graphicData>
        </a:graphic>
      </p:graphicFrame>
      <p:sp>
        <p:nvSpPr>
          <p:cNvPr id="21" name="Arrow: Right 20">
            <a:extLst>
              <a:ext uri="{FF2B5EF4-FFF2-40B4-BE49-F238E27FC236}">
                <a16:creationId xmlns:a16="http://schemas.microsoft.com/office/drawing/2014/main" id="{1512B0D5-ED19-628E-1706-307EB550C9DF}"/>
              </a:ext>
              <a:ext uri="{C183D7F6-B498-43B3-948B-1728B52AA6E4}">
                <adec:decorative xmlns:adec="http://schemas.microsoft.com/office/drawing/2017/decorative" val="1"/>
              </a:ext>
            </a:extLst>
          </p:cNvPr>
          <p:cNvSpPr/>
          <p:nvPr/>
        </p:nvSpPr>
        <p:spPr>
          <a:xfrm>
            <a:off x="2137253" y="3861315"/>
            <a:ext cx="354330" cy="29146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a:endParaRPr>
          </a:p>
        </p:txBody>
      </p:sp>
      <p:sp>
        <p:nvSpPr>
          <p:cNvPr id="3" name="TextBox 2">
            <a:extLst>
              <a:ext uri="{FF2B5EF4-FFF2-40B4-BE49-F238E27FC236}">
                <a16:creationId xmlns:a16="http://schemas.microsoft.com/office/drawing/2014/main" id="{EDF2CD65-A3FA-8E68-4855-11C805E82996}"/>
              </a:ext>
            </a:extLst>
          </p:cNvPr>
          <p:cNvSpPr txBox="1"/>
          <p:nvPr/>
        </p:nvSpPr>
        <p:spPr>
          <a:xfrm>
            <a:off x="154990" y="3776873"/>
            <a:ext cx="19811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b="1" i="1" dirty="0">
                <a:latin typeface="Avenir Next LT Pro Light"/>
              </a:rPr>
              <a:t>Charge to incorporate student retention model</a:t>
            </a:r>
          </a:p>
          <a:p>
            <a:pPr marL="171450" indent="-171450">
              <a:buChar char="•"/>
            </a:pPr>
            <a:r>
              <a:rPr lang="en-US" sz="800" b="1" i="1" dirty="0">
                <a:latin typeface="Avenir Next LT Pro Light"/>
              </a:rPr>
              <a:t>Hybrid programming</a:t>
            </a:r>
            <a:endParaRPr lang="en-US" dirty="0">
              <a:latin typeface="Avenir Next LT Pro Light"/>
            </a:endParaRPr>
          </a:p>
        </p:txBody>
      </p:sp>
      <p:sp>
        <p:nvSpPr>
          <p:cNvPr id="20" name="Arrow: Right 19">
            <a:extLst>
              <a:ext uri="{FF2B5EF4-FFF2-40B4-BE49-F238E27FC236}">
                <a16:creationId xmlns:a16="http://schemas.microsoft.com/office/drawing/2014/main" id="{EB4D3B59-3797-C690-0384-AEAA86494E56}"/>
              </a:ext>
              <a:ext uri="{C183D7F6-B498-43B3-948B-1728B52AA6E4}">
                <adec:decorative xmlns:adec="http://schemas.microsoft.com/office/drawing/2017/decorative" val="1"/>
              </a:ext>
            </a:extLst>
          </p:cNvPr>
          <p:cNvSpPr/>
          <p:nvPr/>
        </p:nvSpPr>
        <p:spPr>
          <a:xfrm>
            <a:off x="2108678" y="3004065"/>
            <a:ext cx="354330" cy="29146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a:endParaRPr>
          </a:p>
        </p:txBody>
      </p:sp>
      <p:sp>
        <p:nvSpPr>
          <p:cNvPr id="10" name="TextBox 9">
            <a:extLst>
              <a:ext uri="{FF2B5EF4-FFF2-40B4-BE49-F238E27FC236}">
                <a16:creationId xmlns:a16="http://schemas.microsoft.com/office/drawing/2014/main" id="{A903CB87-9ECE-AB13-8B2D-1CB0109B532C}"/>
              </a:ext>
            </a:extLst>
          </p:cNvPr>
          <p:cNvSpPr txBox="1"/>
          <p:nvPr/>
        </p:nvSpPr>
        <p:spPr>
          <a:xfrm>
            <a:off x="154991" y="3003419"/>
            <a:ext cx="1980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b="1" i="1" dirty="0">
                <a:latin typeface="Avenir Next LT Pro Light"/>
              </a:rPr>
              <a:t>TREE and MSI became a standalone departments</a:t>
            </a:r>
          </a:p>
          <a:p>
            <a:pPr marL="171450" indent="-171450">
              <a:buChar char="•"/>
            </a:pPr>
            <a:r>
              <a:rPr lang="en-US" sz="800" b="1" i="1" dirty="0">
                <a:latin typeface="Avenir Next LT Pro Light"/>
              </a:rPr>
              <a:t>Assistant Coordinators hired</a:t>
            </a:r>
          </a:p>
          <a:p>
            <a:pPr marL="171450" indent="-171450">
              <a:buChar char="•"/>
            </a:pPr>
            <a:r>
              <a:rPr lang="en-US" sz="800" b="1" i="1" dirty="0">
                <a:latin typeface="Avenir Next LT Pro Light"/>
              </a:rPr>
              <a:t>Directors were hired to lead departments</a:t>
            </a:r>
          </a:p>
        </p:txBody>
      </p:sp>
      <p:sp>
        <p:nvSpPr>
          <p:cNvPr id="5" name="TextBox 4">
            <a:extLst>
              <a:ext uri="{FF2B5EF4-FFF2-40B4-BE49-F238E27FC236}">
                <a16:creationId xmlns:a16="http://schemas.microsoft.com/office/drawing/2014/main" id="{2DA4ACD1-C8D3-55BC-B206-EB8121F7481F}"/>
              </a:ext>
            </a:extLst>
          </p:cNvPr>
          <p:cNvSpPr txBox="1"/>
          <p:nvPr/>
        </p:nvSpPr>
        <p:spPr>
          <a:xfrm>
            <a:off x="8045642" y="2156604"/>
            <a:ext cx="612475" cy="307777"/>
          </a:xfrm>
          <a:prstGeom prst="rect">
            <a:avLst/>
          </a:prstGeom>
          <a:noFill/>
        </p:spPr>
        <p:txBody>
          <a:bodyPr wrap="square" rtlCol="0">
            <a:spAutoFit/>
          </a:bodyPr>
          <a:lstStyle/>
          <a:p>
            <a:r>
              <a:rPr lang="en-US">
                <a:solidFill>
                  <a:srgbClr val="7030A0"/>
                </a:solidFill>
                <a:latin typeface="Avenir Next LT Pro Light"/>
              </a:rPr>
              <a:t>9.1</a:t>
            </a:r>
          </a:p>
        </p:txBody>
      </p:sp>
      <p:sp>
        <p:nvSpPr>
          <p:cNvPr id="19" name="Arrow: Right 18">
            <a:extLst>
              <a:ext uri="{FF2B5EF4-FFF2-40B4-BE49-F238E27FC236}">
                <a16:creationId xmlns:a16="http://schemas.microsoft.com/office/drawing/2014/main" id="{7716C9AB-0BB1-9DAC-4901-1726C7F180C8}"/>
              </a:ext>
              <a:ext uri="{C183D7F6-B498-43B3-948B-1728B52AA6E4}">
                <adec:decorative xmlns:adec="http://schemas.microsoft.com/office/drawing/2017/decorative" val="1"/>
              </a:ext>
            </a:extLst>
          </p:cNvPr>
          <p:cNvSpPr/>
          <p:nvPr/>
        </p:nvSpPr>
        <p:spPr>
          <a:xfrm>
            <a:off x="2108678" y="2163960"/>
            <a:ext cx="354330" cy="29146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a:endParaRPr>
          </a:p>
        </p:txBody>
      </p:sp>
      <p:sp>
        <p:nvSpPr>
          <p:cNvPr id="17" name="TextBox 16">
            <a:extLst>
              <a:ext uri="{FF2B5EF4-FFF2-40B4-BE49-F238E27FC236}">
                <a16:creationId xmlns:a16="http://schemas.microsoft.com/office/drawing/2014/main" id="{93FB8002-02EF-3A1B-4570-2D8BE9B4AEB4}"/>
              </a:ext>
            </a:extLst>
          </p:cNvPr>
          <p:cNvSpPr txBox="1"/>
          <p:nvPr/>
        </p:nvSpPr>
        <p:spPr>
          <a:xfrm>
            <a:off x="154990" y="1986148"/>
            <a:ext cx="19806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b="1" i="1" dirty="0">
                <a:latin typeface="Avenir Next LT Pro Light"/>
              </a:rPr>
              <a:t>Full time staff hired at majority of centers</a:t>
            </a:r>
          </a:p>
          <a:p>
            <a:pPr marL="171450" indent="-171450">
              <a:buChar char="•"/>
            </a:pPr>
            <a:r>
              <a:rPr lang="en-US" sz="800" b="1" i="1" dirty="0">
                <a:latin typeface="Avenir Next LT Pro Light"/>
              </a:rPr>
              <a:t>Continued partnership with BAC</a:t>
            </a:r>
          </a:p>
          <a:p>
            <a:pPr marL="171450" indent="-171450">
              <a:buChar char="•"/>
            </a:pPr>
            <a:r>
              <a:rPr lang="en-US" sz="800" b="1" i="1" dirty="0">
                <a:latin typeface="Avenir Next LT Pro Light"/>
              </a:rPr>
              <a:t>Coaching with CPP Connect</a:t>
            </a:r>
          </a:p>
          <a:p>
            <a:pPr marL="171450" indent="-171450">
              <a:buChar char="•"/>
            </a:pPr>
            <a:r>
              <a:rPr lang="en-US" sz="800" b="1" i="1" dirty="0">
                <a:latin typeface="Avenir Next LT Pro Light"/>
              </a:rPr>
              <a:t>Focus on implementing retention models</a:t>
            </a:r>
          </a:p>
        </p:txBody>
      </p:sp>
      <p:sp>
        <p:nvSpPr>
          <p:cNvPr id="2" name="TextBox 1">
            <a:extLst>
              <a:ext uri="{FF2B5EF4-FFF2-40B4-BE49-F238E27FC236}">
                <a16:creationId xmlns:a16="http://schemas.microsoft.com/office/drawing/2014/main" id="{C29B50F4-C0BD-F967-EE0E-EF806226E04D}"/>
              </a:ext>
            </a:extLst>
          </p:cNvPr>
          <p:cNvSpPr txBox="1"/>
          <p:nvPr/>
        </p:nvSpPr>
        <p:spPr>
          <a:xfrm>
            <a:off x="154989" y="1740403"/>
            <a:ext cx="198062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i="1" u="sng" dirty="0">
                <a:latin typeface="Avenir Next LT Pro Light"/>
              </a:rPr>
              <a:t>Context</a:t>
            </a:r>
            <a:endParaRPr lang="en-US" u="sng" dirty="0">
              <a:latin typeface="Avenir Next LT Pro Light"/>
            </a:endParaRPr>
          </a:p>
        </p:txBody>
      </p:sp>
      <p:sp>
        <p:nvSpPr>
          <p:cNvPr id="6" name="TextBox 5">
            <a:extLst>
              <a:ext uri="{FF2B5EF4-FFF2-40B4-BE49-F238E27FC236}">
                <a16:creationId xmlns:a16="http://schemas.microsoft.com/office/drawing/2014/main" id="{04509DC3-3F79-9DA5-FA35-6ACCC85EE6AC}"/>
              </a:ext>
            </a:extLst>
          </p:cNvPr>
          <p:cNvSpPr txBox="1"/>
          <p:nvPr/>
        </p:nvSpPr>
        <p:spPr>
          <a:xfrm>
            <a:off x="2005821" y="1220374"/>
            <a:ext cx="6938298" cy="584775"/>
          </a:xfrm>
          <a:prstGeom prst="rect">
            <a:avLst/>
          </a:prstGeom>
          <a:noFill/>
        </p:spPr>
        <p:txBody>
          <a:bodyPr wrap="square" rtlCol="0">
            <a:spAutoFit/>
          </a:bodyPr>
          <a:lstStyle/>
          <a:p>
            <a:pPr algn="ctr"/>
            <a:r>
              <a:rPr lang="en-US" sz="1600" dirty="0">
                <a:latin typeface="Avenir Next LT Pro Light" panose="020B0304020202020204" pitchFamily="34" charset="0"/>
              </a:rPr>
              <a:t>There has been a three-fold increase in students engaging in cultural and identity centers along with an increase in the number of average visits.</a:t>
            </a:r>
          </a:p>
        </p:txBody>
      </p:sp>
      <p:sp>
        <p:nvSpPr>
          <p:cNvPr id="922" name="Google Shape;922;p1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Avenir Next LT Pro Light"/>
              </a:rPr>
              <a:t>More Students Are Engaging Than Before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80" name="Google Shape;880;p1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venir Next LT Pro Light"/>
              </a:rPr>
              <a:t>Amount of Engagement </a:t>
            </a:r>
            <a:r>
              <a:rPr lang="en-US">
                <a:latin typeface="Avenir Next LT Pro Light"/>
              </a:rPr>
              <a:t>Has</a:t>
            </a:r>
            <a:r>
              <a:rPr lang="en">
                <a:latin typeface="Avenir Next LT Pro Light"/>
              </a:rPr>
              <a:t> Increased Over Time</a:t>
            </a:r>
            <a:endParaRPr lang="en-US">
              <a:latin typeface="Avenir Next LT Pro Light"/>
            </a:endParaRPr>
          </a:p>
        </p:txBody>
      </p:sp>
      <p:graphicFrame>
        <p:nvGraphicFramePr>
          <p:cNvPr id="4" name="Chart 3" descr="A graph showing the increased amount of engagement in cultural and identity organizations">
            <a:extLst>
              <a:ext uri="{FF2B5EF4-FFF2-40B4-BE49-F238E27FC236}">
                <a16:creationId xmlns:a16="http://schemas.microsoft.com/office/drawing/2014/main" id="{7284D2F3-EFCA-8922-F297-98BE29C03121}"/>
              </a:ext>
            </a:extLst>
          </p:cNvPr>
          <p:cNvGraphicFramePr/>
          <p:nvPr>
            <p:extLst>
              <p:ext uri="{D42A27DB-BD31-4B8C-83A1-F6EECF244321}">
                <p14:modId xmlns:p14="http://schemas.microsoft.com/office/powerpoint/2010/main" val="2309986022"/>
              </p:ext>
            </p:extLst>
          </p:nvPr>
        </p:nvGraphicFramePr>
        <p:xfrm>
          <a:off x="1524000" y="1733907"/>
          <a:ext cx="6096000" cy="32232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4D721CD-A6B8-2778-B1B8-B4122EC179AE}"/>
              </a:ext>
            </a:extLst>
          </p:cNvPr>
          <p:cNvSpPr txBox="1"/>
          <p:nvPr/>
        </p:nvSpPr>
        <p:spPr>
          <a:xfrm>
            <a:off x="891396" y="1220374"/>
            <a:ext cx="7361208" cy="338554"/>
          </a:xfrm>
          <a:prstGeom prst="rect">
            <a:avLst/>
          </a:prstGeom>
          <a:noFill/>
        </p:spPr>
        <p:txBody>
          <a:bodyPr wrap="square" rtlCol="0">
            <a:spAutoFit/>
          </a:bodyPr>
          <a:lstStyle/>
          <a:p>
            <a:r>
              <a:rPr lang="en-US" sz="1600">
                <a:latin typeface="Avenir Next LT Pro Light" panose="020B0304020202020204" pitchFamily="34" charset="0"/>
              </a:rPr>
              <a:t>In Fall 2023, the number of check-ins exceeded 16k, compared to 3k in 2021.</a:t>
            </a:r>
          </a:p>
        </p:txBody>
      </p:sp>
    </p:spTree>
  </p:cSld>
  <p:clrMapOvr>
    <a:masterClrMapping/>
  </p:clrMapOvr>
</p:sld>
</file>

<file path=ppt/theme/theme1.xml><?xml version="1.0" encoding="utf-8"?>
<a:theme xmlns:a="http://schemas.openxmlformats.org/drawingml/2006/main" name="Community Service Project Proposal Infographics by Slidesgo">
  <a:themeElements>
    <a:clrScheme name="Simple Light">
      <a:dk1>
        <a:srgbClr val="211A46"/>
      </a:dk1>
      <a:lt1>
        <a:srgbClr val="FAEFD9"/>
      </a:lt1>
      <a:dk2>
        <a:srgbClr val="0C467C"/>
      </a:dk2>
      <a:lt2>
        <a:srgbClr val="F4AA0E"/>
      </a:lt2>
      <a:accent1>
        <a:srgbClr val="762627"/>
      </a:accent1>
      <a:accent2>
        <a:srgbClr val="F46B5C"/>
      </a:accent2>
      <a:accent3>
        <a:srgbClr val="756591"/>
      </a:accent3>
      <a:accent4>
        <a:srgbClr val="45BEA5"/>
      </a:accent4>
      <a:accent5>
        <a:srgbClr val="C15C41"/>
      </a:accent5>
      <a:accent6>
        <a:srgbClr val="F5A296"/>
      </a:accent6>
      <a:hlink>
        <a:srgbClr val="F46B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5E9957455A3C47A4B801EA75951595" ma:contentTypeVersion="18" ma:contentTypeDescription="Create a new document." ma:contentTypeScope="" ma:versionID="cd97a5581065744926addf7f9734119b">
  <xsd:schema xmlns:xsd="http://www.w3.org/2001/XMLSchema" xmlns:xs="http://www.w3.org/2001/XMLSchema" xmlns:p="http://schemas.microsoft.com/office/2006/metadata/properties" xmlns:ns2="1c95c72c-ead7-4e3b-954e-fec98dc04e37" xmlns:ns3="4e7978eb-64a4-4ec7-8b48-903cb2e0bc34" targetNamespace="http://schemas.microsoft.com/office/2006/metadata/properties" ma:root="true" ma:fieldsID="3067db1ebccfa9d7bf6305829d9ab276" ns2:_="" ns3:_="">
    <xsd:import namespace="1c95c72c-ead7-4e3b-954e-fec98dc04e37"/>
    <xsd:import namespace="4e7978eb-64a4-4ec7-8b48-903cb2e0bc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5c72c-ead7-4e3b-954e-fec98dc04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a4fd07-bb52-4003-87b7-be48705374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7978eb-64a4-4ec7-8b48-903cb2e0bc3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6285a0-ec2f-4df6-bb67-e90ed6edcff9}" ma:internalName="TaxCatchAll" ma:showField="CatchAllData" ma:web="4e7978eb-64a4-4ec7-8b48-903cb2e0bc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3A803C-A163-4414-AB8F-91CDB7474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95c72c-ead7-4e3b-954e-fec98dc04e37"/>
    <ds:schemaRef ds:uri="4e7978eb-64a4-4ec7-8b48-903cb2e0b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E6E62F-B61F-42F3-B2B5-A3F42816BA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1316</Words>
  <Application>Microsoft Office PowerPoint</Application>
  <PresentationFormat>On-screen Show (16:9)</PresentationFormat>
  <Paragraphs>128</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Avenir Next LT Pro Light</vt:lpstr>
      <vt:lpstr>Arial</vt:lpstr>
      <vt:lpstr>Archivo Black</vt:lpstr>
      <vt:lpstr>Roboto</vt:lpstr>
      <vt:lpstr>Community Service Project Proposal Infographics by Slidesgo</vt:lpstr>
      <vt:lpstr>Embracing Intersectionality  Enhancing Student Success at  Cal Poly Pomona</vt:lpstr>
      <vt:lpstr>About the Presenters</vt:lpstr>
      <vt:lpstr>Our undergraduate student population has increasingly become more diverse</vt:lpstr>
      <vt:lpstr>Educational outcomes have historically differed by student demographics</vt:lpstr>
      <vt:lpstr>Division of Student Affairs – Addressing Equity Gaps</vt:lpstr>
      <vt:lpstr>Cultural &amp; Identity Initiatives: Addressing the unique needs, experiences, &amp; identities of CPP students</vt:lpstr>
      <vt:lpstr>Culturally Relevant and Identity-Conscious Programming: TREE and MSI</vt:lpstr>
      <vt:lpstr>More Students Are Engaging Than Before</vt:lpstr>
      <vt:lpstr>Amount of Engagement Has Increased Over Time</vt:lpstr>
      <vt:lpstr>Over Half of Students Visit between 1-3 Times</vt:lpstr>
      <vt:lpstr>Who we’re reaching &amp; opportunities for greater impact</vt:lpstr>
      <vt:lpstr>Persistence is higher for users vs. non-users</vt:lpstr>
      <vt:lpstr>Usage had the greatest impact for Black &amp; Latinx students</vt:lpstr>
      <vt:lpstr>Looking Ahead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Intersectionality Enhancing Student Success at Cal Poly Pomona</dc:title>
  <cp:lastModifiedBy>Richard A Feldman</cp:lastModifiedBy>
  <cp:revision>204</cp:revision>
  <dcterms:modified xsi:type="dcterms:W3CDTF">2024-07-05T18:52:26Z</dcterms:modified>
</cp:coreProperties>
</file>